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0" r:id="rId2"/>
    <p:sldId id="393" r:id="rId3"/>
    <p:sldId id="429" r:id="rId4"/>
    <p:sldId id="430" r:id="rId5"/>
    <p:sldId id="431" r:id="rId6"/>
    <p:sldId id="432" r:id="rId7"/>
    <p:sldId id="392" r:id="rId8"/>
    <p:sldId id="435" r:id="rId9"/>
    <p:sldId id="444" r:id="rId10"/>
    <p:sldId id="445" r:id="rId11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89" d="100"/>
          <a:sy n="89" d="100"/>
        </p:scale>
        <p:origin x="56" y="3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9736" y="3284985"/>
            <a:ext cx="634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더듬이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로봇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(3)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실습 과제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1340769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로봇이 시계 방향으로 원 주행을 하다가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바깥쪽 더듬이가 터치될 때마다 큰 원을 그리고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안쪽 더듬이가 터치될 때마다  작은 원을 그리는데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작은 원은 오른쪽 바퀴가 정지할 때까지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큰 원은 직선이 될 때까지만 </a:t>
            </a:r>
            <a:r>
              <a:rPr lang="ko-KR" altLang="en-US" sz="2800" dirty="0" smtClean="0"/>
              <a:t>변하도록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>
                <a:sym typeface="Wingdings" pitchFamily="2" charset="2"/>
              </a:rPr>
              <a:t> </a:t>
            </a:r>
            <a:r>
              <a:rPr lang="en-US" altLang="ko-KR" sz="2800" dirty="0" smtClean="0">
                <a:sym typeface="Wingdings" pitchFamily="2" charset="2"/>
              </a:rPr>
              <a:t>  </a:t>
            </a:r>
            <a:r>
              <a:rPr lang="en-US" altLang="ko-KR" sz="2800" dirty="0" smtClean="0"/>
              <a:t>(</a:t>
            </a:r>
            <a:r>
              <a:rPr lang="ko-KR" altLang="en-US" sz="2800" dirty="0" smtClean="0">
                <a:solidFill>
                  <a:srgbClr val="FF0000"/>
                </a:solidFill>
              </a:rPr>
              <a:t>과제</a:t>
            </a:r>
            <a:r>
              <a:rPr lang="en-US" altLang="ko-KR" sz="2800" dirty="0" smtClean="0">
                <a:solidFill>
                  <a:srgbClr val="FF0000"/>
                </a:solidFill>
              </a:rPr>
              <a:t>1. </a:t>
            </a:r>
            <a:r>
              <a:rPr lang="ko-KR" altLang="en-US" sz="2800" dirty="0">
                <a:solidFill>
                  <a:srgbClr val="FF0000"/>
                </a:solidFill>
              </a:rPr>
              <a:t>동영상과 스케치 제출</a:t>
            </a:r>
            <a:r>
              <a:rPr lang="en-US" altLang="ko-KR" sz="28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720" y="1340768"/>
            <a:ext cx="5760640" cy="489654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1.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</a:t>
            </a: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만들기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2.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필드 테스트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3. </a:t>
            </a:r>
            <a:r>
              <a:rPr lang="ko-KR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더듬이 주행</a:t>
            </a:r>
            <a:endParaRPr lang="en-US" altLang="ko-KR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4. </a:t>
            </a:r>
            <a:r>
              <a:rPr lang="ko-KR" altLang="en-US" sz="2800" b="1" dirty="0">
                <a:solidFill>
                  <a:srgbClr val="0070C0"/>
                </a:solidFill>
              </a:rPr>
              <a:t>모서리 탈출</a:t>
            </a:r>
            <a:endParaRPr lang="en-US" altLang="ko-KR" sz="2800" b="1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모서리 탈출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261784"/>
            <a:ext cx="78488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               // Include servo library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servoLeft</a:t>
            </a:r>
            <a:r>
              <a:rPr lang="en-US" altLang="ko-KR" sz="1400" dirty="0"/>
              <a:t>;                   // Declare left and right servos</a:t>
            </a:r>
          </a:p>
          <a:p>
            <a:r>
              <a:rPr lang="en-US" altLang="ko-KR" sz="1400" dirty="0"/>
              <a:t>Servo </a:t>
            </a:r>
            <a:r>
              <a:rPr lang="en-US" altLang="ko-KR" sz="1400" dirty="0" err="1"/>
              <a:t>servoRight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byte </a:t>
            </a:r>
            <a:r>
              <a:rPr lang="en-US" altLang="ko-KR" sz="1400" dirty="0" err="1"/>
              <a:t>wLeftOld</a:t>
            </a:r>
            <a:r>
              <a:rPr lang="en-US" altLang="ko-KR" sz="1400" dirty="0"/>
              <a:t>;                     // Previous loop whisker values</a:t>
            </a:r>
          </a:p>
          <a:p>
            <a:r>
              <a:rPr lang="en-US" altLang="ko-KR" sz="1400" dirty="0"/>
              <a:t>byte </a:t>
            </a:r>
            <a:r>
              <a:rPr lang="en-US" altLang="ko-KR" sz="1400" dirty="0" err="1"/>
              <a:t>wRightOld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byte counter;                      // For counting alternate corners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setup()                       // Built-in initialization block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(7, INPUT);              // Set right whisker pin to input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(5, INPUT);              // Set left whisker pin to input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(8, OUTPUT);            // Left LED indicator -&gt; output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(2, OUTPUT);            // Right LED indicator -&gt; output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tone(4, 3000, 1000);             // Play tone for 1 second</a:t>
            </a:r>
          </a:p>
          <a:p>
            <a:r>
              <a:rPr lang="en-US" altLang="ko-KR" sz="1400" dirty="0"/>
              <a:t>  delay(1000);                      // Delay to finish tone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servoLeft.attach</a:t>
            </a:r>
            <a:r>
              <a:rPr lang="en-US" altLang="ko-KR" sz="1400" dirty="0"/>
              <a:t>(13);              // Attach left signal to pin 13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servoRight.attach</a:t>
            </a:r>
            <a:r>
              <a:rPr lang="en-US" altLang="ko-KR" sz="1400" dirty="0"/>
              <a:t>(12);            // Attach right signal to pin 12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wLeftOld</a:t>
            </a:r>
            <a:r>
              <a:rPr lang="en-US" altLang="ko-KR" sz="1400" dirty="0"/>
              <a:t> = 0;                       // </a:t>
            </a:r>
            <a:r>
              <a:rPr lang="en-US" altLang="ko-KR" sz="1400" dirty="0" err="1"/>
              <a:t>Init.</a:t>
            </a:r>
            <a:r>
              <a:rPr lang="en-US" altLang="ko-KR" sz="1400" dirty="0"/>
              <a:t> previous whisker states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wRightOld</a:t>
            </a:r>
            <a:r>
              <a:rPr lang="en-US" altLang="ko-KR" sz="1400" dirty="0"/>
              <a:t> = 1;</a:t>
            </a:r>
          </a:p>
          <a:p>
            <a:r>
              <a:rPr lang="en-US" altLang="ko-KR" sz="1400" dirty="0"/>
              <a:t>  counter = 0;                        // Initialize counter to 0</a:t>
            </a:r>
          </a:p>
          <a:p>
            <a:r>
              <a:rPr lang="en-US" altLang="ko-KR" sz="1400" dirty="0"/>
              <a:t>} </a:t>
            </a:r>
          </a:p>
        </p:txBody>
      </p:sp>
      <p:pic>
        <p:nvPicPr>
          <p:cNvPr id="6" name="Picture 5" descr="E:\fribot_img\FBARDUINO\IMG_1139-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078544">
            <a:off x="7533484" y="1857844"/>
            <a:ext cx="2803294" cy="2102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404664"/>
            <a:ext cx="76328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loop()                        // Main loop auto-repeats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(5);       // Copy left result to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byte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(7);      // Copy right result to </a:t>
            </a:r>
            <a:r>
              <a:rPr lang="en-US" altLang="ko-KR" sz="1400" dirty="0" err="1"/>
              <a:t>wRight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!=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)                    // One whisker pressed?</a:t>
            </a:r>
          </a:p>
          <a:p>
            <a:r>
              <a:rPr lang="en-US" altLang="ko-KR" sz="1400" dirty="0"/>
              <a:t>  {                                           // Alternate from last time?</a:t>
            </a:r>
          </a:p>
          <a:p>
            <a:r>
              <a:rPr lang="en-US" altLang="ko-KR" sz="1400" dirty="0"/>
              <a:t>     if 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!= </a:t>
            </a:r>
            <a:r>
              <a:rPr lang="en-US" altLang="ko-KR" sz="1400" dirty="0" err="1"/>
              <a:t>wLeftOld</a:t>
            </a:r>
            <a:r>
              <a:rPr lang="en-US" altLang="ko-KR" sz="1400" dirty="0"/>
              <a:t>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!= </a:t>
            </a:r>
            <a:r>
              <a:rPr lang="en-US" altLang="ko-KR" sz="1400" dirty="0" err="1"/>
              <a:t>wRightOld</a:t>
            </a:r>
            <a:r>
              <a:rPr lang="en-US" altLang="ko-KR" sz="1400" dirty="0"/>
              <a:t>))</a:t>
            </a:r>
          </a:p>
          <a:p>
            <a:r>
              <a:rPr lang="en-US" altLang="ko-KR" sz="1400" dirty="0"/>
              <a:t>     {</a:t>
            </a:r>
          </a:p>
          <a:p>
            <a:r>
              <a:rPr lang="en-US" altLang="ko-KR" sz="1400" dirty="0"/>
              <a:t>        counter++;                       // Increase count by one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wLeftOld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;               // Record current for next rep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wRightOld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if(counter == 4)                 // Stuck in a corner?</a:t>
            </a:r>
          </a:p>
          <a:p>
            <a:r>
              <a:rPr lang="en-US" altLang="ko-KR" sz="1400" dirty="0"/>
              <a:t>        {</a:t>
            </a:r>
          </a:p>
          <a:p>
            <a:r>
              <a:rPr lang="en-US" altLang="ko-KR" sz="1400" dirty="0"/>
              <a:t>           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 0;                     // Set up for U-turn</a:t>
            </a:r>
          </a:p>
          <a:p>
            <a:r>
              <a:rPr lang="en-US" altLang="ko-KR" sz="1400" dirty="0"/>
              <a:t>           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 0;</a:t>
            </a:r>
          </a:p>
          <a:p>
            <a:r>
              <a:rPr lang="en-US" altLang="ko-KR" sz="1400" dirty="0"/>
              <a:t>           counter = 0;                  // Clear alternate corner count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     }</a:t>
            </a:r>
          </a:p>
          <a:p>
            <a:r>
              <a:rPr lang="en-US" altLang="ko-KR" sz="1400" dirty="0"/>
              <a:t>     else // Not alternate from last time</a:t>
            </a:r>
          </a:p>
          <a:p>
            <a:r>
              <a:rPr lang="en-US" altLang="ko-KR" sz="1400" dirty="0"/>
              <a:t>     {</a:t>
            </a:r>
          </a:p>
          <a:p>
            <a:r>
              <a:rPr lang="en-US" altLang="ko-KR" sz="1400" dirty="0"/>
              <a:t>        counter = 0; // Clear alternate corner count</a:t>
            </a:r>
          </a:p>
          <a:p>
            <a:r>
              <a:rPr lang="en-US" altLang="ko-KR" sz="1400" dirty="0"/>
              <a:t>     }</a:t>
            </a:r>
          </a:p>
          <a:p>
            <a:r>
              <a:rPr lang="en-US" altLang="ko-KR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310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764704"/>
            <a:ext cx="770485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 // Whisker Navigation</a:t>
            </a:r>
          </a:p>
          <a:p>
            <a:r>
              <a:rPr lang="en-US" altLang="ko-KR" sz="1400" dirty="0"/>
              <a:t>  if((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&amp;&amp; 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0)) // If both whiskers contact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{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(8</a:t>
            </a:r>
            <a:r>
              <a:rPr lang="en-US" altLang="ko-KR" sz="1400" dirty="0"/>
              <a:t>, HIGH);          // Left LED on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(2</a:t>
            </a:r>
            <a:r>
              <a:rPr lang="en-US" altLang="ko-KR" sz="1400" dirty="0"/>
              <a:t>, HIGH);          // Right LED on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backward(1000); // Back up 1 second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(800); // Turn left about 120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wLeft</a:t>
            </a:r>
            <a:r>
              <a:rPr lang="en-US" altLang="ko-KR" sz="1400" dirty="0"/>
              <a:t> == 0) // If only left whisker contact</a:t>
            </a:r>
          </a:p>
          <a:p>
            <a:r>
              <a:rPr lang="en-US" altLang="ko-KR" sz="1400" dirty="0"/>
              <a:t> {   </a:t>
            </a:r>
            <a:r>
              <a:rPr lang="en-US" altLang="ko-KR" sz="1400" dirty="0" err="1" smtClean="0"/>
              <a:t>digitalWrite</a:t>
            </a:r>
            <a:r>
              <a:rPr lang="en-US" altLang="ko-KR" sz="1400" dirty="0" smtClean="0"/>
              <a:t>(8</a:t>
            </a:r>
            <a:r>
              <a:rPr lang="en-US" altLang="ko-KR" sz="1400" dirty="0"/>
              <a:t>, HIGH);          // Left LED on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</a:t>
            </a:r>
            <a:r>
              <a:rPr lang="en-US" altLang="ko-KR" sz="1400" dirty="0" smtClean="0"/>
              <a:t>off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backward(1000); // Back up 1 second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(400); // Turn right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if(</a:t>
            </a:r>
            <a:r>
              <a:rPr lang="en-US" altLang="ko-KR" sz="1400" dirty="0" err="1"/>
              <a:t>wRight</a:t>
            </a:r>
            <a:r>
              <a:rPr lang="en-US" altLang="ko-KR" sz="1400" dirty="0"/>
              <a:t> == 0) // If only right whisker contact</a:t>
            </a:r>
          </a:p>
          <a:p>
            <a:r>
              <a:rPr lang="en-US" altLang="ko-KR" sz="1400" dirty="0"/>
              <a:t> {  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HIGH);          // Right LED </a:t>
            </a:r>
            <a:r>
              <a:rPr lang="en-US" altLang="ko-KR" sz="1400" dirty="0" smtClean="0"/>
              <a:t>on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backward(1000); // Back up 1 second</a:t>
            </a: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(400); // Turn left about 60 degrees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 // Otherwise, no whisker contact</a:t>
            </a:r>
          </a:p>
          <a:p>
            <a:r>
              <a:rPr lang="en-US" altLang="ko-KR" sz="1400" dirty="0"/>
              <a:t> {  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(8, LOW);          // Left LED off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(2, LOW);          // Right LED </a:t>
            </a:r>
            <a:r>
              <a:rPr lang="en-US" altLang="ko-KR" sz="1400" dirty="0" smtClean="0"/>
              <a:t>off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forward(20); // Forward 1/50 of a second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07568" y="830318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void forward(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// Forward function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// Left wheel counterclockwise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// Right wheel clockwise</a:t>
            </a:r>
          </a:p>
          <a:p>
            <a:r>
              <a:rPr lang="en-US" altLang="ko-KR" sz="1400" dirty="0"/>
              <a:t>   delay(time); // Maneuver for time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turnLeft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// Left turn function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// Left wheel clockwise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(1300); // Right wheel clockwise</a:t>
            </a:r>
          </a:p>
          <a:p>
            <a:r>
              <a:rPr lang="en-US" altLang="ko-KR" sz="1400" dirty="0"/>
              <a:t>   delay(time); // Maneuver for time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turnRight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// Right turn function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(1700); // Left wheel counterclockwise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// Right wheel counterclockwise</a:t>
            </a:r>
          </a:p>
          <a:p>
            <a:r>
              <a:rPr lang="en-US" altLang="ko-KR" sz="1400" dirty="0"/>
              <a:t>   delay(time); // Maneuver for time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backward(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time) // Backward function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servoLeft.writeMicroseconds</a:t>
            </a:r>
            <a:r>
              <a:rPr lang="en-US" altLang="ko-KR" sz="1400" dirty="0"/>
              <a:t>(1300); // Left wheel clockwise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servoRight.writeMicroseconds</a:t>
            </a:r>
            <a:r>
              <a:rPr lang="en-US" altLang="ko-KR" sz="1400" dirty="0"/>
              <a:t>(1700); // Right wheel counterclockwise</a:t>
            </a:r>
          </a:p>
          <a:p>
            <a:r>
              <a:rPr lang="en-US" altLang="ko-KR" sz="1400" dirty="0"/>
              <a:t>   delay(time); // Maneuver for time </a:t>
            </a:r>
            <a:r>
              <a:rPr lang="en-US" altLang="ko-KR" sz="1400" dirty="0" err="1"/>
              <a:t>ms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0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7" y="116632"/>
            <a:ext cx="8257483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실습 과제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1639342"/>
            <a:ext cx="8784976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로봇이 왼쪽 모터는 최대 속도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오른쪽 모터는 절반의 속도로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시계 방향으로 원 주행을 하다가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바깥쪽 더듬이가 터치되면 큰 원을 그리고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안쪽 더듬이가 터치되면 작은 원을 그리도록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실습 과제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5520" y="1600201"/>
            <a:ext cx="87849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로봇이 시계 방향으로 원 주행을 하다가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바깥쪽 더듬이가 터치될 때마다 큰 원을 그리고 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   안쪽 더듬이가 터치될 때마다  작은 원을 그리도록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806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목  차</vt:lpstr>
      <vt:lpstr>4. 모서리 탈출</vt:lpstr>
      <vt:lpstr>PowerPoint 프레젠테이션</vt:lpstr>
      <vt:lpstr>PowerPoint 프레젠테이션</vt:lpstr>
      <vt:lpstr>PowerPoint 프레젠테이션</vt:lpstr>
      <vt:lpstr>PowerPoint 프레젠테이션</vt:lpstr>
      <vt:lpstr>4 실습 과제 (1)</vt:lpstr>
      <vt:lpstr>4 실습 과제 (2)</vt:lpstr>
      <vt:lpstr>4 실습 과제 (3)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PC</cp:lastModifiedBy>
  <cp:revision>507</cp:revision>
  <dcterms:created xsi:type="dcterms:W3CDTF">2012-09-04T08:20:41Z</dcterms:created>
  <dcterms:modified xsi:type="dcterms:W3CDTF">2021-10-01T03:52:41Z</dcterms:modified>
</cp:coreProperties>
</file>