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0" r:id="rId2"/>
    <p:sldId id="445" r:id="rId3"/>
    <p:sldId id="446" r:id="rId4"/>
    <p:sldId id="470" r:id="rId5"/>
    <p:sldId id="469" r:id="rId6"/>
    <p:sldId id="471" r:id="rId7"/>
    <p:sldId id="447" r:id="rId8"/>
    <p:sldId id="472" r:id="rId9"/>
    <p:sldId id="448" r:id="rId10"/>
    <p:sldId id="473" r:id="rId11"/>
    <p:sldId id="475" r:id="rId12"/>
    <p:sldId id="490" r:id="rId13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6349" autoAdjust="0"/>
  </p:normalViewPr>
  <p:slideViewPr>
    <p:cSldViewPr>
      <p:cViewPr varScale="1">
        <p:scale>
          <a:sx n="89" d="100"/>
          <a:sy n="89" d="100"/>
        </p:scale>
        <p:origin x="56" y="3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655840" y="6381328"/>
            <a:ext cx="307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25422" y="3318084"/>
            <a:ext cx="5904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적외선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사용 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1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왼쪽 감지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스케치를 양쪽 다 감지하도록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수정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35131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LED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저항값이</a:t>
            </a:r>
            <a:r>
              <a:rPr lang="ko-KR" altLang="en-US" dirty="0" smtClean="0"/>
              <a:t> 커지면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작아지면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의 밝기 변화는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r>
              <a:rPr lang="ko-KR" altLang="en-US" dirty="0" smtClean="0">
                <a:sym typeface="Wingdings" pitchFamily="2" charset="2"/>
              </a:rPr>
              <a:t>한쪽 적외선 </a:t>
            </a:r>
            <a:r>
              <a:rPr lang="en-US" altLang="ko-KR" dirty="0" smtClean="0">
                <a:sym typeface="Wingdings" pitchFamily="2" charset="2"/>
              </a:rPr>
              <a:t>LED</a:t>
            </a:r>
            <a:r>
              <a:rPr lang="ko-KR" altLang="en-US" dirty="0" smtClean="0">
                <a:sym typeface="Wingdings" pitchFamily="2" charset="2"/>
              </a:rPr>
              <a:t>의 저항을 </a:t>
            </a:r>
            <a:r>
              <a:rPr lang="en-US" altLang="ko-KR" dirty="0">
                <a:sym typeface="Wingdings" pitchFamily="2" charset="2"/>
              </a:rPr>
              <a:t>2</a:t>
            </a:r>
            <a:r>
              <a:rPr lang="en-US" altLang="ko-KR" dirty="0"/>
              <a:t> </a:t>
            </a:r>
            <a:r>
              <a:rPr lang="en-US" altLang="ko-KR" dirty="0" err="1"/>
              <a:t>kΩ</a:t>
            </a:r>
            <a:r>
              <a:rPr lang="ko-KR" altLang="en-US" dirty="0" smtClean="0"/>
              <a:t>에서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/>
              <a:t>   1 </a:t>
            </a:r>
            <a:r>
              <a:rPr lang="en-US" altLang="ko-KR" dirty="0" err="1"/>
              <a:t>kΩ</a:t>
            </a:r>
            <a:r>
              <a:rPr lang="en-US" altLang="ko-KR" dirty="0"/>
              <a:t> </a:t>
            </a:r>
            <a:r>
              <a:rPr lang="ko-KR" altLang="en-US" dirty="0"/>
              <a:t>저항 </a:t>
            </a:r>
            <a:r>
              <a:rPr lang="en-US" altLang="ko-KR" dirty="0"/>
              <a:t>(</a:t>
            </a:r>
            <a:r>
              <a:rPr lang="ko-KR" altLang="en-US" dirty="0"/>
              <a:t>갈색</a:t>
            </a:r>
            <a:r>
              <a:rPr lang="en-US" altLang="ko-KR" dirty="0"/>
              <a:t>-</a:t>
            </a:r>
            <a:r>
              <a:rPr lang="ko-KR" altLang="en-US" dirty="0"/>
              <a:t>검정</a:t>
            </a:r>
            <a:r>
              <a:rPr lang="en-US" altLang="ko-KR" dirty="0"/>
              <a:t>-</a:t>
            </a:r>
            <a:r>
              <a:rPr lang="ko-KR" altLang="en-US" dirty="0"/>
              <a:t>빨강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4.7 </a:t>
            </a:r>
            <a:r>
              <a:rPr lang="en-US" altLang="ko-KR" dirty="0" err="1"/>
              <a:t>kΩ</a:t>
            </a:r>
            <a:r>
              <a:rPr lang="en-US" altLang="ko-KR" dirty="0"/>
              <a:t> </a:t>
            </a:r>
            <a:r>
              <a:rPr lang="ko-KR" altLang="en-US" dirty="0"/>
              <a:t>저항 </a:t>
            </a:r>
            <a:r>
              <a:rPr lang="en-US" altLang="ko-KR" dirty="0"/>
              <a:t>(</a:t>
            </a:r>
            <a:r>
              <a:rPr lang="ko-KR" altLang="en-US" dirty="0"/>
              <a:t>노랑</a:t>
            </a:r>
            <a:r>
              <a:rPr lang="en-US" altLang="ko-KR" dirty="0"/>
              <a:t>-</a:t>
            </a:r>
            <a:r>
              <a:rPr lang="ko-KR" altLang="en-US" dirty="0"/>
              <a:t>보라</a:t>
            </a:r>
            <a:r>
              <a:rPr lang="en-US" altLang="ko-KR" dirty="0"/>
              <a:t>-</a:t>
            </a:r>
            <a:r>
              <a:rPr lang="ko-KR" altLang="en-US" dirty="0"/>
              <a:t>빨강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</a:t>
            </a:r>
            <a:r>
              <a:rPr lang="ko-KR" altLang="en-US" dirty="0" smtClean="0">
                <a:sym typeface="Wingdings" pitchFamily="2" charset="2"/>
              </a:rPr>
              <a:t>으로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바꾸고 감도 변화를 측정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표를 채우세요</a:t>
            </a:r>
            <a:r>
              <a:rPr lang="en-US" altLang="ko-KR" dirty="0" smtClean="0">
                <a:solidFill>
                  <a:srgbClr val="FF0000"/>
                </a:solidFill>
              </a:rPr>
              <a:t>.)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35131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o-KR" altLang="en-US" dirty="0">
                <a:sym typeface="Wingdings" pitchFamily="2" charset="2"/>
              </a:rPr>
              <a:t>적외선 </a:t>
            </a:r>
            <a:r>
              <a:rPr lang="en-US" altLang="ko-KR" dirty="0">
                <a:sym typeface="Wingdings" pitchFamily="2" charset="2"/>
              </a:rPr>
              <a:t>LED</a:t>
            </a:r>
            <a:r>
              <a:rPr lang="ko-KR" altLang="en-US" dirty="0">
                <a:sym typeface="Wingdings" pitchFamily="2" charset="2"/>
              </a:rPr>
              <a:t>의 저항은 </a:t>
            </a:r>
            <a:r>
              <a:rPr lang="en-US" altLang="ko-KR" dirty="0">
                <a:sym typeface="Wingdings" pitchFamily="2" charset="2"/>
              </a:rPr>
              <a:t>2</a:t>
            </a:r>
            <a:r>
              <a:rPr lang="en-US" altLang="ko-KR" dirty="0"/>
              <a:t> </a:t>
            </a:r>
            <a:r>
              <a:rPr lang="en-US" altLang="ko-KR" dirty="0" err="1"/>
              <a:t>kΩ</a:t>
            </a:r>
            <a:r>
              <a:rPr lang="en-US" altLang="ko-KR" dirty="0"/>
              <a:t> </a:t>
            </a:r>
            <a:r>
              <a:rPr lang="ko-KR" altLang="en-US" dirty="0"/>
              <a:t>으로 사용하고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smtClean="0">
                <a:sym typeface="Wingdings" pitchFamily="2" charset="2"/>
              </a:rPr>
              <a:t>한쪽 </a:t>
            </a:r>
            <a:r>
              <a:rPr lang="en-US" altLang="ko-KR" dirty="0" err="1" smtClean="0">
                <a:sym typeface="Wingdings" pitchFamily="2" charset="2"/>
              </a:rPr>
              <a:t>irDect</a:t>
            </a:r>
            <a:r>
              <a:rPr lang="ko-KR" altLang="en-US" dirty="0" smtClean="0">
                <a:sym typeface="Wingdings" pitchFamily="2" charset="2"/>
              </a:rPr>
              <a:t>의 주파수를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/>
              <a:t>     39000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40000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41000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42000</a:t>
            </a: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</a:t>
            </a:r>
            <a:r>
              <a:rPr lang="ko-KR" altLang="en-US" dirty="0" smtClean="0">
                <a:sym typeface="Wingdings" pitchFamily="2" charset="2"/>
              </a:rPr>
              <a:t>으로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바꾸고 감도 변화를 측정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표를 채우세요</a:t>
            </a:r>
            <a:r>
              <a:rPr lang="en-US" altLang="ko-KR" dirty="0" smtClean="0">
                <a:solidFill>
                  <a:srgbClr val="FF0000"/>
                </a:solidFill>
              </a:rPr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무엇을 배울까요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1135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적외선 빛을 송수신하는 방법을 배워보자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빛을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송수신하는 방법으로 장애물을 탐지해보자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ABOT</a:t>
            </a:r>
            <a:r>
              <a:rPr lang="ko-KR" altLang="en-US" dirty="0" smtClean="0"/>
              <a:t>이 장애물을 스스로 피하도록 해보자</a:t>
            </a:r>
            <a:endParaRPr lang="en-US" altLang="ko-KR" dirty="0" smtClean="0"/>
          </a:p>
          <a:p>
            <a:r>
              <a:rPr lang="en-US" altLang="ko-KR" dirty="0" smtClean="0"/>
              <a:t>ABOT</a:t>
            </a:r>
            <a:r>
              <a:rPr lang="ko-KR" altLang="en-US" dirty="0" smtClean="0"/>
              <a:t>이 낭떠러지를 탐지하고 피하도록 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전방 </a:t>
            </a:r>
            <a:r>
              <a:rPr lang="en-US" altLang="ko-KR" dirty="0" smtClean="0"/>
              <a:t>ABOT </a:t>
            </a:r>
            <a:r>
              <a:rPr lang="ko-KR" altLang="en-US" dirty="0" smtClean="0"/>
              <a:t>추적하기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7568" y="4984578"/>
            <a:ext cx="792088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TV </a:t>
            </a:r>
            <a:r>
              <a:rPr lang="ko-KR" altLang="en-US" sz="2400" dirty="0" err="1"/>
              <a:t>리모콘은</a:t>
            </a:r>
            <a:r>
              <a:rPr lang="ko-KR" altLang="en-US" sz="2400" dirty="0"/>
              <a:t> 약 </a:t>
            </a:r>
            <a:r>
              <a:rPr lang="en-US" altLang="ko-KR" sz="2400" dirty="0"/>
              <a:t>38kHz(</a:t>
            </a:r>
            <a:r>
              <a:rPr lang="ko-KR" altLang="en-US" sz="2400" dirty="0"/>
              <a:t>초당 약 </a:t>
            </a:r>
            <a:r>
              <a:rPr lang="en-US" altLang="ko-KR" sz="2400" dirty="0"/>
              <a:t>38,000</a:t>
            </a:r>
            <a:r>
              <a:rPr lang="ko-KR" altLang="en-US" sz="2400" dirty="0"/>
              <a:t>회</a:t>
            </a:r>
            <a:r>
              <a:rPr lang="en-US" altLang="ko-KR" sz="2400" dirty="0"/>
              <a:t>) </a:t>
            </a:r>
            <a:r>
              <a:rPr lang="ko-KR" altLang="en-US" sz="2400" dirty="0"/>
              <a:t>대역에서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IR LED</a:t>
            </a:r>
            <a:r>
              <a:rPr lang="ko-KR" altLang="en-US" sz="2400" dirty="0"/>
              <a:t>를 매우 빠르게 깜박임</a:t>
            </a:r>
            <a:endParaRPr lang="en-US" altLang="ko-KR" sz="2400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81978"/>
            <a:ext cx="6298876" cy="49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적외선 헤드라이트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7568" y="4984578"/>
            <a:ext cx="2386608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적외선 반사됨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ko-KR" altLang="en-US" sz="2400" dirty="0"/>
              <a:t>물체 감지됨</a:t>
            </a:r>
            <a:endParaRPr lang="en-US" altLang="ko-KR" sz="2400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20" y="1252242"/>
            <a:ext cx="8331209" cy="3616919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661720" y="5013177"/>
            <a:ext cx="3394720" cy="103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적외선 반사되지 않음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ko-KR" altLang="en-US" sz="2400" dirty="0"/>
              <a:t>물체 감지되지 않음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544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센서 부품들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28800"/>
            <a:ext cx="5194920" cy="398904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400" dirty="0"/>
              <a:t>적외선수신기</a:t>
            </a:r>
            <a:r>
              <a:rPr lang="en-US" altLang="ko-KR" sz="2400" dirty="0"/>
              <a:t>  2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/>
              <a:t>적외선</a:t>
            </a:r>
            <a:r>
              <a:rPr lang="en-US" altLang="ko-KR" sz="2400" dirty="0"/>
              <a:t> LED  2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/>
              <a:t>적외선 </a:t>
            </a:r>
            <a:r>
              <a:rPr lang="en-US" altLang="ko-KR" sz="2400" dirty="0"/>
              <a:t>LED  </a:t>
            </a:r>
            <a:r>
              <a:rPr lang="ko-KR" altLang="en-US" sz="2400" dirty="0" err="1"/>
              <a:t>쉴드</a:t>
            </a:r>
            <a:r>
              <a:rPr lang="ko-KR" altLang="en-US" sz="2400" dirty="0"/>
              <a:t> 막이 </a:t>
            </a:r>
            <a:r>
              <a:rPr lang="en-US" altLang="ko-KR" sz="2400" dirty="0"/>
              <a:t>2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/>
              <a:t>저항 </a:t>
            </a:r>
            <a:r>
              <a:rPr lang="en-US" altLang="ko-KR" sz="2400" dirty="0"/>
              <a:t>220</a:t>
            </a:r>
            <a:r>
              <a:rPr lang="el-GR" altLang="ko-KR" sz="2400" dirty="0"/>
              <a:t>Ω</a:t>
            </a:r>
            <a:r>
              <a:rPr lang="en-US" altLang="ko-KR" sz="2400" dirty="0"/>
              <a:t> (</a:t>
            </a:r>
            <a:r>
              <a:rPr lang="ko-KR" altLang="en-US" sz="2400" dirty="0"/>
              <a:t>빨강</a:t>
            </a:r>
            <a:r>
              <a:rPr lang="en-US" altLang="ko-KR" sz="2400" dirty="0"/>
              <a:t>-</a:t>
            </a:r>
            <a:r>
              <a:rPr lang="ko-KR" altLang="en-US" sz="2400" dirty="0"/>
              <a:t>빨강</a:t>
            </a:r>
            <a:r>
              <a:rPr lang="en-US" altLang="ko-KR" sz="2400" dirty="0"/>
              <a:t>-</a:t>
            </a:r>
            <a:r>
              <a:rPr lang="ko-KR" altLang="en-US" sz="2400" dirty="0"/>
              <a:t>갈색</a:t>
            </a:r>
            <a:r>
              <a:rPr lang="en-US" altLang="ko-KR" sz="2400" dirty="0"/>
              <a:t>) 2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/>
              <a:t>저항 </a:t>
            </a:r>
            <a:r>
              <a:rPr lang="en-US" altLang="ko-KR" sz="2400" dirty="0"/>
              <a:t>2K</a:t>
            </a:r>
            <a:r>
              <a:rPr lang="el-GR" altLang="ko-KR" sz="2400" dirty="0"/>
              <a:t>Ω</a:t>
            </a:r>
            <a:r>
              <a:rPr lang="en-US" altLang="ko-KR" sz="2400" dirty="0"/>
              <a:t> (</a:t>
            </a:r>
            <a:r>
              <a:rPr lang="ko-KR" altLang="en-US" sz="2400" dirty="0"/>
              <a:t>빨강</a:t>
            </a:r>
            <a:r>
              <a:rPr lang="en-US" altLang="ko-KR" sz="2400" dirty="0"/>
              <a:t>-</a:t>
            </a:r>
            <a:r>
              <a:rPr lang="ko-KR" altLang="en-US" sz="2400" dirty="0"/>
              <a:t>검정</a:t>
            </a:r>
            <a:r>
              <a:rPr lang="en-US" altLang="ko-KR" sz="2400" dirty="0"/>
              <a:t>-</a:t>
            </a:r>
            <a:r>
              <a:rPr lang="ko-KR" altLang="en-US" sz="2400" dirty="0"/>
              <a:t>빨강</a:t>
            </a:r>
            <a:r>
              <a:rPr lang="en-US" altLang="ko-KR" sz="2400" dirty="0"/>
              <a:t>) 2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/>
              <a:t>점프와이어  </a:t>
            </a:r>
            <a:r>
              <a:rPr lang="en-US" altLang="ko-KR" sz="2400" dirty="0"/>
              <a:t>1 set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 err="1"/>
              <a:t>피에조스피커</a:t>
            </a:r>
            <a:r>
              <a:rPr lang="ko-KR" altLang="en-US" sz="2400" dirty="0"/>
              <a:t>  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9393" name="_x106596464" descr="EMB00000a1c132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BFF"/>
              </a:clrFrom>
              <a:clrTo>
                <a:srgbClr val="FFFB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6167354" y="2709574"/>
            <a:ext cx="4465804" cy="2304256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7824193" y="1901097"/>
            <a:ext cx="14095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Infrared Receiver 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876916" y="2564905"/>
            <a:ext cx="10994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Infrared LED 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290" y="4797153"/>
            <a:ext cx="4313775" cy="14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적외선 헤드라이트 조립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719" y="1425164"/>
            <a:ext cx="4789544" cy="32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</a:t>
            </a:r>
            <a:r>
              <a:rPr lang="ko-KR" altLang="en-US" dirty="0" smtClean="0"/>
              <a:t>센서 감지 회로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3721288" descr="EMB00000a1c132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496" y="1556792"/>
            <a:ext cx="3744416" cy="409932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6600057" y="2276872"/>
            <a:ext cx="205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Infrared Receiver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8656710" y="1988840"/>
            <a:ext cx="319611" cy="47269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80176" y="3068960"/>
            <a:ext cx="1558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Infrared LED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V="1">
            <a:off x="8459620" y="2492896"/>
            <a:ext cx="660716" cy="57606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0" y="386104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0068" y="3039157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P9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7668" y="280406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P10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40770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429309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4112" y="544522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GND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2248" y="195903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5V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2927648" y="2884294"/>
            <a:ext cx="360040" cy="144016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359696" y="2780928"/>
            <a:ext cx="288032" cy="28803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95600" y="2771636"/>
            <a:ext cx="50120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04" y="1412776"/>
            <a:ext cx="5535376" cy="42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IR</a:t>
            </a:r>
            <a:r>
              <a:rPr lang="ko-KR" altLang="en-US" dirty="0" smtClean="0"/>
              <a:t>센서 감지 </a:t>
            </a:r>
            <a:r>
              <a:rPr lang="ko-KR" altLang="en-US" dirty="0"/>
              <a:t>회로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3721288" descr="EMB00000a1c132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1556792"/>
            <a:ext cx="3744416" cy="4099326"/>
          </a:xfrm>
          <a:prstGeom prst="rect">
            <a:avLst/>
          </a:prstGeom>
          <a:noFill/>
        </p:spPr>
      </p:pic>
      <p:pic>
        <p:nvPicPr>
          <p:cNvPr id="7171" name="Picture 3" descr="E:\fribot_img\FBARDUINO\IMG_1146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651951" y="2288873"/>
            <a:ext cx="4128458" cy="30963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6600057" y="2276872"/>
            <a:ext cx="205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Infrared Receiver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8656710" y="1988840"/>
            <a:ext cx="319611" cy="47269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80176" y="3068960"/>
            <a:ext cx="1558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Infrared LED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V="1">
            <a:off x="8459620" y="2492896"/>
            <a:ext cx="660716" cy="57606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0" y="386104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0068" y="3039157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P9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7668" y="280406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P10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40770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429309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4112" y="544522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GND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2248" y="195903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5V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3543293" y="2884294"/>
            <a:ext cx="360040" cy="144016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75341" y="2780928"/>
            <a:ext cx="288032" cy="28803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71664" y="2771636"/>
            <a:ext cx="50120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5V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63552" y="332656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void setup() // Built-in initialization block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tone(4, 3000, 1000); // Play tone for 1 second</a:t>
            </a:r>
          </a:p>
          <a:p>
            <a:r>
              <a:rPr lang="en-US" altLang="ko-KR" dirty="0"/>
              <a:t>delay(1000); // Delay to finish tone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pinMode</a:t>
            </a:r>
            <a:r>
              <a:rPr lang="en-US" altLang="ko-KR" b="1" dirty="0">
                <a:solidFill>
                  <a:srgbClr val="0070C0"/>
                </a:solidFill>
              </a:rPr>
              <a:t>(10, INPUT); </a:t>
            </a:r>
            <a:r>
              <a:rPr lang="en-US" altLang="ko-KR" b="1" dirty="0" err="1">
                <a:solidFill>
                  <a:srgbClr val="0070C0"/>
                </a:solidFill>
              </a:rPr>
              <a:t>pinMode</a:t>
            </a:r>
            <a:r>
              <a:rPr lang="en-US" altLang="ko-KR" b="1" dirty="0">
                <a:solidFill>
                  <a:srgbClr val="0070C0"/>
                </a:solidFill>
              </a:rPr>
              <a:t>(9, OUTPUT);// Left IR LED &amp; Receiver</a:t>
            </a:r>
          </a:p>
          <a:p>
            <a:r>
              <a:rPr lang="en-US" altLang="ko-KR" dirty="0" err="1"/>
              <a:t>Serial.begin</a:t>
            </a:r>
            <a:r>
              <a:rPr lang="en-US" altLang="ko-KR" dirty="0"/>
              <a:t>(9600); // Set data rate to 9600 bps</a:t>
            </a:r>
          </a:p>
          <a:p>
            <a:r>
              <a:rPr lang="en-US" altLang="ko-KR" dirty="0"/>
              <a:t>} </a:t>
            </a:r>
          </a:p>
          <a:p>
            <a:r>
              <a:rPr lang="en-US" altLang="ko-KR" dirty="0"/>
              <a:t>void loop() // Main loop auto-repeats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irLeft</a:t>
            </a:r>
            <a:r>
              <a:rPr lang="en-US" altLang="ko-KR" dirty="0"/>
              <a:t> = </a:t>
            </a:r>
            <a:r>
              <a:rPr lang="en-US" altLang="ko-KR" dirty="0" err="1"/>
              <a:t>irDetect</a:t>
            </a:r>
            <a:r>
              <a:rPr lang="en-US" altLang="ko-KR" dirty="0"/>
              <a:t>(9, 10, 38000); // Check for object</a:t>
            </a:r>
          </a:p>
          <a:p>
            <a:r>
              <a:rPr lang="en-US" altLang="ko-KR" dirty="0" err="1"/>
              <a:t>Serial.println</a:t>
            </a:r>
            <a:r>
              <a:rPr lang="en-US" altLang="ko-KR" dirty="0"/>
              <a:t>(</a:t>
            </a:r>
            <a:r>
              <a:rPr lang="en-US" altLang="ko-KR" dirty="0" err="1"/>
              <a:t>irLeft</a:t>
            </a:r>
            <a:r>
              <a:rPr lang="en-US" altLang="ko-KR" dirty="0"/>
              <a:t>); // Display 1/0 no detect/detect</a:t>
            </a:r>
          </a:p>
          <a:p>
            <a:r>
              <a:rPr lang="en-US" altLang="ko-KR" dirty="0"/>
              <a:t>delay(100); } // 0.1 second delay</a:t>
            </a:r>
          </a:p>
          <a:p>
            <a:r>
              <a:rPr lang="en-US" altLang="ko-KR" dirty="0"/>
              <a:t>// IR Object Detection Function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irDetect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irLedPin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irReceiverPin</a:t>
            </a:r>
            <a:r>
              <a:rPr lang="en-US" altLang="ko-KR" dirty="0"/>
              <a:t>, long frequency)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tone(</a:t>
            </a:r>
            <a:r>
              <a:rPr lang="en-US" altLang="ko-KR" dirty="0" err="1"/>
              <a:t>irLedPin</a:t>
            </a:r>
            <a:r>
              <a:rPr lang="en-US" altLang="ko-KR" dirty="0"/>
              <a:t>, frequency, 8); // IRLED 38 kHz for at least 1 ms</a:t>
            </a:r>
          </a:p>
          <a:p>
            <a:r>
              <a:rPr lang="en-US" altLang="ko-KR" dirty="0"/>
              <a:t>delay(1); // Wait 1 ms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</a:t>
            </a:r>
            <a:r>
              <a:rPr lang="en-US" altLang="ko-KR" dirty="0"/>
              <a:t> = </a:t>
            </a:r>
            <a:r>
              <a:rPr lang="en-US" altLang="ko-KR" dirty="0" err="1"/>
              <a:t>digitalRead</a:t>
            </a:r>
            <a:r>
              <a:rPr lang="en-US" altLang="ko-KR" dirty="0"/>
              <a:t>(</a:t>
            </a:r>
            <a:r>
              <a:rPr lang="en-US" altLang="ko-KR" dirty="0" err="1"/>
              <a:t>irReceiverPin</a:t>
            </a:r>
            <a:r>
              <a:rPr lang="en-US" altLang="ko-KR" dirty="0"/>
              <a:t>); // IR receiver -&gt; </a:t>
            </a:r>
            <a:r>
              <a:rPr lang="en-US" altLang="ko-KR" dirty="0" err="1"/>
              <a:t>ir</a:t>
            </a:r>
            <a:r>
              <a:rPr lang="en-US" altLang="ko-KR" dirty="0"/>
              <a:t> variable</a:t>
            </a:r>
          </a:p>
          <a:p>
            <a:r>
              <a:rPr lang="en-US" altLang="ko-KR" dirty="0"/>
              <a:t>delay(1); // Down time before recheck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ir</a:t>
            </a:r>
            <a:r>
              <a:rPr lang="en-US" altLang="ko-KR" dirty="0"/>
              <a:t>; // Return 1 no detect, 0 detect</a:t>
            </a:r>
          </a:p>
          <a:p>
            <a:r>
              <a:rPr lang="en-US" altLang="ko-KR" dirty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8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432</Words>
  <Application>Microsoft Office PowerPoint</Application>
  <PresentationFormat>와이드스크린</PresentationFormat>
  <Paragraphs>102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무엇을 배울까요?</vt:lpstr>
      <vt:lpstr>PowerPoint 프레젠테이션</vt:lpstr>
      <vt:lpstr>적외선 헤드라이트</vt:lpstr>
      <vt:lpstr>필요한 센서 부품들</vt:lpstr>
      <vt:lpstr>적외선 헤드라이트 조립</vt:lpstr>
      <vt:lpstr>IR센서 감지 회로 구성</vt:lpstr>
      <vt:lpstr>IR센서 감지 회로 구성</vt:lpstr>
      <vt:lpstr>PowerPoint 프레젠테이션</vt:lpstr>
      <vt:lpstr>실습 과제</vt:lpstr>
      <vt:lpstr>실습 과제</vt:lpstr>
      <vt:lpstr>실습 과제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524</cp:revision>
  <dcterms:created xsi:type="dcterms:W3CDTF">2012-09-04T08:20:41Z</dcterms:created>
  <dcterms:modified xsi:type="dcterms:W3CDTF">2021-10-16T03:49:03Z</dcterms:modified>
</cp:coreProperties>
</file>