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0" r:id="rId2"/>
    <p:sldId id="449" r:id="rId3"/>
    <p:sldId id="474" r:id="rId4"/>
    <p:sldId id="450" r:id="rId5"/>
    <p:sldId id="451" r:id="rId6"/>
    <p:sldId id="452" r:id="rId7"/>
    <p:sldId id="453" r:id="rId8"/>
    <p:sldId id="454" r:id="rId9"/>
    <p:sldId id="455" r:id="rId10"/>
    <p:sldId id="476" r:id="rId11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5422" y="3318084"/>
            <a:ext cx="5904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적외선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사용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2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sym typeface="Wingdings" pitchFamily="2" charset="2"/>
              </a:rPr>
              <a:t>ABOT</a:t>
            </a:r>
            <a:r>
              <a:rPr lang="ko-KR" altLang="en-US" dirty="0" smtClean="0">
                <a:sym typeface="Wingdings" pitchFamily="2" charset="2"/>
              </a:rPr>
              <a:t>의 속도를 반으로 줄이도록 </a:t>
            </a:r>
            <a:r>
              <a:rPr lang="en-US" altLang="ko-KR" dirty="0" err="1" smtClean="0">
                <a:sym typeface="Wingdings" pitchFamily="2" charset="2"/>
              </a:rPr>
              <a:t>speedLeft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en-US" altLang="ko-KR" dirty="0" err="1" smtClean="0">
                <a:sym typeface="Wingdings" pitchFamily="2" charset="2"/>
              </a:rPr>
              <a:t>speedRight</a:t>
            </a:r>
            <a:r>
              <a:rPr lang="ko-KR" altLang="en-US" dirty="0" smtClean="0">
                <a:sym typeface="Wingdings" pitchFamily="2" charset="2"/>
              </a:rPr>
              <a:t>를 수정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동영상과 스케치 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로 물체감지 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3993" y="1844824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8080646" y="2029490"/>
            <a:ext cx="319611" cy="17537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0210716">
            <a:off x="8698321" y="2179141"/>
            <a:ext cx="1403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Infrared LED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8610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0068" y="3039157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7668" y="280406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407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42930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96" y="51374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6120" y="206084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188722">
            <a:off x="8848140" y="5024985"/>
            <a:ext cx="1403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Infrared LED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8049" y="5373216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824192" y="4869160"/>
            <a:ext cx="648072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1788" y="323376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342900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48128" y="278092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LED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0136" y="328498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LED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18" y="1376017"/>
            <a:ext cx="7756474" cy="3147628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2112718" y="4739670"/>
            <a:ext cx="792088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7, 8</a:t>
            </a:r>
            <a:r>
              <a:rPr lang="ko-KR" altLang="en-US" sz="2400" dirty="0"/>
              <a:t>번 핀에 </a:t>
            </a:r>
            <a:r>
              <a:rPr lang="en-US" altLang="ko-KR" sz="2400" dirty="0"/>
              <a:t>LED </a:t>
            </a:r>
            <a:r>
              <a:rPr lang="ko-KR" altLang="en-US" sz="2400" dirty="0"/>
              <a:t>출력 회로를 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6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로 물체감지 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6594472" descr="EMB00000a1c13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1772816"/>
            <a:ext cx="3392394" cy="3936926"/>
          </a:xfrm>
          <a:prstGeom prst="rect">
            <a:avLst/>
          </a:prstGeom>
          <a:noFill/>
        </p:spPr>
      </p:pic>
      <p:pic>
        <p:nvPicPr>
          <p:cNvPr id="5123" name="Picture 3" descr="E:\fribot_img\FBARDUINO\IMG_1149-1.jpg"/>
          <p:cNvPicPr>
            <a:picLocks noChangeAspect="1" noChangeArrowheads="1"/>
          </p:cNvPicPr>
          <p:nvPr/>
        </p:nvPicPr>
        <p:blipFill>
          <a:blip r:embed="rId3" cstate="print"/>
          <a:srcRect l="8207" r="7689"/>
          <a:stretch>
            <a:fillRect/>
          </a:stretch>
        </p:blipFill>
        <p:spPr bwMode="auto">
          <a:xfrm>
            <a:off x="5879976" y="1844825"/>
            <a:ext cx="4352000" cy="3880917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023993" y="1844824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8080646" y="2029490"/>
            <a:ext cx="319611" cy="17537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0210716">
            <a:off x="8698321" y="2179141"/>
            <a:ext cx="1403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Infrared LED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8610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0068" y="3039157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7668" y="280406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407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42930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96" y="51374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6120" y="206084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188722">
            <a:off x="8848140" y="5024985"/>
            <a:ext cx="1403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Infrared LED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8049" y="5373216"/>
            <a:ext cx="205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Infrared Receiver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824192" y="4869160"/>
            <a:ext cx="648072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1788" y="323376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342900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48128" y="278092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LED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0136" y="328498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LED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ABOT </a:t>
            </a:r>
            <a:r>
              <a:rPr lang="ko-KR" altLang="en-US" dirty="0" smtClean="0"/>
              <a:t>적외선 주행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435998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             // Built-in initialization block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pinMode</a:t>
            </a:r>
            <a:r>
              <a:rPr lang="en-US" altLang="ko-KR" dirty="0"/>
              <a:t>(10, INPUT); </a:t>
            </a:r>
            <a:r>
              <a:rPr lang="en-US" altLang="ko-KR" dirty="0" err="1"/>
              <a:t>pinMode</a:t>
            </a:r>
            <a:r>
              <a:rPr lang="en-US" altLang="ko-KR" dirty="0"/>
              <a:t>(9, OUTPUT);//Left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(3, INPUT); </a:t>
            </a:r>
            <a:r>
              <a:rPr lang="en-US" altLang="ko-KR" dirty="0" err="1"/>
              <a:t>pinMode</a:t>
            </a:r>
            <a:r>
              <a:rPr lang="en-US" altLang="ko-KR" dirty="0"/>
              <a:t>(2, OUTPUT);//Right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(8, OUTPUT); </a:t>
            </a:r>
            <a:r>
              <a:rPr lang="en-US" altLang="ko-KR" dirty="0" err="1"/>
              <a:t>pinMode</a:t>
            </a:r>
            <a:r>
              <a:rPr lang="en-US" altLang="ko-KR" dirty="0"/>
              <a:t>(7, OUTPUT);// Indicator LEDs</a:t>
            </a:r>
          </a:p>
          <a:p>
            <a:r>
              <a:rPr lang="en-US" altLang="ko-KR" dirty="0"/>
              <a:t>  tone(4, 3000, 1000);      // Play tone for 1 second</a:t>
            </a:r>
          </a:p>
          <a:p>
            <a:r>
              <a:rPr lang="en-US" altLang="ko-KR" dirty="0"/>
              <a:t>  delay(1000); 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}   // Attach right signal to pin 12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void loop()                  // Main loop auto-repeats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(9, 10, 38000);  // Check for object on left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irRight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(2, 3, 38000);// Check for object on right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(8, !</a:t>
            </a:r>
            <a:r>
              <a:rPr lang="en-US" altLang="ko-KR" dirty="0" err="1"/>
              <a:t>irLeft</a:t>
            </a:r>
            <a:r>
              <a:rPr lang="en-US" altLang="ko-KR" dirty="0"/>
              <a:t>);      // LED states opposite of IR 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(7, !</a:t>
            </a:r>
            <a:r>
              <a:rPr lang="en-US" altLang="ko-KR" dirty="0" err="1"/>
              <a:t>irRight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3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332656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if((</a:t>
            </a:r>
            <a:r>
              <a:rPr lang="en-US" altLang="ko-KR" dirty="0" err="1"/>
              <a:t>irLeft</a:t>
            </a:r>
            <a:r>
              <a:rPr lang="en-US" altLang="ko-KR" dirty="0"/>
              <a:t> == 0) &amp;&amp; (</a:t>
            </a:r>
            <a:r>
              <a:rPr lang="en-US" altLang="ko-KR" dirty="0" err="1"/>
              <a:t>irRight</a:t>
            </a:r>
            <a:r>
              <a:rPr lang="en-US" altLang="ko-KR" dirty="0"/>
              <a:t> == 0))  // If both sides detect</a:t>
            </a:r>
          </a:p>
          <a:p>
            <a:r>
              <a:rPr lang="en-US" altLang="ko-KR" dirty="0"/>
              <a:t>  { backward(1000);               // Back up 1 second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turnLeft</a:t>
            </a:r>
            <a:r>
              <a:rPr lang="en-US" altLang="ko-KR" dirty="0"/>
              <a:t>(800);    }            // Turn left about 120 degrees</a:t>
            </a:r>
          </a:p>
          <a:p>
            <a:r>
              <a:rPr lang="en-US" altLang="ko-KR" dirty="0"/>
              <a:t>  else if(</a:t>
            </a:r>
            <a:r>
              <a:rPr lang="en-US" altLang="ko-KR" dirty="0" err="1"/>
              <a:t>irLeft</a:t>
            </a:r>
            <a:r>
              <a:rPr lang="en-US" altLang="ko-KR" dirty="0"/>
              <a:t> == 0)             // If only left side detects</a:t>
            </a:r>
          </a:p>
          <a:p>
            <a:r>
              <a:rPr lang="en-US" altLang="ko-KR" dirty="0"/>
              <a:t>  { backward(1000);           // Back up 1 second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turnRight</a:t>
            </a:r>
            <a:r>
              <a:rPr lang="en-US" altLang="ko-KR" dirty="0"/>
              <a:t>(400);   }        // Turn right about 60 degrees</a:t>
            </a:r>
          </a:p>
          <a:p>
            <a:r>
              <a:rPr lang="en-US" altLang="ko-KR" dirty="0"/>
              <a:t>  else if(</a:t>
            </a:r>
            <a:r>
              <a:rPr lang="en-US" altLang="ko-KR" dirty="0" err="1"/>
              <a:t>irRight</a:t>
            </a:r>
            <a:r>
              <a:rPr lang="en-US" altLang="ko-KR" dirty="0"/>
              <a:t> == 0)         // If only right side detects</a:t>
            </a:r>
          </a:p>
          <a:p>
            <a:r>
              <a:rPr lang="en-US" altLang="ko-KR" dirty="0"/>
              <a:t>  { backward(1000);           // Back up 1 second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turnLeft</a:t>
            </a:r>
            <a:r>
              <a:rPr lang="en-US" altLang="ko-KR" dirty="0"/>
              <a:t>(400);    }        // Turn left about 60 degrees</a:t>
            </a:r>
          </a:p>
          <a:p>
            <a:r>
              <a:rPr lang="en-US" altLang="ko-KR" dirty="0"/>
              <a:t>  else                       // Otherwise, no whisker contact</a:t>
            </a:r>
          </a:p>
          <a:p>
            <a:r>
              <a:rPr lang="en-US" altLang="ko-KR" dirty="0"/>
              <a:t>  { forward(20);     }        // Forward 1/50 of a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irReceiverPin</a:t>
            </a:r>
            <a:r>
              <a:rPr lang="en-US" altLang="ko-KR" dirty="0"/>
              <a:t>, long frequency)</a:t>
            </a:r>
          </a:p>
          <a:p>
            <a:r>
              <a:rPr lang="en-US" altLang="ko-KR" dirty="0"/>
              <a:t>{ tone(</a:t>
            </a:r>
            <a:r>
              <a:rPr lang="en-US" altLang="ko-KR" dirty="0" err="1"/>
              <a:t>irLedPin</a:t>
            </a:r>
            <a:r>
              <a:rPr lang="en-US" altLang="ko-KR" dirty="0"/>
              <a:t>, frequency, 8);   // IRLED 38 kHz for at least 1 ms</a:t>
            </a:r>
          </a:p>
          <a:p>
            <a:r>
              <a:rPr lang="en-US" altLang="ko-KR" dirty="0"/>
              <a:t>  delay(1);                       // Wait 1 ms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en-US" altLang="ko-KR" dirty="0" err="1"/>
              <a:t>irReceiverPin</a:t>
            </a:r>
            <a:r>
              <a:rPr lang="en-US" altLang="ko-KR" dirty="0"/>
              <a:t>); // IR receiver -&gt; </a:t>
            </a:r>
            <a:r>
              <a:rPr lang="en-US" altLang="ko-KR" dirty="0" err="1"/>
              <a:t>ir</a:t>
            </a:r>
            <a:r>
              <a:rPr lang="en-US" altLang="ko-KR" dirty="0"/>
              <a:t> variable</a:t>
            </a:r>
          </a:p>
          <a:p>
            <a:r>
              <a:rPr lang="en-US" altLang="ko-KR" dirty="0"/>
              <a:t>  delay(1);                 // Down time before recheck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ir</a:t>
            </a:r>
            <a:r>
              <a:rPr lang="en-US" altLang="ko-KR" dirty="0"/>
              <a:t>;     }             // Return 1 no detect, 0 detect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79576" y="764704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forward(</a:t>
            </a:r>
            <a:r>
              <a:rPr lang="en-US" altLang="ko-KR" dirty="0" err="1"/>
              <a:t>int</a:t>
            </a:r>
            <a:r>
              <a:rPr lang="en-US" altLang="ko-KR" dirty="0"/>
              <a:t> time)          // Forward function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(1700);  // Left wheel counterclockwise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(1300); // Right wheel clockwise</a:t>
            </a:r>
          </a:p>
          <a:p>
            <a:r>
              <a:rPr lang="en-US" altLang="ko-KR" dirty="0"/>
              <a:t>  delay(time);     }                 // Maneuver for time ms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turnLeft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time)              // Left turn function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(1300); // Left wheel clockwise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(1300); // Right wheel clockwise</a:t>
            </a:r>
          </a:p>
          <a:p>
            <a:r>
              <a:rPr lang="en-US" altLang="ko-KR" dirty="0"/>
              <a:t>  delay(time);        }             // Maneuver for time ms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turnRight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time)            // Right turn function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(1700); // Left wheel counterclockwise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(1700); // Right wheel counterclockwise</a:t>
            </a:r>
          </a:p>
          <a:p>
            <a:r>
              <a:rPr lang="en-US" altLang="ko-KR" dirty="0"/>
              <a:t>  delay(time);       }           // Maneuver for time ms</a:t>
            </a:r>
          </a:p>
          <a:p>
            <a:endParaRPr lang="en-US" altLang="ko-KR" dirty="0"/>
          </a:p>
          <a:p>
            <a:r>
              <a:rPr lang="en-US" altLang="ko-KR" dirty="0"/>
              <a:t>void backward(</a:t>
            </a:r>
            <a:r>
              <a:rPr lang="en-US" altLang="ko-KR" dirty="0" err="1"/>
              <a:t>int</a:t>
            </a:r>
            <a:r>
              <a:rPr lang="en-US" altLang="ko-KR" dirty="0"/>
              <a:t> time)       // Backward function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(1300); // Left wheel clockwise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(1700); // Right wheel counterclockwise</a:t>
            </a:r>
          </a:p>
          <a:p>
            <a:r>
              <a:rPr lang="en-US" altLang="ko-KR" dirty="0"/>
              <a:t>  delay(time);       }          // Maneuver for time ms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8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ABOT</a:t>
            </a:r>
            <a:r>
              <a:rPr lang="ko-KR" altLang="en-US" dirty="0" smtClean="0"/>
              <a:t>이 주행할 때 개선점은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00" y="171135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 센서의 감도가 비슷한가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센서의 감도가 다르면 어떤 현상이 발생하는가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장애물의 색상과 표면에 따른 감지 차이는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송신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 센서의 감지방향 변화에는 어떤 차이가 있는가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 감지횟수 증가시키기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435998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             // Built-in initialization block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pinMode</a:t>
            </a:r>
            <a:r>
              <a:rPr lang="en-US" altLang="ko-KR" dirty="0"/>
              <a:t>(10, INPUT); </a:t>
            </a:r>
            <a:r>
              <a:rPr lang="en-US" altLang="ko-KR" dirty="0" err="1"/>
              <a:t>pinMode</a:t>
            </a:r>
            <a:r>
              <a:rPr lang="en-US" altLang="ko-KR" dirty="0"/>
              <a:t>(9, OUTPUT);  //Left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(3, INPUT);  </a:t>
            </a:r>
            <a:r>
              <a:rPr lang="en-US" altLang="ko-KR" dirty="0" err="1"/>
              <a:t>pinMode</a:t>
            </a:r>
            <a:r>
              <a:rPr lang="en-US" altLang="ko-KR" dirty="0"/>
              <a:t>(2, OUTPUT);   // Right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(8, OUTPUT); </a:t>
            </a:r>
            <a:r>
              <a:rPr lang="en-US" altLang="ko-KR" dirty="0" err="1"/>
              <a:t>pinMode</a:t>
            </a:r>
            <a:r>
              <a:rPr lang="en-US" altLang="ko-KR" dirty="0"/>
              <a:t>(7, OUTPUT);// Indicator LEDs</a:t>
            </a:r>
          </a:p>
          <a:p>
            <a:r>
              <a:rPr lang="en-US" altLang="ko-KR" dirty="0"/>
              <a:t>  tone(4, 3000, 1000);        // Play tone for 1 second</a:t>
            </a:r>
          </a:p>
          <a:p>
            <a:r>
              <a:rPr lang="en-US" altLang="ko-KR" dirty="0"/>
              <a:t>  delay(1000);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}   // Attach right signal to pin 12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void loop()                 // Main loop auto-repeats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(9, 10, 38000); // Check for object on left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irRight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(2, 3, 38000);// Check for object on right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(8, !</a:t>
            </a:r>
            <a:r>
              <a:rPr lang="en-US" altLang="ko-KR" dirty="0" err="1"/>
              <a:t>irLeft</a:t>
            </a:r>
            <a:r>
              <a:rPr lang="en-US" altLang="ko-KR" dirty="0"/>
              <a:t>);      // LED states opposite of IR 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(7, !</a:t>
            </a:r>
            <a:r>
              <a:rPr lang="en-US" altLang="ko-KR" dirty="0" err="1"/>
              <a:t>irRight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63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401172"/>
            <a:ext cx="784887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if((</a:t>
            </a:r>
            <a:r>
              <a:rPr lang="en-US" altLang="ko-KR" sz="1400" dirty="0" err="1"/>
              <a:t>irLeft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irRight</a:t>
            </a:r>
            <a:r>
              <a:rPr lang="en-US" altLang="ko-KR" sz="1400" dirty="0"/>
              <a:t> == 0)) // If both sides detect</a:t>
            </a:r>
          </a:p>
          <a:p>
            <a:r>
              <a:rPr lang="en-US" altLang="ko-KR" sz="1400" dirty="0"/>
              <a:t>  {maneuver(-200, -200, </a:t>
            </a:r>
            <a:r>
              <a:rPr lang="en-US" altLang="ko-KR" sz="1400" dirty="0">
                <a:solidFill>
                  <a:srgbClr val="4F81BD"/>
                </a:solidFill>
              </a:rPr>
              <a:t>20</a:t>
            </a:r>
            <a:r>
              <a:rPr lang="en-US" altLang="ko-KR" sz="1400" dirty="0"/>
              <a:t>);  }    // Backward 20 milliseconds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irLeft</a:t>
            </a:r>
            <a:r>
              <a:rPr lang="en-US" altLang="ko-KR" sz="1400" dirty="0"/>
              <a:t> == 0)          // If only left side detects</a:t>
            </a:r>
          </a:p>
          <a:p>
            <a:r>
              <a:rPr lang="en-US" altLang="ko-KR" sz="1400" dirty="0"/>
              <a:t>  {maneuver(200, -200, </a:t>
            </a:r>
            <a:r>
              <a:rPr lang="en-US" altLang="ko-KR" sz="1400" dirty="0">
                <a:solidFill>
                  <a:srgbClr val="4F81BD"/>
                </a:solidFill>
              </a:rPr>
              <a:t>20</a:t>
            </a:r>
            <a:r>
              <a:rPr lang="en-US" altLang="ko-KR" sz="1400" dirty="0"/>
              <a:t>);    }    // Right for 20 ms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irRight</a:t>
            </a:r>
            <a:r>
              <a:rPr lang="en-US" altLang="ko-KR" sz="1400" dirty="0"/>
              <a:t> == 0)        // If only right side detects</a:t>
            </a:r>
          </a:p>
          <a:p>
            <a:r>
              <a:rPr lang="en-US" altLang="ko-KR" sz="1400" dirty="0"/>
              <a:t>  {maneuver(-200, 200, </a:t>
            </a:r>
            <a:r>
              <a:rPr lang="en-US" altLang="ko-KR" sz="1400" dirty="0">
                <a:solidFill>
                  <a:srgbClr val="4F81BD"/>
                </a:solidFill>
              </a:rPr>
              <a:t>20</a:t>
            </a:r>
            <a:r>
              <a:rPr lang="en-US" altLang="ko-KR" sz="1400" dirty="0"/>
              <a:t>);    }     // Left for 20 ms</a:t>
            </a:r>
          </a:p>
          <a:p>
            <a:r>
              <a:rPr lang="en-US" altLang="ko-KR" sz="1400" dirty="0"/>
              <a:t>  else                          // Otherwise, no IR detects</a:t>
            </a:r>
          </a:p>
          <a:p>
            <a:r>
              <a:rPr lang="en-US" altLang="ko-KR" sz="1400" dirty="0"/>
              <a:t>  {maneuver(200, 200, </a:t>
            </a:r>
            <a:r>
              <a:rPr lang="en-US" altLang="ko-KR" sz="1400" dirty="0">
                <a:solidFill>
                  <a:srgbClr val="4F81BD"/>
                </a:solidFill>
              </a:rPr>
              <a:t>20</a:t>
            </a:r>
            <a:r>
              <a:rPr lang="en-US" altLang="ko-KR" sz="1400" dirty="0"/>
              <a:t>);      }    // Forward 20 ms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irDetect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irLedPin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irReceiverPin</a:t>
            </a:r>
            <a:r>
              <a:rPr lang="en-US" altLang="ko-KR" sz="1400" dirty="0"/>
              <a:t>, long frequency)</a:t>
            </a:r>
          </a:p>
          <a:p>
            <a:r>
              <a:rPr lang="en-US" altLang="ko-KR" sz="1400" dirty="0"/>
              <a:t>{ tone(</a:t>
            </a:r>
            <a:r>
              <a:rPr lang="en-US" altLang="ko-KR" sz="1400" dirty="0" err="1"/>
              <a:t>irLedPin</a:t>
            </a:r>
            <a:r>
              <a:rPr lang="en-US" altLang="ko-KR" sz="1400" dirty="0"/>
              <a:t>, frequency, 8);  // IRLED 38 kHz for at least 1 ms</a:t>
            </a:r>
          </a:p>
          <a:p>
            <a:r>
              <a:rPr lang="en-US" altLang="ko-KR" sz="1400" dirty="0"/>
              <a:t>  delay(1);                       // Wait 1 ms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irReceiverPin</a:t>
            </a:r>
            <a:r>
              <a:rPr lang="en-US" altLang="ko-KR" sz="1400" dirty="0"/>
              <a:t>);// IR receiver -&gt; </a:t>
            </a:r>
            <a:r>
              <a:rPr lang="en-US" altLang="ko-KR" sz="1400" dirty="0" err="1"/>
              <a:t>ir</a:t>
            </a:r>
            <a:r>
              <a:rPr lang="en-US" altLang="ko-KR" sz="1400" dirty="0"/>
              <a:t> variable</a:t>
            </a:r>
          </a:p>
          <a:p>
            <a:r>
              <a:rPr lang="en-US" altLang="ko-KR" sz="1400" dirty="0"/>
              <a:t>  delay(1);                   // Down time before recheck</a:t>
            </a:r>
          </a:p>
          <a:p>
            <a:r>
              <a:rPr lang="en-US" altLang="ko-KR" sz="1400" dirty="0"/>
              <a:t>  return </a:t>
            </a:r>
            <a:r>
              <a:rPr lang="en-US" altLang="ko-KR" sz="1400" dirty="0" err="1"/>
              <a:t>ir</a:t>
            </a:r>
            <a:r>
              <a:rPr lang="en-US" altLang="ko-KR" sz="1400" dirty="0"/>
              <a:t>;               }      // Return 1 no detect, 0 detect</a:t>
            </a:r>
          </a:p>
          <a:p>
            <a:r>
              <a:rPr lang="en-US" altLang="ko-KR" sz="1400" dirty="0"/>
              <a:t>void maneuver(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speedLeft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speedRight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msTime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 // </a:t>
            </a:r>
            <a:r>
              <a:rPr lang="en-US" altLang="ko-KR" sz="1400" dirty="0" err="1"/>
              <a:t>speedLeft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speedRight</a:t>
            </a:r>
            <a:r>
              <a:rPr lang="en-US" altLang="ko-KR" sz="1400" dirty="0"/>
              <a:t> ranges: Backward  Linear  </a:t>
            </a:r>
          </a:p>
          <a:p>
            <a:r>
              <a:rPr lang="en-US" altLang="ko-KR" sz="1400" dirty="0"/>
              <a:t>  // Stop  Linear   Forward</a:t>
            </a:r>
          </a:p>
          <a:p>
            <a:r>
              <a:rPr lang="en-US" altLang="ko-KR" sz="1400" dirty="0"/>
              <a:t>  //     -200      -100......0......100       200</a:t>
            </a:r>
          </a:p>
          <a:p>
            <a:r>
              <a:rPr lang="en-US" altLang="ko-KR" sz="1400" dirty="0"/>
              <a:t>  // Set Left servo speed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(1500 + </a:t>
            </a:r>
            <a:r>
              <a:rPr lang="en-US" altLang="ko-KR" sz="1400" dirty="0" err="1"/>
              <a:t>speedLeft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// Set right servo speed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(1500 - </a:t>
            </a:r>
            <a:r>
              <a:rPr lang="en-US" altLang="ko-KR" sz="1400" dirty="0" err="1"/>
              <a:t>speedRight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msTime</a:t>
            </a:r>
            <a:r>
              <a:rPr lang="en-US" altLang="ko-KR" sz="1400" dirty="0"/>
              <a:t>==-1)               // if </a:t>
            </a:r>
            <a:r>
              <a:rPr lang="en-US" altLang="ko-KR" sz="1400" dirty="0" err="1"/>
              <a:t>msTime</a:t>
            </a:r>
            <a:r>
              <a:rPr lang="en-US" altLang="ko-KR" sz="1400" dirty="0"/>
              <a:t> = -1</a:t>
            </a:r>
          </a:p>
          <a:p>
            <a:r>
              <a:rPr lang="en-US" altLang="ko-KR" sz="1400" dirty="0"/>
              <a:t>  { </a:t>
            </a:r>
            <a:r>
              <a:rPr lang="en-US" altLang="ko-KR" sz="1400" dirty="0" err="1"/>
              <a:t>servoLeft.detach</a:t>
            </a:r>
            <a:r>
              <a:rPr lang="en-US" altLang="ko-KR" sz="1400" dirty="0"/>
              <a:t>();         // Stop servo signals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servoRight.detach</a:t>
            </a:r>
            <a:r>
              <a:rPr lang="en-US" altLang="ko-KR" sz="1400" dirty="0"/>
              <a:t>();   }</a:t>
            </a:r>
          </a:p>
          <a:p>
            <a:r>
              <a:rPr lang="en-US" altLang="ko-KR" sz="1400" dirty="0"/>
              <a:t>  delay(</a:t>
            </a:r>
            <a:r>
              <a:rPr lang="en-US" altLang="ko-KR" sz="1400" dirty="0" err="1"/>
              <a:t>msTime</a:t>
            </a:r>
            <a:r>
              <a:rPr lang="en-US" altLang="ko-KR" sz="1400" dirty="0"/>
              <a:t>);               // Delay for </a:t>
            </a:r>
            <a:r>
              <a:rPr lang="en-US" altLang="ko-KR" sz="1400" dirty="0" err="1"/>
              <a:t>msTime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0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1050</Words>
  <Application>Microsoft Office PowerPoint</Application>
  <PresentationFormat>와이드스크린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LED로 물체감지 표시하기</vt:lpstr>
      <vt:lpstr>LED로 물체감지 표시하기</vt:lpstr>
      <vt:lpstr>ABOT 적외선 주행 테스트</vt:lpstr>
      <vt:lpstr>PowerPoint 프레젠테이션</vt:lpstr>
      <vt:lpstr>PowerPoint 프레젠테이션</vt:lpstr>
      <vt:lpstr>ABOT이 주행할 때 개선점은?</vt:lpstr>
      <vt:lpstr>센서 감지횟수 증가시키기</vt:lpstr>
      <vt:lpstr>PowerPoint 프레젠테이션</vt:lpstr>
      <vt:lpstr>실습 과제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525</cp:revision>
  <dcterms:created xsi:type="dcterms:W3CDTF">2012-09-04T08:20:41Z</dcterms:created>
  <dcterms:modified xsi:type="dcterms:W3CDTF">2021-10-16T03:50:46Z</dcterms:modified>
</cp:coreProperties>
</file>