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0" r:id="rId2"/>
    <p:sldId id="456" r:id="rId3"/>
    <p:sldId id="477" r:id="rId4"/>
    <p:sldId id="457" r:id="rId5"/>
    <p:sldId id="458" r:id="rId6"/>
    <p:sldId id="459" r:id="rId7"/>
    <p:sldId id="479" r:id="rId8"/>
    <p:sldId id="433" r:id="rId9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6349" autoAdjust="0"/>
  </p:normalViewPr>
  <p:slideViewPr>
    <p:cSldViewPr>
      <p:cViewPr varScale="1">
        <p:scale>
          <a:sx n="89" d="100"/>
          <a:sy n="89" d="100"/>
        </p:scale>
        <p:origin x="56" y="3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4388" y="6251168"/>
            <a:ext cx="1487488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655840" y="6381328"/>
            <a:ext cx="307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10968861" y="0"/>
            <a:ext cx="1223139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6816081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컴퓨터소프트웨어공학과</a:t>
            </a:r>
            <a:endParaRPr lang="en-US" altLang="ko-KR" sz="2000" b="1" dirty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188641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25422" y="3318084"/>
            <a:ext cx="5904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70C0"/>
                </a:solidFill>
              </a:rPr>
              <a:t>ABOT </a:t>
            </a:r>
            <a:r>
              <a:rPr lang="ko-KR" altLang="en-US" sz="4800" b="1" dirty="0">
                <a:solidFill>
                  <a:srgbClr val="0070C0"/>
                </a:solidFill>
              </a:rPr>
              <a:t>적외선 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사용 </a:t>
            </a:r>
            <a:r>
              <a:rPr lang="en-US" altLang="ko-KR" sz="4800" b="1" dirty="0" smtClean="0">
                <a:solidFill>
                  <a:srgbClr val="0070C0"/>
                </a:solidFill>
              </a:rPr>
              <a:t>3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43528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낭떠러지 감지하기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51784" y="1628801"/>
            <a:ext cx="6059016" cy="452596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센서의 송신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 방향을 아래로 변경하면 장애물을 계속 탐지하는 것과 같다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따라서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장애물이 감지되지 않으면 낭떠러지로 판단한다</a:t>
            </a:r>
            <a:r>
              <a:rPr lang="en-US" altLang="ko-KR" dirty="0" smtClean="0">
                <a:sym typeface="Wingdings" pitchFamily="2" charset="2"/>
              </a:rPr>
              <a:t>.</a:t>
            </a:r>
            <a:br>
              <a:rPr lang="en-US" altLang="ko-KR" dirty="0" smtClean="0">
                <a:sym typeface="Wingdings" pitchFamily="2" charset="2"/>
              </a:rPr>
            </a:b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또는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검은색 띠로 경계를 만들어 유사한 효과를 만들 수 있다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6561" name="_x106599696" descr="EMB00000a1c13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0" y="1916832"/>
            <a:ext cx="2006600" cy="1549400"/>
          </a:xfrm>
          <a:prstGeom prst="rect">
            <a:avLst/>
          </a:prstGeom>
          <a:noFill/>
        </p:spPr>
      </p:pic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6563" name="_x106613592" descr="EMB00000a1c13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561" y="4052466"/>
            <a:ext cx="2067263" cy="20408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43528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낭떠러지 감지하기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51784" y="1279302"/>
            <a:ext cx="6059016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전원 케이블과 프로그래밍 케이블을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r>
              <a:rPr lang="en-US" altLang="ko-KR" dirty="0"/>
              <a:t>IR </a:t>
            </a:r>
            <a:r>
              <a:rPr lang="ko-KR" altLang="en-US" dirty="0"/>
              <a:t>물체 감지기가 아래쪽과 바깥쪽으로 보이도록 </a:t>
            </a:r>
            <a:r>
              <a:rPr lang="ko-KR" altLang="en-US" dirty="0" smtClean="0"/>
              <a:t>초점을 조정</a:t>
            </a:r>
            <a:endParaRPr lang="en-US" altLang="ko-KR" dirty="0" smtClean="0"/>
          </a:p>
          <a:p>
            <a:r>
              <a:rPr lang="ko-KR" altLang="en-US" dirty="0" smtClean="0"/>
              <a:t>포스터 보드를 이용하여 시뮬레이션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6561" name="_x106599696" descr="EMB00000a1c13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0" y="1916832"/>
            <a:ext cx="2006600" cy="1549400"/>
          </a:xfrm>
          <a:prstGeom prst="rect">
            <a:avLst/>
          </a:prstGeom>
          <a:noFill/>
        </p:spPr>
      </p:pic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07524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테이블 가장자리 피하여 주행하기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35560" y="1196752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Servo.h</a:t>
            </a:r>
            <a:r>
              <a:rPr lang="en-US" altLang="ko-KR" dirty="0"/>
              <a:t>&gt;         // Include servo library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servoLeft</a:t>
            </a:r>
            <a:r>
              <a:rPr lang="en-US" altLang="ko-KR" dirty="0"/>
              <a:t>;          // Declare left and right servos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servoRight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void setup()             // Built-in initialization block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pinMode</a:t>
            </a:r>
            <a:r>
              <a:rPr lang="en-US" altLang="ko-KR" dirty="0"/>
              <a:t>(10, INPUT);  </a:t>
            </a:r>
            <a:r>
              <a:rPr lang="en-US" altLang="ko-KR" dirty="0" err="1"/>
              <a:t>pinMode</a:t>
            </a:r>
            <a:r>
              <a:rPr lang="en-US" altLang="ko-KR" dirty="0"/>
              <a:t>(9, OUTPUT);   // Left IR LED &amp; Receiver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(3, INPUT);  </a:t>
            </a:r>
            <a:r>
              <a:rPr lang="en-US" altLang="ko-KR" dirty="0" err="1"/>
              <a:t>pinMode</a:t>
            </a:r>
            <a:r>
              <a:rPr lang="en-US" altLang="ko-KR" dirty="0"/>
              <a:t>(2, OUTPUT);    // Right IR LED &amp; Receiver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(8, OUTPUT); </a:t>
            </a:r>
            <a:r>
              <a:rPr lang="en-US" altLang="ko-KR" dirty="0" err="1"/>
              <a:t>pinMode</a:t>
            </a:r>
            <a:r>
              <a:rPr lang="en-US" altLang="ko-KR" dirty="0"/>
              <a:t>(7, OUTPUT);// Indicator LEDs</a:t>
            </a:r>
          </a:p>
          <a:p>
            <a:r>
              <a:rPr lang="en-US" altLang="ko-KR" dirty="0"/>
              <a:t>  tone(4, 3000, 1000);       // Play tone for 1 second</a:t>
            </a:r>
          </a:p>
          <a:p>
            <a:r>
              <a:rPr lang="en-US" altLang="ko-KR" dirty="0"/>
              <a:t>  delay(1000);               // Delay to finish tone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servoLeft.attach</a:t>
            </a:r>
            <a:r>
              <a:rPr lang="en-US" altLang="ko-KR" dirty="0"/>
              <a:t>(13);       // Attach left signal to pin 13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servoRight.attach</a:t>
            </a:r>
            <a:r>
              <a:rPr lang="en-US" altLang="ko-KR" dirty="0"/>
              <a:t>(12);     // Attach right signal to pin 12</a:t>
            </a:r>
          </a:p>
          <a:p>
            <a:r>
              <a:rPr lang="en-US" altLang="ko-KR" dirty="0"/>
              <a:t>}  </a:t>
            </a:r>
          </a:p>
          <a:p>
            <a:r>
              <a:rPr lang="en-US" altLang="ko-KR" dirty="0"/>
              <a:t>void loop()                  // Main loop auto-repeats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irLeft</a:t>
            </a:r>
            <a:r>
              <a:rPr lang="en-US" altLang="ko-KR" dirty="0"/>
              <a:t> = </a:t>
            </a:r>
            <a:r>
              <a:rPr lang="en-US" altLang="ko-KR" dirty="0" err="1"/>
              <a:t>irDetect</a:t>
            </a:r>
            <a:r>
              <a:rPr lang="en-US" altLang="ko-KR" dirty="0"/>
              <a:t>(9, 10, 38000);// Check for object on left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irRight</a:t>
            </a:r>
            <a:r>
              <a:rPr lang="en-US" altLang="ko-KR" dirty="0"/>
              <a:t> = </a:t>
            </a:r>
            <a:r>
              <a:rPr lang="en-US" altLang="ko-KR" dirty="0" err="1"/>
              <a:t>irDetect</a:t>
            </a:r>
            <a:r>
              <a:rPr lang="en-US" altLang="ko-KR" dirty="0"/>
              <a:t>(2, 3, 38000); // Check for object on right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digitalWrite</a:t>
            </a:r>
            <a:r>
              <a:rPr lang="en-US" altLang="ko-KR" dirty="0"/>
              <a:t>(8, !</a:t>
            </a:r>
            <a:r>
              <a:rPr lang="en-US" altLang="ko-KR" dirty="0" err="1"/>
              <a:t>irLeft</a:t>
            </a:r>
            <a:r>
              <a:rPr lang="en-US" altLang="ko-KR" dirty="0"/>
              <a:t>);      // LED states opposite of IR   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digitalWrite</a:t>
            </a:r>
            <a:r>
              <a:rPr lang="en-US" altLang="ko-KR" dirty="0"/>
              <a:t>(7, !</a:t>
            </a:r>
            <a:r>
              <a:rPr lang="en-US" altLang="ko-KR" dirty="0" err="1"/>
              <a:t>irRight</a:t>
            </a:r>
            <a:r>
              <a:rPr lang="en-US" altLang="ko-KR" dirty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7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35560" y="654944"/>
            <a:ext cx="74888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F81BD"/>
                </a:solidFill>
              </a:rPr>
              <a:t> if((</a:t>
            </a:r>
            <a:r>
              <a:rPr lang="en-US" altLang="ko-KR" dirty="0" err="1">
                <a:solidFill>
                  <a:srgbClr val="4F81BD"/>
                </a:solidFill>
              </a:rPr>
              <a:t>irLeft</a:t>
            </a:r>
            <a:r>
              <a:rPr lang="en-US" altLang="ko-KR" dirty="0">
                <a:solidFill>
                  <a:srgbClr val="4F81BD"/>
                </a:solidFill>
              </a:rPr>
              <a:t> == 0) &amp;&amp; (</a:t>
            </a:r>
            <a:r>
              <a:rPr lang="en-US" altLang="ko-KR" dirty="0" err="1">
                <a:solidFill>
                  <a:srgbClr val="4F81BD"/>
                </a:solidFill>
              </a:rPr>
              <a:t>irRight</a:t>
            </a:r>
            <a:r>
              <a:rPr lang="en-US" altLang="ko-KR" dirty="0">
                <a:solidFill>
                  <a:srgbClr val="4F81BD"/>
                </a:solidFill>
              </a:rPr>
              <a:t> == 0)) // Both sides see table surface</a:t>
            </a:r>
          </a:p>
          <a:p>
            <a:r>
              <a:rPr lang="en-US" altLang="ko-KR" dirty="0">
                <a:solidFill>
                  <a:srgbClr val="4F81BD"/>
                </a:solidFill>
              </a:rPr>
              <a:t>  { maneuver(200, 200, 20);  }   // Forward 20 milliseconds</a:t>
            </a:r>
          </a:p>
          <a:p>
            <a:r>
              <a:rPr lang="en-US" altLang="ko-KR" dirty="0">
                <a:solidFill>
                  <a:srgbClr val="4F81BD"/>
                </a:solidFill>
              </a:rPr>
              <a:t> else if(</a:t>
            </a:r>
            <a:r>
              <a:rPr lang="en-US" altLang="ko-KR" dirty="0" err="1">
                <a:solidFill>
                  <a:srgbClr val="4F81BD"/>
                </a:solidFill>
              </a:rPr>
              <a:t>irLeft</a:t>
            </a:r>
            <a:r>
              <a:rPr lang="en-US" altLang="ko-KR" dirty="0">
                <a:solidFill>
                  <a:srgbClr val="4F81BD"/>
                </a:solidFill>
              </a:rPr>
              <a:t> == 0)            // Left OK, drop-off on right</a:t>
            </a:r>
          </a:p>
          <a:p>
            <a:r>
              <a:rPr lang="en-US" altLang="ko-KR" dirty="0">
                <a:solidFill>
                  <a:srgbClr val="4F81BD"/>
                </a:solidFill>
              </a:rPr>
              <a:t>  { maneuver(-200, 200, 375);   }  // Left for 375 ms</a:t>
            </a:r>
          </a:p>
          <a:p>
            <a:r>
              <a:rPr lang="en-US" altLang="ko-KR" dirty="0">
                <a:solidFill>
                  <a:srgbClr val="4F81BD"/>
                </a:solidFill>
              </a:rPr>
              <a:t>  else if(</a:t>
            </a:r>
            <a:r>
              <a:rPr lang="en-US" altLang="ko-KR" dirty="0" err="1">
                <a:solidFill>
                  <a:srgbClr val="4F81BD"/>
                </a:solidFill>
              </a:rPr>
              <a:t>irRight</a:t>
            </a:r>
            <a:r>
              <a:rPr lang="en-US" altLang="ko-KR" dirty="0">
                <a:solidFill>
                  <a:srgbClr val="4F81BD"/>
                </a:solidFill>
              </a:rPr>
              <a:t> == 0)          // Right OK, drop-off on left</a:t>
            </a:r>
          </a:p>
          <a:p>
            <a:r>
              <a:rPr lang="en-US" altLang="ko-KR" dirty="0">
                <a:solidFill>
                  <a:srgbClr val="4F81BD"/>
                </a:solidFill>
              </a:rPr>
              <a:t>  { maneuver(200, -200, 375);   }   // Right for 375 ms</a:t>
            </a:r>
          </a:p>
          <a:p>
            <a:r>
              <a:rPr lang="en-US" altLang="ko-KR" dirty="0">
                <a:solidFill>
                  <a:srgbClr val="4F81BD"/>
                </a:solidFill>
              </a:rPr>
              <a:t>  else                            // Drop-off straight ahead</a:t>
            </a:r>
          </a:p>
          <a:p>
            <a:r>
              <a:rPr lang="en-US" altLang="ko-KR" dirty="0">
                <a:solidFill>
                  <a:srgbClr val="4F81BD"/>
                </a:solidFill>
              </a:rPr>
              <a:t>  { maneuver(-200, -200, 250);   }   // Backward 250 ms before retry</a:t>
            </a:r>
          </a:p>
          <a:p>
            <a:r>
              <a:rPr lang="en-US" altLang="ko-KR" dirty="0">
                <a:solidFill>
                  <a:srgbClr val="4F81BD"/>
                </a:solidFill>
              </a:rPr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irDetect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irLedPin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irReceiverPin</a:t>
            </a:r>
            <a:r>
              <a:rPr lang="en-US" altLang="ko-KR" dirty="0"/>
              <a:t>, long frequency)</a:t>
            </a:r>
          </a:p>
          <a:p>
            <a:r>
              <a:rPr lang="en-US" altLang="ko-KR" dirty="0"/>
              <a:t>{tone(</a:t>
            </a:r>
            <a:r>
              <a:rPr lang="en-US" altLang="ko-KR" dirty="0" err="1"/>
              <a:t>irLedPin</a:t>
            </a:r>
            <a:r>
              <a:rPr lang="en-US" altLang="ko-KR" dirty="0"/>
              <a:t>, frequency, 8);  // IRLED 38 kHz for at least 1 ms</a:t>
            </a:r>
          </a:p>
          <a:p>
            <a:r>
              <a:rPr lang="en-US" altLang="ko-KR" dirty="0"/>
              <a:t>  delay(1);                      // Wait 1 ms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</a:t>
            </a:r>
            <a:r>
              <a:rPr lang="en-US" altLang="ko-KR" dirty="0"/>
              <a:t> = </a:t>
            </a:r>
            <a:r>
              <a:rPr lang="en-US" altLang="ko-KR" dirty="0" err="1"/>
              <a:t>digitalRead</a:t>
            </a:r>
            <a:r>
              <a:rPr lang="en-US" altLang="ko-KR" dirty="0"/>
              <a:t>(</a:t>
            </a:r>
            <a:r>
              <a:rPr lang="en-US" altLang="ko-KR" dirty="0" err="1"/>
              <a:t>irReceiverPin</a:t>
            </a:r>
            <a:r>
              <a:rPr lang="en-US" altLang="ko-KR" dirty="0"/>
              <a:t>); // IR receiver -&gt; </a:t>
            </a:r>
            <a:r>
              <a:rPr lang="en-US" altLang="ko-KR" dirty="0" err="1"/>
              <a:t>ir</a:t>
            </a:r>
            <a:r>
              <a:rPr lang="en-US" altLang="ko-KR" dirty="0"/>
              <a:t> variable</a:t>
            </a:r>
          </a:p>
          <a:p>
            <a:r>
              <a:rPr lang="en-US" altLang="ko-KR" dirty="0"/>
              <a:t>  delay(1);                     // Down time before recheck</a:t>
            </a:r>
          </a:p>
          <a:p>
            <a:r>
              <a:rPr lang="en-US" altLang="ko-KR" dirty="0"/>
              <a:t>  return </a:t>
            </a:r>
            <a:r>
              <a:rPr lang="en-US" altLang="ko-KR" dirty="0" err="1"/>
              <a:t>ir</a:t>
            </a:r>
            <a:r>
              <a:rPr lang="en-US" altLang="ko-KR" dirty="0"/>
              <a:t>;                   // Return 1 no detect, 0 detect</a:t>
            </a:r>
          </a:p>
          <a:p>
            <a:r>
              <a:rPr lang="en-US" altLang="ko-KR" dirty="0"/>
              <a:t>} 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17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63552" y="588744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void maneuver(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speedLeft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speedRight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msTime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 // </a:t>
            </a:r>
            <a:r>
              <a:rPr lang="en-US" altLang="ko-KR" dirty="0" err="1"/>
              <a:t>speedLeft</a:t>
            </a:r>
            <a:r>
              <a:rPr lang="en-US" altLang="ko-KR" dirty="0"/>
              <a:t>, </a:t>
            </a:r>
            <a:r>
              <a:rPr lang="en-US" altLang="ko-KR" dirty="0" err="1"/>
              <a:t>speedRight</a:t>
            </a:r>
            <a:r>
              <a:rPr lang="en-US" altLang="ko-KR" dirty="0"/>
              <a:t> ranges: Backward  Linear  Stop  Linear   </a:t>
            </a:r>
          </a:p>
          <a:p>
            <a:r>
              <a:rPr lang="en-US" altLang="ko-KR" dirty="0"/>
              <a:t>  //Forward</a:t>
            </a:r>
          </a:p>
          <a:p>
            <a:r>
              <a:rPr lang="en-US" altLang="ko-KR" dirty="0"/>
              <a:t>  //     -200      -100......0......100       200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servoLeft.writeMicroseconds</a:t>
            </a:r>
            <a:r>
              <a:rPr lang="en-US" altLang="ko-KR" dirty="0"/>
              <a:t>(1500 + </a:t>
            </a:r>
            <a:r>
              <a:rPr lang="en-US" altLang="ko-KR" dirty="0" err="1"/>
              <a:t>speedLeft</a:t>
            </a:r>
            <a:r>
              <a:rPr lang="en-US" altLang="ko-KR" dirty="0"/>
              <a:t>);   //</a:t>
            </a:r>
            <a:r>
              <a:rPr lang="ko-KR" altLang="en-US" dirty="0"/>
              <a:t>왼쪽 서보속도 설정</a:t>
            </a:r>
          </a:p>
          <a:p>
            <a:r>
              <a:rPr lang="ko-KR" altLang="en-US" dirty="0"/>
              <a:t>  </a:t>
            </a:r>
            <a:r>
              <a:rPr lang="en-US" altLang="ko-KR" dirty="0" err="1"/>
              <a:t>servoRight.writeMicroseconds</a:t>
            </a:r>
            <a:r>
              <a:rPr lang="en-US" altLang="ko-KR" dirty="0"/>
              <a:t>(1500 - </a:t>
            </a:r>
            <a:r>
              <a:rPr lang="en-US" altLang="ko-KR" dirty="0" err="1"/>
              <a:t>speedRight</a:t>
            </a:r>
            <a:r>
              <a:rPr lang="en-US" altLang="ko-KR" dirty="0"/>
              <a:t>);   //</a:t>
            </a:r>
            <a:r>
              <a:rPr lang="ko-KR" altLang="en-US" dirty="0"/>
              <a:t>오른쪽 서보속도 설정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if(</a:t>
            </a:r>
            <a:r>
              <a:rPr lang="en-US" altLang="ko-KR" dirty="0" err="1"/>
              <a:t>msTime</a:t>
            </a:r>
            <a:r>
              <a:rPr lang="en-US" altLang="ko-KR" dirty="0"/>
              <a:t>==-1)                // if </a:t>
            </a:r>
            <a:r>
              <a:rPr lang="en-US" altLang="ko-KR" dirty="0" err="1"/>
              <a:t>msTime</a:t>
            </a:r>
            <a:r>
              <a:rPr lang="en-US" altLang="ko-KR" dirty="0"/>
              <a:t> = -1</a:t>
            </a:r>
          </a:p>
          <a:p>
            <a:r>
              <a:rPr lang="en-US" altLang="ko-KR" dirty="0"/>
              <a:t>  { </a:t>
            </a:r>
            <a:r>
              <a:rPr lang="en-US" altLang="ko-KR" dirty="0" err="1"/>
              <a:t>servoLeft.detach</a:t>
            </a:r>
            <a:r>
              <a:rPr lang="en-US" altLang="ko-KR" dirty="0"/>
              <a:t>();          // Stop servo signals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servoRight.detach</a:t>
            </a:r>
            <a:r>
              <a:rPr lang="en-US" altLang="ko-KR" dirty="0"/>
              <a:t>();   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delay(</a:t>
            </a:r>
            <a:r>
              <a:rPr lang="en-US" altLang="ko-KR" dirty="0" err="1"/>
              <a:t>msTime</a:t>
            </a:r>
            <a:r>
              <a:rPr lang="en-US" altLang="ko-KR" dirty="0"/>
              <a:t>);                // Delay for </a:t>
            </a:r>
            <a:r>
              <a:rPr lang="en-US" altLang="ko-KR" dirty="0" err="1"/>
              <a:t>msTime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93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43528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낭떠러지 감지 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51784" y="1268760"/>
            <a:ext cx="6059016" cy="4824536"/>
          </a:xfrm>
        </p:spPr>
        <p:txBody>
          <a:bodyPr>
            <a:normAutofit/>
          </a:bodyPr>
          <a:lstStyle/>
          <a:p>
            <a:r>
              <a:rPr lang="en-US" altLang="ko-KR" dirty="0"/>
              <a:t>IR </a:t>
            </a:r>
            <a:r>
              <a:rPr lang="ko-KR" altLang="en-US" dirty="0"/>
              <a:t>감지기와 </a:t>
            </a:r>
            <a:r>
              <a:rPr lang="en-US" altLang="ko-KR" dirty="0"/>
              <a:t>LED </a:t>
            </a:r>
            <a:r>
              <a:rPr lang="ko-KR" altLang="en-US" dirty="0"/>
              <a:t>각도를 조금 아래로 </a:t>
            </a:r>
            <a:r>
              <a:rPr lang="ko-KR" altLang="en-US" dirty="0" smtClean="0"/>
              <a:t>조절</a:t>
            </a:r>
            <a:endParaRPr lang="en-US" altLang="ko-KR" dirty="0" smtClean="0"/>
          </a:p>
          <a:p>
            <a:r>
              <a:rPr lang="en-US" altLang="ko-KR" dirty="0"/>
              <a:t>ABOT</a:t>
            </a:r>
            <a:r>
              <a:rPr lang="ko-KR" altLang="en-US" dirty="0"/>
              <a:t>이 좀 더 가까운 것을 보기 위해 </a:t>
            </a:r>
            <a:r>
              <a:rPr lang="en-US" altLang="ko-KR" dirty="0"/>
              <a:t>2 </a:t>
            </a:r>
            <a:r>
              <a:rPr lang="en-US" altLang="ko-KR" dirty="0" err="1"/>
              <a:t>kΩ</a:t>
            </a:r>
            <a:r>
              <a:rPr lang="ko-KR" altLang="en-US" dirty="0"/>
              <a:t>를 </a:t>
            </a:r>
            <a:r>
              <a:rPr lang="en-US" altLang="ko-KR" dirty="0"/>
              <a:t>4.7 </a:t>
            </a:r>
            <a:r>
              <a:rPr lang="en-US" altLang="ko-KR" dirty="0" err="1"/>
              <a:t>kΩ</a:t>
            </a:r>
            <a:r>
              <a:rPr lang="en-US" altLang="ko-KR" dirty="0"/>
              <a:t> (</a:t>
            </a:r>
            <a:r>
              <a:rPr lang="ko-KR" altLang="en-US" dirty="0" smtClean="0"/>
              <a:t>노랑</a:t>
            </a:r>
            <a:r>
              <a:rPr lang="en-US" altLang="ko-KR" dirty="0" smtClean="0"/>
              <a:t>-</a:t>
            </a:r>
            <a:r>
              <a:rPr lang="ko-KR" altLang="en-US" dirty="0" smtClean="0"/>
              <a:t> 보라</a:t>
            </a:r>
            <a:r>
              <a:rPr lang="en-US" altLang="ko-KR" dirty="0" smtClean="0"/>
              <a:t>-</a:t>
            </a:r>
            <a:r>
              <a:rPr lang="ko-KR" altLang="en-US" dirty="0" smtClean="0"/>
              <a:t>빨강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교체</a:t>
            </a:r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ko-KR" altLang="en-US" dirty="0"/>
              <a:t>주파수 매개변수로 </a:t>
            </a:r>
            <a:r>
              <a:rPr lang="en-US" altLang="ko-KR" dirty="0"/>
              <a:t>tone </a:t>
            </a:r>
            <a:r>
              <a:rPr lang="ko-KR" altLang="en-US" dirty="0" smtClean="0"/>
              <a:t>명령을 조정</a:t>
            </a:r>
            <a:r>
              <a:rPr lang="en-US" altLang="ko-KR" dirty="0" smtClean="0"/>
              <a:t>(39000</a:t>
            </a:r>
            <a:r>
              <a:rPr lang="en-US" altLang="ko-KR" dirty="0"/>
              <a:t>, 40000, </a:t>
            </a:r>
            <a:r>
              <a:rPr lang="en-US" altLang="ko-KR" dirty="0" smtClean="0"/>
              <a:t>41000)</a:t>
            </a:r>
          </a:p>
          <a:p>
            <a:r>
              <a:rPr lang="ko-KR" altLang="en-US" dirty="0" smtClean="0"/>
              <a:t>회피 시간을 조정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6561" name="_x106599696" descr="EMB00000a1c13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0" y="1916832"/>
            <a:ext cx="2006600" cy="1549400"/>
          </a:xfrm>
          <a:prstGeom prst="rect">
            <a:avLst/>
          </a:prstGeom>
          <a:noFill/>
        </p:spPr>
      </p:pic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535</Words>
  <Application>Microsoft Office PowerPoint</Application>
  <PresentationFormat>와이드스크린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낭떠러지 감지하기</vt:lpstr>
      <vt:lpstr>낭떠러지 감지하기</vt:lpstr>
      <vt:lpstr>테이블 가장자리 피하여 주행하기</vt:lpstr>
      <vt:lpstr>PowerPoint 프레젠테이션</vt:lpstr>
      <vt:lpstr>PowerPoint 프레젠테이션</vt:lpstr>
      <vt:lpstr>낭떠러지 감지 조정</vt:lpstr>
      <vt:lpstr>PowerPoint 프레젠테이션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PC</cp:lastModifiedBy>
  <cp:revision>526</cp:revision>
  <dcterms:created xsi:type="dcterms:W3CDTF">2012-09-04T08:20:41Z</dcterms:created>
  <dcterms:modified xsi:type="dcterms:W3CDTF">2021-10-16T03:45:14Z</dcterms:modified>
</cp:coreProperties>
</file>