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0" r:id="rId2"/>
    <p:sldId id="445" r:id="rId3"/>
    <p:sldId id="442" r:id="rId4"/>
    <p:sldId id="440" r:id="rId5"/>
    <p:sldId id="443" r:id="rId6"/>
    <p:sldId id="446" r:id="rId7"/>
    <p:sldId id="447" r:id="rId8"/>
    <p:sldId id="448" r:id="rId9"/>
    <p:sldId id="449" r:id="rId1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6" y="3284985"/>
            <a:ext cx="4668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70C0"/>
                </a:solidFill>
              </a:rPr>
              <a:t>6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주차 과제 풀이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1340769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로봇이 시계 방향으로 원 주행을 하다가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바깥쪽 더듬이가 터치될 때마다 큰 원을 그리고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안쪽 더듬이가 터치될 때마다  작은 원을 그리는데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작은 원은 오른쪽 바퀴가 정지할 때까지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큰 원은 직선이 될 때까지만 변하도록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260044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               // Include servo library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servoLeft</a:t>
            </a:r>
            <a:r>
              <a:rPr lang="en-US" altLang="ko-KR" sz="1400" dirty="0"/>
              <a:t>;                   // Declare left and right servos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servoRight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speed;                           </a:t>
            </a:r>
            <a:r>
              <a:rPr lang="en-US" altLang="ko-KR" sz="1400" dirty="0"/>
              <a:t>// Right speed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setup()                       // Built-in initialization block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(7, INPUT);              // Set right whisker pin to input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(5, INPUT);              // Set left whisker pin to input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(8, OUTPUT);            // Left LED indicator -&gt; output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(2, OUTPUT);            // Right LED indicator -&gt; output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tone(4, 3000, 1000);             // Play tone for 1 second</a:t>
            </a:r>
          </a:p>
          <a:p>
            <a:r>
              <a:rPr lang="en-US" altLang="ko-KR" sz="1400" dirty="0"/>
              <a:t>  delay(1000);                      // Delay to finish tone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servoLeft.attach</a:t>
            </a:r>
            <a:r>
              <a:rPr lang="en-US" altLang="ko-KR" sz="1400" dirty="0"/>
              <a:t>(13);              // Attach left signal to pin 13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servoRight.attach</a:t>
            </a:r>
            <a:r>
              <a:rPr lang="en-US" altLang="ko-KR" sz="1400" dirty="0"/>
              <a:t>(12);            // Attach right signal to pin 12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speed = 1450;</a:t>
            </a:r>
          </a:p>
          <a:p>
            <a:r>
              <a:rPr lang="en-US" altLang="ko-KR" sz="1400" dirty="0"/>
              <a:t>} </a:t>
            </a:r>
          </a:p>
        </p:txBody>
      </p:sp>
      <p:pic>
        <p:nvPicPr>
          <p:cNvPr id="6" name="Picture 5" descr="E:\fribot_img\FBARDUINO\IMG_1139-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078544">
            <a:off x="7533484" y="1857844"/>
            <a:ext cx="2803294" cy="2102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26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-27384"/>
            <a:ext cx="77048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loop()                        // Main loop auto-repeats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(5);       // Copy left result to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(7);      // Copy right result to </a:t>
            </a:r>
            <a:r>
              <a:rPr lang="en-US" altLang="ko-KR" sz="1400" dirty="0" err="1"/>
              <a:t>wRight</a:t>
            </a:r>
            <a:endParaRPr lang="en-US" altLang="ko-KR" sz="1400" dirty="0"/>
          </a:p>
          <a:p>
            <a:r>
              <a:rPr lang="en-US" altLang="ko-KR" sz="1400" dirty="0"/>
              <a:t>  // Whisker Navigation</a:t>
            </a:r>
          </a:p>
          <a:p>
            <a:r>
              <a:rPr lang="en-US" altLang="ko-KR" sz="1400" dirty="0"/>
              <a:t>  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// If both whiskers contact</a:t>
            </a:r>
          </a:p>
          <a:p>
            <a:r>
              <a:rPr lang="en-US" altLang="ko-KR" sz="1400" dirty="0"/>
              <a:t>  {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HIGH);          // Left LED on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HIGH);          // Right LED on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(1500); // Left wheel stop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(1500); // Right wheel stop</a:t>
            </a:r>
          </a:p>
          <a:p>
            <a:r>
              <a:rPr lang="en-US" altLang="ko-KR" sz="1400" dirty="0"/>
              <a:t>     delay(300);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// If only left whisker contact</a:t>
            </a:r>
          </a:p>
          <a:p>
            <a:r>
              <a:rPr lang="en-US" altLang="ko-KR" sz="1400" dirty="0"/>
              <a:t>  {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HIGH);          // Left LED on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off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if(speed &gt; 1400)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speed -= 10;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400" dirty="0" err="1">
                <a:solidFill>
                  <a:srgbClr val="FF0000"/>
                </a:solidFill>
              </a:rPr>
              <a:t>servoLeft.writeMicroseconds</a:t>
            </a:r>
            <a:r>
              <a:rPr lang="en-US" altLang="ko-KR" sz="1400" dirty="0">
                <a:solidFill>
                  <a:srgbClr val="FF0000"/>
                </a:solidFill>
              </a:rPr>
              <a:t>(1600); // Left wheel counterclockwise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400" dirty="0" err="1">
                <a:solidFill>
                  <a:srgbClr val="FF0000"/>
                </a:solidFill>
              </a:rPr>
              <a:t>servoRight.writeMicroseconds</a:t>
            </a:r>
            <a:r>
              <a:rPr lang="en-US" altLang="ko-KR" sz="1400" dirty="0">
                <a:solidFill>
                  <a:srgbClr val="FF0000"/>
                </a:solidFill>
              </a:rPr>
              <a:t>(speed); // Right wheel clockwise</a:t>
            </a:r>
          </a:p>
          <a:p>
            <a:r>
              <a:rPr lang="en-US" altLang="ko-KR" sz="1400" dirty="0"/>
              <a:t>     delay(300);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// If only right whisker contact</a:t>
            </a:r>
          </a:p>
          <a:p>
            <a:r>
              <a:rPr lang="en-US" altLang="ko-KR" sz="1400" dirty="0"/>
              <a:t>  {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HIGH);          // Right LED 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if(speed &lt; 1500)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speed += 10;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400" dirty="0" err="1">
                <a:solidFill>
                  <a:srgbClr val="FF0000"/>
                </a:solidFill>
              </a:rPr>
              <a:t>servoLeft.writeMicroseconds</a:t>
            </a:r>
            <a:r>
              <a:rPr lang="en-US" altLang="ko-KR" sz="1400" dirty="0">
                <a:solidFill>
                  <a:srgbClr val="FF0000"/>
                </a:solidFill>
              </a:rPr>
              <a:t>(1600); // Left wheel counterclockwise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400" dirty="0" err="1">
                <a:solidFill>
                  <a:srgbClr val="FF0000"/>
                </a:solidFill>
              </a:rPr>
              <a:t>servoRight.writeMicroseconds</a:t>
            </a:r>
            <a:r>
              <a:rPr lang="en-US" altLang="ko-KR" sz="1400" dirty="0">
                <a:solidFill>
                  <a:srgbClr val="FF0000"/>
                </a:solidFill>
              </a:rPr>
              <a:t>(speed); // Right wheel clockwise</a:t>
            </a:r>
          </a:p>
          <a:p>
            <a:r>
              <a:rPr lang="en-US" altLang="ko-KR" sz="1400" dirty="0"/>
              <a:t>     delay(300);</a:t>
            </a:r>
          </a:p>
          <a:p>
            <a:r>
              <a:rPr lang="en-US" altLang="ko-KR" sz="1400" dirty="0"/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8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116632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else // Otherwise, no whisker contact</a:t>
            </a:r>
          </a:p>
          <a:p>
            <a:r>
              <a:rPr lang="en-US" altLang="ko-KR" sz="1400" dirty="0"/>
              <a:t> {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off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(1600); // Left wheel counterclockwise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(speed); // Right wheel clockwise</a:t>
            </a:r>
          </a:p>
          <a:p>
            <a:r>
              <a:rPr lang="en-US" altLang="ko-KR" sz="1400" dirty="0"/>
              <a:t>     delay(100);</a:t>
            </a:r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4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07569" y="1556793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시리얼모니터로 </a:t>
            </a:r>
            <a:r>
              <a:rPr lang="ko-KR" altLang="en-US" sz="2400" dirty="0" err="1"/>
              <a:t>전압값이</a:t>
            </a:r>
            <a:r>
              <a:rPr lang="ko-KR" altLang="en-US" sz="2400" dirty="0"/>
              <a:t> 출력되도록 수정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852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밝은 빛에서 주행 멈추기 </a:t>
            </a:r>
            <a:r>
              <a:rPr lang="ko-KR" altLang="en-US" dirty="0" smtClean="0"/>
              <a:t>실습과제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9536" y="1441808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    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            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                 // Built-in initialization block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  tone(4, 3000, 1000);           // Play tone for 1 second</a:t>
            </a:r>
          </a:p>
          <a:p>
            <a:r>
              <a:rPr lang="en-US" altLang="ko-KR" dirty="0"/>
              <a:t>  delay(1000);                   // Delay to finish tone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servoLeft.attach</a:t>
            </a:r>
            <a:r>
              <a:rPr lang="en-US" altLang="ko-KR" dirty="0"/>
              <a:t>(13);         // Attach left signal to pin 13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servoRight.attach</a:t>
            </a:r>
            <a:r>
              <a:rPr lang="en-US" altLang="ko-KR" dirty="0"/>
              <a:t>(12);       // Attach right signal to pin 12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(1700);    // Full speed forward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(1300);  }</a:t>
            </a:r>
          </a:p>
        </p:txBody>
      </p:sp>
    </p:spTree>
    <p:extLst>
      <p:ext uri="{BB962C8B-B14F-4D97-AF65-F5344CB8AC3E}">
        <p14:creationId xmlns:p14="http://schemas.microsoft.com/office/powerpoint/2010/main" val="21555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밝은 빛에서 주행 멈추기 </a:t>
            </a:r>
            <a:r>
              <a:rPr lang="ko-KR" altLang="en-US" dirty="0" smtClean="0"/>
              <a:t>실습과제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9536" y="1441808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loop()                    // Main loop auto-repeats</a:t>
            </a:r>
          </a:p>
          <a:p>
            <a:r>
              <a:rPr lang="en-US" altLang="ko-KR" dirty="0"/>
              <a:t>{ </a:t>
            </a:r>
            <a:r>
              <a:rPr lang="en-US" altLang="ko-KR" dirty="0" err="1">
                <a:solidFill>
                  <a:srgbClr val="0070C0"/>
                </a:solidFill>
              </a:rPr>
              <a:t>Serial.print</a:t>
            </a:r>
            <a:r>
              <a:rPr lang="en-US" altLang="ko-KR" dirty="0">
                <a:solidFill>
                  <a:srgbClr val="0070C0"/>
                </a:solidFill>
              </a:rPr>
              <a:t>("A3 = ");         // Display "A3 = "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Serial.print</a:t>
            </a:r>
            <a:r>
              <a:rPr lang="en-US" altLang="ko-KR" dirty="0">
                <a:solidFill>
                  <a:srgbClr val="0070C0"/>
                </a:solidFill>
              </a:rPr>
              <a:t>(volts(A3));       // Display measured A3 volts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Serial.println</a:t>
            </a:r>
            <a:r>
              <a:rPr lang="en-US" altLang="ko-KR" dirty="0">
                <a:solidFill>
                  <a:srgbClr val="0070C0"/>
                </a:solidFill>
              </a:rPr>
              <a:t>(" volts");      // Display " volts" &amp; newline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delay(500);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/>
              <a:t>if(volts(A3) &gt; 3.5)           </a:t>
            </a:r>
            <a:r>
              <a:rPr lang="en-US" altLang="ko-KR" dirty="0"/>
              <a:t>// </a:t>
            </a:r>
            <a:r>
              <a:rPr lang="en-US" altLang="ko-KR" b="1" dirty="0"/>
              <a:t>If A3 voltage greater than 3.5</a:t>
            </a:r>
          </a:p>
          <a:p>
            <a:r>
              <a:rPr lang="en-US" altLang="ko-KR" dirty="0"/>
              <a:t>  { </a:t>
            </a:r>
            <a:r>
              <a:rPr lang="en-US" altLang="ko-KR" dirty="0" err="1"/>
              <a:t>servoLeft.detach</a:t>
            </a:r>
            <a:r>
              <a:rPr lang="en-US" altLang="ko-KR" dirty="0"/>
              <a:t>();          // Stop servo signals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servoRight.detach</a:t>
            </a:r>
            <a:r>
              <a:rPr lang="en-US" altLang="ko-KR" dirty="0"/>
              <a:t>();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float volts(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adPin</a:t>
            </a:r>
            <a:r>
              <a:rPr lang="en-US" altLang="ko-KR" dirty="0"/>
              <a:t>) // Measures volts at </a:t>
            </a:r>
            <a:r>
              <a:rPr lang="en-US" altLang="ko-KR" dirty="0" err="1"/>
              <a:t>adPin</a:t>
            </a:r>
            <a:r>
              <a:rPr lang="en-US" altLang="ko-KR" dirty="0"/>
              <a:t>, Returns floating point voltage</a:t>
            </a:r>
          </a:p>
          <a:p>
            <a:r>
              <a:rPr lang="en-US" altLang="ko-KR" dirty="0"/>
              <a:t>{  return float(analogRead(</a:t>
            </a:r>
            <a:r>
              <a:rPr lang="en-US" altLang="ko-KR" dirty="0" err="1"/>
              <a:t>adPin</a:t>
            </a:r>
            <a:r>
              <a:rPr lang="en-US" altLang="ko-KR" dirty="0"/>
              <a:t>)) * 5.0 / 1023.0;  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584" y="1480716"/>
            <a:ext cx="6938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어둔 광선과 밝은 광선에서의 전압을 측정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스케치에서</a:t>
            </a:r>
            <a:r>
              <a:rPr lang="en-US" altLang="ko-KR" dirty="0"/>
              <a:t>, if(volts(A3) &gt;3.5) </a:t>
            </a:r>
            <a:r>
              <a:rPr lang="ko-KR" altLang="en-US" dirty="0" err="1"/>
              <a:t>문장중</a:t>
            </a:r>
            <a:r>
              <a:rPr lang="ko-KR" altLang="en-US" dirty="0"/>
              <a:t> </a:t>
            </a:r>
            <a:r>
              <a:rPr lang="en-US" altLang="ko-KR" dirty="0"/>
              <a:t>3.5 </a:t>
            </a:r>
            <a:r>
              <a:rPr lang="ko-KR" altLang="en-US" dirty="0"/>
              <a:t>대신 </a:t>
            </a:r>
            <a:r>
              <a:rPr lang="ko-KR" altLang="en-US" dirty="0" err="1"/>
              <a:t>중간값으로</a:t>
            </a:r>
            <a:r>
              <a:rPr lang="ko-KR" altLang="en-US" dirty="0"/>
              <a:t> 대체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수정본을</a:t>
            </a:r>
            <a:r>
              <a:rPr lang="ko-KR" altLang="en-US" dirty="0"/>
              <a:t> </a:t>
            </a:r>
            <a:r>
              <a:rPr lang="ko-KR" altLang="en-US" dirty="0" err="1"/>
              <a:t>아두이노로</a:t>
            </a:r>
            <a:r>
              <a:rPr lang="ko-KR" altLang="en-US" dirty="0"/>
              <a:t> 업로드</a:t>
            </a:r>
            <a:endParaRPr lang="en-US" altLang="ko-KR" dirty="0"/>
          </a:p>
          <a:p>
            <a:r>
              <a:rPr lang="en-US" altLang="ko-KR" dirty="0"/>
              <a:t>4. ABOT</a:t>
            </a:r>
            <a:r>
              <a:rPr lang="ko-KR" altLang="en-US" dirty="0"/>
              <a:t>을 조명에서 떨어진 곳에 위치</a:t>
            </a:r>
            <a:endParaRPr lang="en-US" altLang="ko-KR" dirty="0"/>
          </a:p>
          <a:p>
            <a:r>
              <a:rPr lang="en-US" altLang="ko-KR" dirty="0"/>
              <a:t>5. ABOT</a:t>
            </a:r>
            <a:r>
              <a:rPr lang="ko-KR" altLang="en-US" dirty="0"/>
              <a:t>이 전진하도록 전원 스위치를 </a:t>
            </a:r>
            <a:r>
              <a:rPr lang="en-US" altLang="ko-KR" dirty="0"/>
              <a:t>2</a:t>
            </a:r>
            <a:r>
              <a:rPr lang="ko-KR" altLang="en-US" dirty="0"/>
              <a:t>의 위치로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불빛 아래 얼마나 가까이에서 멈추는지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7. ABOT</a:t>
            </a:r>
            <a:r>
              <a:rPr lang="ko-KR" altLang="en-US" dirty="0"/>
              <a:t>이 밝은 불빛 바로 아래에서 멈추도록</a:t>
            </a:r>
            <a:endParaRPr lang="en-US" altLang="ko-KR" dirty="0"/>
          </a:p>
          <a:p>
            <a:r>
              <a:rPr lang="en-US" altLang="ko-KR" dirty="0"/>
              <a:t>   if(volts(A3) &gt;…)</a:t>
            </a:r>
            <a:r>
              <a:rPr lang="ko-KR" altLang="en-US" dirty="0"/>
              <a:t>문장에서 문턱</a:t>
            </a:r>
            <a:r>
              <a:rPr lang="en-US" altLang="ko-KR" dirty="0"/>
              <a:t>(threshold)</a:t>
            </a:r>
            <a:r>
              <a:rPr lang="ko-KR" altLang="en-US" dirty="0"/>
              <a:t>값을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19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728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6주차 실습 과제 1</vt:lpstr>
      <vt:lpstr>4. 실습 과제</vt:lpstr>
      <vt:lpstr>PowerPoint 프레젠테이션</vt:lpstr>
      <vt:lpstr>PowerPoint 프레젠테이션</vt:lpstr>
      <vt:lpstr>6주차 실습과제 2</vt:lpstr>
      <vt:lpstr>밝은 빛에서 주행 멈추기 실습과제 1</vt:lpstr>
      <vt:lpstr>밝은 빛에서 주행 멈추기 실습과제 1</vt:lpstr>
      <vt:lpstr>6주차 실습과제 2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508</cp:revision>
  <dcterms:created xsi:type="dcterms:W3CDTF">2012-09-04T08:20:41Z</dcterms:created>
  <dcterms:modified xsi:type="dcterms:W3CDTF">2021-10-08T04:50:47Z</dcterms:modified>
</cp:coreProperties>
</file>