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329" r:id="rId4"/>
    <p:sldId id="330" r:id="rId5"/>
    <p:sldId id="331" r:id="rId6"/>
    <p:sldId id="332" r:id="rId7"/>
    <p:sldId id="32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EF2EC-B194-4BAC-9E32-70266C978ACF}" v="62" dt="2021-09-28T03:08:1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0" autoAdjust="0"/>
  </p:normalViewPr>
  <p:slideViewPr>
    <p:cSldViewPr>
      <p:cViewPr varScale="1">
        <p:scale>
          <a:sx n="86" d="100"/>
          <a:sy n="86" d="100"/>
        </p:scale>
        <p:origin x="151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채린" userId="1250b26413c18a69" providerId="LiveId" clId="{AFDEF2EC-B194-4BAC-9E32-70266C978ACF}"/>
    <pc:docChg chg="undo custSel modSld">
      <pc:chgData name="전 채린" userId="1250b26413c18a69" providerId="LiveId" clId="{AFDEF2EC-B194-4BAC-9E32-70266C978ACF}" dt="2021-09-28T03:11:57.078" v="456" actId="14100"/>
      <pc:docMkLst>
        <pc:docMk/>
      </pc:docMkLst>
      <pc:sldChg chg="modSp mod">
        <pc:chgData name="전 채린" userId="1250b26413c18a69" providerId="LiveId" clId="{AFDEF2EC-B194-4BAC-9E32-70266C978ACF}" dt="2021-09-27T12:55:02.273" v="41"/>
        <pc:sldMkLst>
          <pc:docMk/>
          <pc:sldMk cId="0" sldId="257"/>
        </pc:sldMkLst>
        <pc:spChg chg="mod">
          <ac:chgData name="전 채린" userId="1250b26413c18a69" providerId="LiveId" clId="{AFDEF2EC-B194-4BAC-9E32-70266C978ACF}" dt="2021-09-27T12:55:02.273" v="41"/>
          <ac:spMkLst>
            <pc:docMk/>
            <pc:sldMk cId="0" sldId="257"/>
            <ac:spMk id="6" creationId="{00000000-0000-0000-0000-000000000000}"/>
          </ac:spMkLst>
        </pc:spChg>
      </pc:sldChg>
      <pc:sldChg chg="addSp delSp modSp mod">
        <pc:chgData name="전 채린" userId="1250b26413c18a69" providerId="LiveId" clId="{AFDEF2EC-B194-4BAC-9E32-70266C978ACF}" dt="2021-09-28T03:11:57.078" v="456" actId="14100"/>
        <pc:sldMkLst>
          <pc:docMk/>
          <pc:sldMk cId="2743086340" sldId="322"/>
        </pc:sldMkLst>
        <pc:picChg chg="del">
          <ac:chgData name="전 채린" userId="1250b26413c18a69" providerId="LiveId" clId="{AFDEF2EC-B194-4BAC-9E32-70266C978ACF}" dt="2021-09-28T02:30:21.348" v="47" actId="478"/>
          <ac:picMkLst>
            <pc:docMk/>
            <pc:sldMk cId="2743086340" sldId="322"/>
            <ac:picMk id="4" creationId="{23605E47-72D8-4F30-8730-5DEFE2691684}"/>
          </ac:picMkLst>
        </pc:picChg>
        <pc:picChg chg="add mod">
          <ac:chgData name="전 채린" userId="1250b26413c18a69" providerId="LiveId" clId="{AFDEF2EC-B194-4BAC-9E32-70266C978ACF}" dt="2021-09-28T03:11:57.078" v="456" actId="14100"/>
          <ac:picMkLst>
            <pc:docMk/>
            <pc:sldMk cId="2743086340" sldId="322"/>
            <ac:picMk id="5" creationId="{4F3892DE-767A-4D3B-A25D-B2AC97AD5564}"/>
          </ac:picMkLst>
        </pc:picChg>
        <pc:picChg chg="add del mod">
          <ac:chgData name="전 채린" userId="1250b26413c18a69" providerId="LiveId" clId="{AFDEF2EC-B194-4BAC-9E32-70266C978ACF}" dt="2021-09-28T03:08:08.773" v="425" actId="21"/>
          <ac:picMkLst>
            <pc:docMk/>
            <pc:sldMk cId="2743086340" sldId="322"/>
            <ac:picMk id="7" creationId="{3BE6BF06-CDCF-4DB1-ABE1-68177909D6FA}"/>
          </ac:picMkLst>
        </pc:picChg>
        <pc:picChg chg="add del mod">
          <ac:chgData name="전 채린" userId="1250b26413c18a69" providerId="LiveId" clId="{AFDEF2EC-B194-4BAC-9E32-70266C978ACF}" dt="2021-09-28T03:08:03.454" v="423" actId="21"/>
          <ac:picMkLst>
            <pc:docMk/>
            <pc:sldMk cId="2743086340" sldId="322"/>
            <ac:picMk id="9" creationId="{EE1C3D03-277F-40E2-AEBA-CAB528E68DED}"/>
          </ac:picMkLst>
        </pc:picChg>
        <pc:picChg chg="add del mod">
          <ac:chgData name="전 채린" userId="1250b26413c18a69" providerId="LiveId" clId="{AFDEF2EC-B194-4BAC-9E32-70266C978ACF}" dt="2021-09-28T03:07:56.543" v="421" actId="21"/>
          <ac:picMkLst>
            <pc:docMk/>
            <pc:sldMk cId="2743086340" sldId="322"/>
            <ac:picMk id="11" creationId="{779BE40C-BC9C-4B75-B8AE-C65CEBEBF908}"/>
          </ac:picMkLst>
        </pc:picChg>
        <pc:picChg chg="add del mod">
          <ac:chgData name="전 채린" userId="1250b26413c18a69" providerId="LiveId" clId="{AFDEF2EC-B194-4BAC-9E32-70266C978ACF}" dt="2021-09-28T03:07:46.844" v="419" actId="21"/>
          <ac:picMkLst>
            <pc:docMk/>
            <pc:sldMk cId="2743086340" sldId="322"/>
            <ac:picMk id="13" creationId="{94E67D54-C1A3-4934-87E4-7FA76B1BB055}"/>
          </ac:picMkLst>
        </pc:picChg>
      </pc:sldChg>
      <pc:sldChg chg="modSp mod">
        <pc:chgData name="전 채린" userId="1250b26413c18a69" providerId="LiveId" clId="{AFDEF2EC-B194-4BAC-9E32-70266C978ACF}" dt="2021-09-28T02:45:52.340" v="408" actId="20577"/>
        <pc:sldMkLst>
          <pc:docMk/>
          <pc:sldMk cId="919694383" sldId="328"/>
        </pc:sldMkLst>
        <pc:graphicFrameChg chg="mod modGraphic">
          <ac:chgData name="전 채린" userId="1250b26413c18a69" providerId="LiveId" clId="{AFDEF2EC-B194-4BAC-9E32-70266C978ACF}" dt="2021-09-28T02:45:52.340" v="408" actId="20577"/>
          <ac:graphicFrameMkLst>
            <pc:docMk/>
            <pc:sldMk cId="919694383" sldId="328"/>
            <ac:graphicFrameMk id="5" creationId="{00000000-0000-0000-0000-000000000000}"/>
          </ac:graphicFrameMkLst>
        </pc:graphicFrameChg>
      </pc:sldChg>
      <pc:sldChg chg="addSp delSp modSp mod">
        <pc:chgData name="전 채린" userId="1250b26413c18a69" providerId="LiveId" clId="{AFDEF2EC-B194-4BAC-9E32-70266C978ACF}" dt="2021-09-28T03:11:43.878" v="455" actId="14100"/>
        <pc:sldMkLst>
          <pc:docMk/>
          <pc:sldMk cId="2436567945" sldId="329"/>
        </pc:sldMkLst>
        <pc:picChg chg="del">
          <ac:chgData name="전 채린" userId="1250b26413c18a69" providerId="LiveId" clId="{AFDEF2EC-B194-4BAC-9E32-70266C978ACF}" dt="2021-09-28T02:30:19.839" v="46" actId="478"/>
          <ac:picMkLst>
            <pc:docMk/>
            <pc:sldMk cId="2436567945" sldId="329"/>
            <ac:picMk id="34" creationId="{8C085D2A-546D-47C1-B3EF-D2E01CC0BF31}"/>
          </ac:picMkLst>
        </pc:picChg>
        <pc:picChg chg="add mod">
          <ac:chgData name="전 채린" userId="1250b26413c18a69" providerId="LiveId" clId="{AFDEF2EC-B194-4BAC-9E32-70266C978ACF}" dt="2021-09-28T03:11:43.878" v="455" actId="14100"/>
          <ac:picMkLst>
            <pc:docMk/>
            <pc:sldMk cId="2436567945" sldId="329"/>
            <ac:picMk id="35" creationId="{4925F7DE-A231-44A1-8753-EB3116CDB629}"/>
          </ac:picMkLst>
        </pc:picChg>
      </pc:sldChg>
      <pc:sldChg chg="addSp delSp modSp mod">
        <pc:chgData name="전 채린" userId="1250b26413c18a69" providerId="LiveId" clId="{AFDEF2EC-B194-4BAC-9E32-70266C978ACF}" dt="2021-09-28T03:11:33.208" v="454" actId="14100"/>
        <pc:sldMkLst>
          <pc:docMk/>
          <pc:sldMk cId="1490728128" sldId="330"/>
        </pc:sldMkLst>
        <pc:picChg chg="del">
          <ac:chgData name="전 채린" userId="1250b26413c18a69" providerId="LiveId" clId="{AFDEF2EC-B194-4BAC-9E32-70266C978ACF}" dt="2021-09-28T02:30:18.443" v="45" actId="478"/>
          <ac:picMkLst>
            <pc:docMk/>
            <pc:sldMk cId="1490728128" sldId="330"/>
            <ac:picMk id="34" creationId="{53AF531B-4E84-470B-A8AE-C6914676E059}"/>
          </ac:picMkLst>
        </pc:picChg>
        <pc:picChg chg="add mod">
          <ac:chgData name="전 채린" userId="1250b26413c18a69" providerId="LiveId" clId="{AFDEF2EC-B194-4BAC-9E32-70266C978ACF}" dt="2021-09-28T03:11:33.208" v="454" actId="14100"/>
          <ac:picMkLst>
            <pc:docMk/>
            <pc:sldMk cId="1490728128" sldId="330"/>
            <ac:picMk id="35" creationId="{6B85CA4F-318D-4C9D-8962-409D05D7D682}"/>
          </ac:picMkLst>
        </pc:picChg>
      </pc:sldChg>
      <pc:sldChg chg="addSp delSp modSp mod">
        <pc:chgData name="전 채린" userId="1250b26413c18a69" providerId="LiveId" clId="{AFDEF2EC-B194-4BAC-9E32-70266C978ACF}" dt="2021-09-28T03:11:28.143" v="453" actId="14100"/>
        <pc:sldMkLst>
          <pc:docMk/>
          <pc:sldMk cId="1180704067" sldId="331"/>
        </pc:sldMkLst>
        <pc:picChg chg="del mod">
          <ac:chgData name="전 채린" userId="1250b26413c18a69" providerId="LiveId" clId="{AFDEF2EC-B194-4BAC-9E32-70266C978ACF}" dt="2021-09-28T02:30:16.507" v="44" actId="478"/>
          <ac:picMkLst>
            <pc:docMk/>
            <pc:sldMk cId="1180704067" sldId="331"/>
            <ac:picMk id="34" creationId="{9E8F1D04-C064-45F7-9BCE-5541E5AE357B}"/>
          </ac:picMkLst>
        </pc:picChg>
        <pc:picChg chg="add mod">
          <ac:chgData name="전 채린" userId="1250b26413c18a69" providerId="LiveId" clId="{AFDEF2EC-B194-4BAC-9E32-70266C978ACF}" dt="2021-09-28T03:11:28.143" v="453" actId="14100"/>
          <ac:picMkLst>
            <pc:docMk/>
            <pc:sldMk cId="1180704067" sldId="331"/>
            <ac:picMk id="35" creationId="{0288A1FE-B4E0-4C43-8C69-F0E47173E927}"/>
          </ac:picMkLst>
        </pc:picChg>
      </pc:sldChg>
      <pc:sldChg chg="addSp delSp modSp mod">
        <pc:chgData name="전 채린" userId="1250b26413c18a69" providerId="LiveId" clId="{AFDEF2EC-B194-4BAC-9E32-70266C978ACF}" dt="2021-09-28T03:11:17.275" v="452" actId="14100"/>
        <pc:sldMkLst>
          <pc:docMk/>
          <pc:sldMk cId="3737956464" sldId="332"/>
        </pc:sldMkLst>
        <pc:picChg chg="add mod">
          <ac:chgData name="전 채린" userId="1250b26413c18a69" providerId="LiveId" clId="{AFDEF2EC-B194-4BAC-9E32-70266C978ACF}" dt="2021-09-28T03:11:17.275" v="452" actId="14100"/>
          <ac:picMkLst>
            <pc:docMk/>
            <pc:sldMk cId="3737956464" sldId="332"/>
            <ac:picMk id="35" creationId="{7A080A6C-D024-4D39-8B92-85BAD8536CD3}"/>
          </ac:picMkLst>
        </pc:picChg>
        <pc:picChg chg="del">
          <ac:chgData name="전 채린" userId="1250b26413c18a69" providerId="LiveId" clId="{AFDEF2EC-B194-4BAC-9E32-70266C978ACF}" dt="2021-09-28T02:30:14.861" v="42" actId="478"/>
          <ac:picMkLst>
            <pc:docMk/>
            <pc:sldMk cId="3737956464" sldId="332"/>
            <ac:picMk id="39" creationId="{B14AADE4-3B04-47D4-97D8-3AB54C6029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ABCD59D-0A61-43AF-A693-988282B196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ABCD59D-0A61-43AF-A693-988282B196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4043-E4A7-4AED-AF95-7630C9DA13A5}" type="datetimeFigureOut">
              <a:rPr lang="ko-KR" altLang="en-US" smtClean="0"/>
              <a:pPr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69298-2EF8-43E7-81D6-D614A3CBE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B9A4A-FB84-4DFC-A2C5-A38D5D695F96}" type="slidenum">
              <a:rPr lang="ko-KR" altLang="en-US"/>
              <a:pPr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24063" y="1916832"/>
            <a:ext cx="8135937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3800" b="1" dirty="0" err="1">
                <a:latin typeface="+mn-ea"/>
              </a:rPr>
              <a:t>IoT</a:t>
            </a:r>
            <a:r>
              <a:rPr lang="ko-KR" altLang="en-US" sz="3800" b="1" dirty="0">
                <a:latin typeface="+mn-ea"/>
              </a:rPr>
              <a:t>프로그래밍 </a:t>
            </a:r>
            <a:r>
              <a:rPr lang="en-US" altLang="ko-KR" sz="3800" b="1" dirty="0">
                <a:latin typeface="+mn-ea"/>
              </a:rPr>
              <a:t>4</a:t>
            </a:r>
            <a:r>
              <a:rPr lang="ko-KR" altLang="en-US" sz="3800" b="1" dirty="0">
                <a:latin typeface="+mn-ea"/>
              </a:rPr>
              <a:t>주차 과제</a:t>
            </a:r>
            <a:endParaRPr lang="en-US" altLang="ko-KR" sz="38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536" y="3913892"/>
            <a:ext cx="81359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800" b="1" dirty="0">
                <a:latin typeface="+mn-ea"/>
              </a:rPr>
              <a:t>YA</a:t>
            </a:r>
            <a:r>
              <a:rPr lang="ko-KR" altLang="en-US" sz="2800" b="1" dirty="0">
                <a:latin typeface="+mn-ea"/>
              </a:rPr>
              <a:t>반  학번</a:t>
            </a:r>
            <a:r>
              <a:rPr lang="en-US" altLang="ko-KR" sz="2800" b="1" dirty="0">
                <a:latin typeface="+mn-ea"/>
              </a:rPr>
              <a:t>: 20202296     </a:t>
            </a:r>
            <a:r>
              <a:rPr lang="ko-KR" altLang="en-US" sz="2800" b="1" dirty="0">
                <a:latin typeface="+mn-ea"/>
              </a:rPr>
              <a:t>이름</a:t>
            </a:r>
            <a:r>
              <a:rPr lang="en-US" altLang="ko-KR" sz="2800" b="1" dirty="0">
                <a:latin typeface="+mn-ea"/>
              </a:rPr>
              <a:t>: </a:t>
            </a:r>
            <a:r>
              <a:rPr lang="ko-KR" altLang="en-US" sz="2800" b="1" dirty="0">
                <a:latin typeface="+mn-ea"/>
              </a:rPr>
              <a:t>전채린</a:t>
            </a:r>
            <a:endParaRPr lang="en-US" altLang="ko-KR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508F-91C6-4B0B-9387-85F829F35E08}" type="slidenum">
              <a:rPr lang="ko-KR" altLang="en-US"/>
              <a:pPr/>
              <a:t>2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1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조립 차체 사진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0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884203" y="857251"/>
            <a:ext cx="835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조립한 차체를 여러 각도에서 사진을 찍어서 제출하세요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. (</a:t>
            </a: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위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)</a:t>
            </a:r>
            <a:endParaRPr lang="ko-KR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F3892DE-767A-4D3B-A25D-B2AC97AD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07662" y="-472348"/>
            <a:ext cx="5129768" cy="85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508F-91C6-4B0B-9387-85F829F35E08}" type="slidenum">
              <a:rPr lang="ko-KR" altLang="en-US"/>
              <a:pPr/>
              <a:t>3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1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조립 차체 사진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0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884203" y="857251"/>
            <a:ext cx="835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조립한 차체를 여러 각도에서 사진을 찍어서 제출하세요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. (</a:t>
            </a: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아래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)</a:t>
            </a:r>
            <a:endParaRPr lang="ko-KR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35" name="그림 34" descr="텍스트, 실내, 바닥이(가) 표시된 사진&#10;&#10;자동 생성된 설명">
            <a:extLst>
              <a:ext uri="{FF2B5EF4-FFF2-40B4-BE49-F238E27FC236}">
                <a16:creationId xmlns:a16="http://schemas.microsoft.com/office/drawing/2014/main" id="{4925F7DE-A231-44A1-8753-EB3116CD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61479" y="-518531"/>
            <a:ext cx="5129768" cy="86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508F-91C6-4B0B-9387-85F829F35E08}" type="slidenum">
              <a:rPr lang="ko-KR" altLang="en-US"/>
              <a:pPr/>
              <a:t>4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1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조립 차체 사진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0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884203" y="857251"/>
            <a:ext cx="835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조립한 차체를 여러 각도에서 사진을 찍어서 제출하세요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. (</a:t>
            </a: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정면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)</a:t>
            </a:r>
            <a:endParaRPr lang="ko-KR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35" name="그림 34" descr="바닥, 실내이(가) 표시된 사진&#10;&#10;자동 생성된 설명">
            <a:extLst>
              <a:ext uri="{FF2B5EF4-FFF2-40B4-BE49-F238E27FC236}">
                <a16:creationId xmlns:a16="http://schemas.microsoft.com/office/drawing/2014/main" id="{6B85CA4F-318D-4C9D-8962-409D05D7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226582"/>
            <a:ext cx="8712359" cy="51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508F-91C6-4B0B-9387-85F829F35E08}" type="slidenum">
              <a:rPr lang="ko-KR" altLang="en-US"/>
              <a:pPr/>
              <a:t>5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1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조립 차체 사진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0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884203" y="857251"/>
            <a:ext cx="835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조립한 차체를 여러 각도에서 사진을 찍어서 제출하세요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. (</a:t>
            </a: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뒷면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)</a:t>
            </a:r>
            <a:endParaRPr lang="ko-KR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35" name="그림 34" descr="실내, 바닥이(가) 표시된 사진&#10;&#10;자동 생성된 설명">
            <a:extLst>
              <a:ext uri="{FF2B5EF4-FFF2-40B4-BE49-F238E27FC236}">
                <a16:creationId xmlns:a16="http://schemas.microsoft.com/office/drawing/2014/main" id="{0288A1FE-B4E0-4C43-8C69-F0E47173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226582"/>
            <a:ext cx="8712359" cy="51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0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508F-91C6-4B0B-9387-85F829F35E08}" type="slidenum">
              <a:rPr lang="ko-KR" altLang="en-US"/>
              <a:pPr/>
              <a:t>6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1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조립 차체 사진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0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884203" y="857251"/>
            <a:ext cx="835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조립한 차체를 여러 각도에서 사진을 찍어서 제출하세요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. (</a:t>
            </a:r>
            <a:r>
              <a:rPr kumimoji="0" lang="ko-KR" altLang="en-US" b="1" dirty="0">
                <a:solidFill>
                  <a:srgbClr val="0070C0"/>
                </a:solidFill>
                <a:latin typeface="+mn-lt"/>
              </a:rPr>
              <a:t>옆면</a:t>
            </a:r>
            <a:r>
              <a:rPr kumimoji="0" lang="en-US" altLang="ko-KR" b="1" dirty="0">
                <a:solidFill>
                  <a:srgbClr val="0070C0"/>
                </a:solidFill>
                <a:latin typeface="+mn-lt"/>
              </a:rPr>
              <a:t>)</a:t>
            </a:r>
            <a:endParaRPr lang="ko-KR" altLang="en-US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35" name="그림 34" descr="실내이(가) 표시된 사진&#10;&#10;자동 생성된 설명">
            <a:extLst>
              <a:ext uri="{FF2B5EF4-FFF2-40B4-BE49-F238E27FC236}">
                <a16:creationId xmlns:a16="http://schemas.microsoft.com/office/drawing/2014/main" id="{7A080A6C-D024-4D39-8B92-85BAD853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226583"/>
            <a:ext cx="8712359" cy="51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508F-91C6-4B0B-9387-85F829F35E08}" type="slidenum">
              <a:rPr lang="ko-KR" altLang="en-US"/>
              <a:pPr/>
              <a:t>7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  <a:ea typeface="+mn-ea"/>
              </a:rPr>
              <a:t>2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  <a:ea typeface="+mn-ea"/>
              </a:rPr>
              <a:t>바퀴 회전 테스트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299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0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sp>
        <p:nvSpPr>
          <p:cNvPr id="5430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latinLnBrk="1" hangingPunct="1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22142"/>
              </p:ext>
            </p:extLst>
          </p:nvPr>
        </p:nvGraphicFramePr>
        <p:xfrm>
          <a:off x="479377" y="1133806"/>
          <a:ext cx="1116124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414919545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50221140"/>
                    </a:ext>
                  </a:extLst>
                </a:gridCol>
                <a:gridCol w="4977401">
                  <a:extLst>
                    <a:ext uri="{9D8B030D-6E8A-4147-A177-3AD203B41FA5}">
                      <a16:colId xmlns:a16="http://schemas.microsoft.com/office/drawing/2014/main" val="3702842020"/>
                    </a:ext>
                  </a:extLst>
                </a:gridCol>
                <a:gridCol w="4239624">
                  <a:extLst>
                    <a:ext uri="{9D8B030D-6E8A-4147-A177-3AD203B41FA5}">
                      <a16:colId xmlns:a16="http://schemas.microsoft.com/office/drawing/2014/main" val="413119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 err="1"/>
                        <a:t>서보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 err="1"/>
                        <a:t>서보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모터 회전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차체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 최대속도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 최대속도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6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시계방향 최대속도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반시계방향 최대속도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8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 최대속도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반시계방향 최대속도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시계방향 최대속도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 최대속도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반시계방향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2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 최대속도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정지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정지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 최대속도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반시계방향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정지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반시계방향 최대속도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1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오른쪽으로 치우쳐 전진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2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오른쪽으로 치우쳐 전진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1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4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 최대속도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반시계방향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5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13: </a:t>
                      </a:r>
                      <a:r>
                        <a:rPr lang="ko-KR" altLang="en-US" sz="1600" dirty="0"/>
                        <a:t>반시계방향</a:t>
                      </a:r>
                      <a:r>
                        <a:rPr lang="en-US" altLang="ko-KR" sz="1600" dirty="0"/>
                        <a:t>, 12: </a:t>
                      </a:r>
                      <a:r>
                        <a:rPr lang="ko-KR" altLang="en-US" sz="1600" dirty="0"/>
                        <a:t>시계방향 최대속도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반시계방향 회전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0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9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269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Hoon ki Kim</dc:creator>
  <cp:lastModifiedBy>전 채린</cp:lastModifiedBy>
  <cp:revision>100</cp:revision>
  <dcterms:created xsi:type="dcterms:W3CDTF">2016-03-11T09:06:07Z</dcterms:created>
  <dcterms:modified xsi:type="dcterms:W3CDTF">2021-09-28T03:12:15Z</dcterms:modified>
</cp:coreProperties>
</file>