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3" r:id="rId3"/>
    <p:sldId id="259" r:id="rId4"/>
    <p:sldId id="279" r:id="rId5"/>
    <p:sldId id="280" r:id="rId6"/>
    <p:sldId id="281" r:id="rId7"/>
    <p:sldId id="28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60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DB41-8A21-4698-9F9C-B5BB11E42D37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58FC-91FC-4049-B9AE-1BFB150C4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54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DB41-8A21-4698-9F9C-B5BB11E42D37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58FC-91FC-4049-B9AE-1BFB150C4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87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DB41-8A21-4698-9F9C-B5BB11E42D37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58FC-91FC-4049-B9AE-1BFB150C4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24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DB41-8A21-4698-9F9C-B5BB11E42D37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58FC-91FC-4049-B9AE-1BFB150C4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02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DB41-8A21-4698-9F9C-B5BB11E42D37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58FC-91FC-4049-B9AE-1BFB150C4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47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DB41-8A21-4698-9F9C-B5BB11E42D37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58FC-91FC-4049-B9AE-1BFB150C4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6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DB41-8A21-4698-9F9C-B5BB11E42D37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58FC-91FC-4049-B9AE-1BFB150C4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83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DB41-8A21-4698-9F9C-B5BB11E42D37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58FC-91FC-4049-B9AE-1BFB150C4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2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DB41-8A21-4698-9F9C-B5BB11E42D37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58FC-91FC-4049-B9AE-1BFB150C4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5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DB41-8A21-4698-9F9C-B5BB11E42D37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58FC-91FC-4049-B9AE-1BFB150C4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8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DB41-8A21-4698-9F9C-B5BB11E42D37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58FC-91FC-4049-B9AE-1BFB150C4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94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DDB41-8A21-4698-9F9C-B5BB11E42D37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558FC-91FC-4049-B9AE-1BFB150C4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66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89371" y="885524"/>
            <a:ext cx="9432324" cy="2387600"/>
          </a:xfrm>
        </p:spPr>
        <p:txBody>
          <a:bodyPr>
            <a:normAutofit fontScale="90000"/>
          </a:bodyPr>
          <a:lstStyle/>
          <a:p>
            <a:r>
              <a:rPr lang="en-US" altLang="ko-KR" sz="5400" b="1" dirty="0" smtClean="0"/>
              <a:t>VR</a:t>
            </a:r>
            <a:r>
              <a:rPr lang="ko-KR" altLang="en-US" sz="5400" b="1" dirty="0" smtClean="0"/>
              <a:t>프로젝트</a:t>
            </a:r>
            <a:r>
              <a:rPr lang="en-US" altLang="ko-KR" sz="5400" b="1" dirty="0" smtClean="0"/>
              <a:t>/</a:t>
            </a:r>
            <a:r>
              <a:rPr lang="ko-KR" altLang="en-US" sz="5400" b="1" dirty="0" smtClean="0"/>
              <a:t>가상현실실습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과목 </a:t>
            </a:r>
            <a:r>
              <a:rPr lang="ko-KR" altLang="en-US" dirty="0"/>
              <a:t>소개 및 수업 운영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09759" y="4415482"/>
            <a:ext cx="23807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/>
              <a:t>2022. </a:t>
            </a:r>
            <a:r>
              <a:rPr lang="en-US" altLang="ko-KR" sz="3200" dirty="0"/>
              <a:t>3.</a:t>
            </a:r>
          </a:p>
          <a:p>
            <a:endParaRPr lang="en-US" altLang="ko-KR" sz="3200" dirty="0"/>
          </a:p>
          <a:p>
            <a:pPr algn="ctr"/>
            <a:r>
              <a:rPr lang="ko-KR" altLang="en-US" sz="3200" dirty="0"/>
              <a:t>박형수 교수</a:t>
            </a:r>
          </a:p>
        </p:txBody>
      </p:sp>
    </p:spTree>
    <p:extLst>
      <p:ext uri="{BB962C8B-B14F-4D97-AF65-F5344CB8AC3E}">
        <p14:creationId xmlns:p14="http://schemas.microsoft.com/office/powerpoint/2010/main" val="422952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522"/>
    </mc:Choice>
    <mc:Fallback xmlns="">
      <p:transition spd="slow" advTm="7852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28041" y="1713468"/>
            <a:ext cx="10452531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VR </a:t>
            </a:r>
            <a:r>
              <a:rPr lang="ko-KR" altLang="en-US" sz="2400" b="1" dirty="0"/>
              <a:t>역사를 이해할 수 있다</a:t>
            </a:r>
            <a:r>
              <a:rPr lang="en-US" altLang="ko-KR" sz="2400" b="1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유니티의</a:t>
            </a:r>
            <a:r>
              <a:rPr lang="ko-KR" altLang="en-US" sz="2400" b="1" dirty="0"/>
              <a:t> 다양한 기능을 활용해 게임을 개발할 수 있다</a:t>
            </a:r>
            <a:r>
              <a:rPr lang="en-US" altLang="ko-KR" sz="2400" b="1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유니티를</a:t>
            </a:r>
            <a:r>
              <a:rPr lang="ko-KR" altLang="en-US" sz="2400" b="1" dirty="0"/>
              <a:t> 이용하여 개발한 게임을 </a:t>
            </a:r>
            <a:r>
              <a:rPr lang="en-US" altLang="ko-KR" sz="2400" b="1" dirty="0"/>
              <a:t>VR</a:t>
            </a:r>
            <a:r>
              <a:rPr lang="ko-KR" altLang="en-US" sz="2400" b="1" dirty="0"/>
              <a:t>기기에서 실행할 수 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76169" y="176169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/>
              <a:t>학습 목표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88536" y="668170"/>
            <a:ext cx="45719" cy="60346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70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805"/>
    </mc:Choice>
    <mc:Fallback xmlns="">
      <p:transition spd="slow" advTm="8780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28041" y="1713468"/>
            <a:ext cx="10452531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과목 소개 및 수업 운영</a:t>
            </a: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VR </a:t>
            </a:r>
            <a:r>
              <a:rPr lang="ko-KR" altLang="en-US" sz="2400" b="1" dirty="0"/>
              <a:t>역사</a:t>
            </a: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VR </a:t>
            </a:r>
            <a:r>
              <a:rPr lang="ko-KR" altLang="en-US" sz="2400" b="1" dirty="0"/>
              <a:t>산업의 현재와 미래 그리고 기회</a:t>
            </a:r>
            <a:endParaRPr lang="en-US" altLang="ko-KR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PPT</a:t>
            </a:r>
            <a:r>
              <a:rPr lang="ko-KR" altLang="en-US" sz="2400" b="1" dirty="0"/>
              <a:t> 자료에 링크 화면 볼 것</a:t>
            </a:r>
            <a:r>
              <a:rPr lang="en-US" altLang="ko-KR" sz="2400" b="1" dirty="0"/>
              <a:t>. (ctrl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+</a:t>
            </a:r>
            <a:r>
              <a:rPr lang="ko-KR" altLang="en-US" sz="2400" b="1" dirty="0"/>
              <a:t> 마우스 </a:t>
            </a:r>
            <a:r>
              <a:rPr lang="ko-KR" altLang="en-US" sz="2400" b="1" dirty="0" err="1"/>
              <a:t>좌클릭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76169" y="176169"/>
            <a:ext cx="19896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/>
              <a:t>1</a:t>
            </a:r>
            <a:r>
              <a:rPr lang="ko-KR" altLang="en-US" sz="4800" b="1" dirty="0"/>
              <a:t>주차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88536" y="668170"/>
            <a:ext cx="45719" cy="60346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41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680"/>
    </mc:Choice>
    <mc:Fallback xmlns="">
      <p:transition spd="slow" advTm="7968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28041" y="1713468"/>
            <a:ext cx="10452531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VR </a:t>
            </a:r>
            <a:r>
              <a:rPr lang="ko-KR" altLang="en-US" sz="2400" b="1" dirty="0"/>
              <a:t>관련 논문 소개</a:t>
            </a: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VR </a:t>
            </a:r>
            <a:r>
              <a:rPr lang="ko-KR" altLang="en-US" sz="2400" b="1" dirty="0"/>
              <a:t>개발 준비하기</a:t>
            </a: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400" b="1" dirty="0"/>
              <a:t>SS </a:t>
            </a:r>
            <a:r>
              <a:rPr lang="en-US" altLang="ko-KR" sz="2400" b="1"/>
              <a:t>Odyssey </a:t>
            </a:r>
            <a:r>
              <a:rPr lang="ko-KR" altLang="en-US" sz="2400" b="1" smtClean="0"/>
              <a:t>소</a:t>
            </a:r>
            <a:r>
              <a:rPr lang="ko-KR" altLang="en-US" sz="2400" b="1"/>
              <a:t>개</a:t>
            </a:r>
            <a:endParaRPr lang="en-US" altLang="ko-KR" sz="2400" b="1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400" b="1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400" b="1" dirty="0"/>
              <a:t>HTC </a:t>
            </a:r>
            <a:r>
              <a:rPr lang="en-US" altLang="ko-KR" sz="2400" b="1"/>
              <a:t>Vive </a:t>
            </a:r>
            <a:r>
              <a:rPr lang="ko-KR" altLang="en-US" sz="2400" b="1" smtClean="0"/>
              <a:t>소개</a:t>
            </a:r>
            <a:endParaRPr lang="en-US" altLang="ko-KR" sz="2400" b="1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400" b="1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400" b="1" dirty="0"/>
              <a:t>VR </a:t>
            </a:r>
            <a:r>
              <a:rPr lang="ko-KR" altLang="en-US" sz="2400" b="1" dirty="0" err="1"/>
              <a:t>콘텐츠</a:t>
            </a:r>
            <a:r>
              <a:rPr lang="ko-KR" altLang="en-US" sz="2400" b="1" dirty="0"/>
              <a:t> 개발 툴인 </a:t>
            </a:r>
            <a:r>
              <a:rPr lang="en-US" altLang="ko-KR" sz="2400" b="1"/>
              <a:t>Unity </a:t>
            </a:r>
            <a:r>
              <a:rPr lang="ko-KR" altLang="en-US" sz="2400" b="1" smtClean="0"/>
              <a:t>및 </a:t>
            </a:r>
            <a:r>
              <a:rPr lang="en-US" altLang="ko-KR" sz="2400" b="1" smtClean="0"/>
              <a:t>Unity Hub </a:t>
            </a:r>
            <a:r>
              <a:rPr lang="ko-KR" altLang="en-US" sz="2400" b="1" smtClean="0"/>
              <a:t>설치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76169" y="176169"/>
            <a:ext cx="19896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/>
              <a:t>2</a:t>
            </a:r>
            <a:r>
              <a:rPr lang="ko-KR" altLang="en-US" sz="4800" b="1" dirty="0"/>
              <a:t>주차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88536" y="668170"/>
            <a:ext cx="45719" cy="60346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68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402"/>
    </mc:Choice>
    <mc:Fallback xmlns="">
      <p:transition spd="slow" advTm="6040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28041" y="1713468"/>
            <a:ext cx="10452531" cy="41549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Unity </a:t>
            </a:r>
            <a:r>
              <a:rPr lang="ko-KR" altLang="en-US" sz="2400" b="1" dirty="0"/>
              <a:t>활용한 </a:t>
            </a:r>
            <a:r>
              <a:rPr lang="en-US" altLang="ko-KR" sz="2400" b="1" dirty="0"/>
              <a:t>C</a:t>
            </a:r>
            <a:r>
              <a:rPr lang="en-US" altLang="ko-KR" sz="2400" b="1"/>
              <a:t># </a:t>
            </a:r>
            <a:r>
              <a:rPr lang="en-US" altLang="ko-KR" sz="2400" b="1" smtClean="0"/>
              <a:t>Script</a:t>
            </a:r>
            <a:r>
              <a:rPr lang="ko-KR" altLang="en-US" sz="2400" b="1" smtClean="0"/>
              <a:t>실행</a:t>
            </a: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2D </a:t>
            </a:r>
            <a:r>
              <a:rPr lang="ko-KR" altLang="en-US" sz="2400" b="1" dirty="0"/>
              <a:t>게임 개발</a:t>
            </a: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400" b="1" dirty="0"/>
              <a:t>프로젝트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씬 만들기</a:t>
            </a:r>
            <a:endParaRPr lang="en-US" altLang="ko-KR" sz="2400" b="1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400" b="1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400" b="1" dirty="0"/>
              <a:t>오브젝트와 </a:t>
            </a:r>
            <a:r>
              <a:rPr lang="en-US" altLang="ko-KR" sz="2400" b="1" dirty="0"/>
              <a:t>Script </a:t>
            </a:r>
            <a:r>
              <a:rPr lang="ko-KR" altLang="en-US" sz="2400" b="1" dirty="0"/>
              <a:t>작성하기</a:t>
            </a:r>
            <a:endParaRPr lang="en-US" altLang="ko-KR" sz="2400" b="1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400" b="1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400" b="1" dirty="0" err="1"/>
              <a:t>프리팹</a:t>
            </a:r>
            <a:r>
              <a:rPr lang="en-US" altLang="ko-KR" sz="2400" b="1" dirty="0"/>
              <a:t>, Physics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중간 고사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대면 필기 시험 또는 게임 설계 과제</a:t>
            </a:r>
            <a:r>
              <a:rPr lang="en-US" altLang="ko-KR" sz="2400" b="1" dirty="0"/>
              <a:t> 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76169" y="176169"/>
            <a:ext cx="3438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/>
              <a:t>3 ~ 8 </a:t>
            </a:r>
            <a:r>
              <a:rPr lang="ko-KR" altLang="en-US" sz="4800" b="1" dirty="0"/>
              <a:t>주차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88536" y="668170"/>
            <a:ext cx="45719" cy="60346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84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722"/>
    </mc:Choice>
    <mc:Fallback xmlns="">
      <p:transition spd="slow" advTm="17772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28041" y="1206837"/>
            <a:ext cx="10996229" cy="56323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2D/3D </a:t>
            </a:r>
            <a:r>
              <a:rPr lang="ko-KR" altLang="en-US" sz="2400" b="1" dirty="0"/>
              <a:t>게임 개발</a:t>
            </a: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400" b="1" dirty="0"/>
              <a:t>Collider, Player </a:t>
            </a:r>
            <a:r>
              <a:rPr lang="ko-KR" altLang="en-US" sz="2400" b="1" dirty="0"/>
              <a:t>제어</a:t>
            </a:r>
            <a:endParaRPr lang="en-US" altLang="ko-KR" sz="2400" b="1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400" b="1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400" b="1" dirty="0"/>
              <a:t>씬 전환</a:t>
            </a:r>
            <a:endParaRPr lang="en-US" altLang="ko-KR" sz="2400" b="1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400" b="1" dirty="0"/>
          </a:p>
          <a:p>
            <a:pPr marL="800100" lvl="1" indent="-342900" fontAlgn="base">
              <a:buFont typeface="Wingdings" panose="05000000000000000000" pitchFamily="2" charset="2"/>
              <a:buChar char="ü"/>
            </a:pPr>
            <a:r>
              <a:rPr lang="en-US" altLang="ko-KR" sz="2400" b="1" dirty="0"/>
              <a:t>Terrain</a:t>
            </a:r>
            <a:r>
              <a:rPr lang="ko-KR" altLang="en-US" sz="2400" b="1" dirty="0"/>
              <a:t>을 사용해 지형 만들기</a:t>
            </a:r>
            <a:endParaRPr lang="en-US" altLang="ko-KR" sz="2400" b="1" dirty="0"/>
          </a:p>
          <a:p>
            <a:pPr marL="800100" lvl="1" indent="-342900" fontAlgn="base">
              <a:buFont typeface="Wingdings" panose="05000000000000000000" pitchFamily="2" charset="2"/>
              <a:buChar char="ü"/>
            </a:pPr>
            <a:endParaRPr lang="ko-KR" altLang="en-US" sz="2400" b="1" dirty="0"/>
          </a:p>
          <a:p>
            <a:pPr marL="800100" lvl="1" indent="-342900" fontAlgn="base">
              <a:buFont typeface="Wingdings" panose="05000000000000000000" pitchFamily="2" charset="2"/>
              <a:buChar char="ü"/>
            </a:pPr>
            <a:r>
              <a:rPr lang="ko-KR" altLang="en-US" sz="2400" b="1" dirty="0" err="1"/>
              <a:t>파티클</a:t>
            </a:r>
            <a:r>
              <a:rPr lang="ko-KR" altLang="en-US" sz="2400" b="1" dirty="0"/>
              <a:t> 조작</a:t>
            </a:r>
            <a:endParaRPr lang="en-US" altLang="ko-KR" sz="2400" b="1" dirty="0"/>
          </a:p>
          <a:p>
            <a:pPr marL="800100" lvl="1" indent="-342900" fontAlgn="base">
              <a:buFont typeface="Wingdings" panose="05000000000000000000" pitchFamily="2" charset="2"/>
              <a:buChar char="ü"/>
            </a:pPr>
            <a:endParaRPr lang="ko-KR" altLang="en-US" sz="2400" b="1" dirty="0"/>
          </a:p>
          <a:p>
            <a:pPr marL="800100" lvl="1" indent="-342900" fontAlgn="base">
              <a:buFont typeface="Wingdings" panose="05000000000000000000" pitchFamily="2" charset="2"/>
              <a:buChar char="ü"/>
            </a:pPr>
            <a:r>
              <a:rPr lang="ko-KR" altLang="en-US" sz="2400" b="1" dirty="0" err="1"/>
              <a:t>실행화일</a:t>
            </a:r>
            <a:r>
              <a:rPr lang="ko-KR" altLang="en-US" sz="2400" b="1" dirty="0"/>
              <a:t> 만들기 및 수행하기</a:t>
            </a:r>
            <a:endParaRPr lang="en-US" altLang="ko-KR" sz="2400" b="1" dirty="0"/>
          </a:p>
          <a:p>
            <a:pPr marL="800100" lvl="1" indent="-342900" fontAlgn="base">
              <a:buFont typeface="Wingdings" panose="05000000000000000000" pitchFamily="2" charset="2"/>
              <a:buChar char="ü"/>
            </a:pPr>
            <a:endParaRPr lang="en-US" altLang="ko-KR" sz="2400" b="1" dirty="0"/>
          </a:p>
          <a:p>
            <a:pPr marL="800100" lvl="1" indent="-342900" fontAlgn="base">
              <a:buFont typeface="Wingdings" panose="05000000000000000000" pitchFamily="2" charset="2"/>
              <a:buChar char="ü"/>
            </a:pPr>
            <a:r>
              <a:rPr lang="en-US" altLang="ko-KR" sz="2400" b="1" dirty="0"/>
              <a:t>AR</a:t>
            </a:r>
            <a:r>
              <a:rPr lang="ko-KR" altLang="en-US" sz="2400" b="1" dirty="0"/>
              <a:t>기기와 </a:t>
            </a:r>
            <a:r>
              <a:rPr lang="en-US" altLang="ko-KR" sz="2400" b="1" dirty="0"/>
              <a:t>smart phone</a:t>
            </a:r>
            <a:r>
              <a:rPr lang="ko-KR" altLang="en-US" sz="2400" b="1" dirty="0"/>
              <a:t>을 활용하여 </a:t>
            </a:r>
            <a:r>
              <a:rPr lang="en-US" altLang="ko-KR" sz="2400" b="1" dirty="0"/>
              <a:t>AR Application</a:t>
            </a:r>
            <a:r>
              <a:rPr lang="ko-KR" altLang="en-US" sz="2400" b="1" dirty="0"/>
              <a:t>을 실행해 보기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기말 고사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대면 필기 시험 또는 프로젝트 발표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169" y="176169"/>
            <a:ext cx="37962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/>
              <a:t>9 ~ 15 </a:t>
            </a:r>
            <a:r>
              <a:rPr lang="ko-KR" altLang="en-US" sz="4800" b="1" dirty="0"/>
              <a:t>주차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88536" y="668170"/>
            <a:ext cx="45719" cy="60346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19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836"/>
    </mc:Choice>
    <mc:Fallback xmlns="">
      <p:transition spd="slow" advTm="17283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28041" y="1342764"/>
            <a:ext cx="10996229" cy="41549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과제 </a:t>
            </a:r>
            <a:r>
              <a:rPr lang="en-US" altLang="ko-KR" sz="2400" b="1"/>
              <a:t>: </a:t>
            </a:r>
            <a:r>
              <a:rPr lang="en-US" altLang="ko-KR" sz="2400" b="1" smtClean="0"/>
              <a:t>20</a:t>
            </a:r>
            <a:r>
              <a:rPr lang="en-US" altLang="ko-KR" sz="2400" b="1" dirty="0"/>
              <a:t>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중간 고사 </a:t>
            </a:r>
            <a:r>
              <a:rPr lang="en-US" altLang="ko-KR" sz="2400" b="1" dirty="0"/>
              <a:t>: 30%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기말 고사 </a:t>
            </a:r>
            <a:r>
              <a:rPr lang="en-US" altLang="ko-KR" sz="2400" b="1"/>
              <a:t>: </a:t>
            </a:r>
            <a:r>
              <a:rPr lang="en-US" altLang="ko-KR" sz="2400" b="1" smtClean="0"/>
              <a:t>30</a:t>
            </a:r>
            <a:r>
              <a:rPr lang="en-US" altLang="ko-KR" sz="2400" b="1" dirty="0"/>
              <a:t>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출석 </a:t>
            </a:r>
            <a:r>
              <a:rPr lang="en-US" altLang="ko-KR" sz="2400" b="1" dirty="0"/>
              <a:t>: 20%</a:t>
            </a:r>
          </a:p>
          <a:p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4</a:t>
            </a:r>
            <a:r>
              <a:rPr lang="ko-KR" altLang="en-US" sz="2400" b="1" dirty="0"/>
              <a:t>번 이상 결석할 경우</a:t>
            </a:r>
            <a:r>
              <a:rPr lang="en-US" altLang="ko-KR" sz="2400" b="1" dirty="0"/>
              <a:t>, F</a:t>
            </a:r>
            <a:r>
              <a:rPr lang="ko-KR" altLang="en-US" sz="2400" b="1" dirty="0"/>
              <a:t>학점으로 처리됨</a:t>
            </a:r>
            <a:r>
              <a:rPr lang="en-US" altLang="ko-KR" sz="2400" b="1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조퇴 또는 지각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번에 한번 결석 처리됨</a:t>
            </a:r>
            <a:r>
              <a:rPr lang="en-US" altLang="ko-KR" sz="2400" b="1" dirty="0"/>
              <a:t>.</a:t>
            </a:r>
            <a:r>
              <a:rPr lang="ko-KR" altLang="en-US" sz="2400" b="1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169" y="176169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/>
              <a:t>과목 평가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88536" y="668170"/>
            <a:ext cx="45719" cy="60346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911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175"/>
    </mc:Choice>
    <mc:Fallback xmlns="">
      <p:transition spd="slow" advTm="221175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212</Words>
  <Application>Microsoft Office PowerPoint</Application>
  <PresentationFormat>와이드스크린</PresentationFormat>
  <Paragraphs>68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VR프로젝트/가상현실실습  과목 소개 및 수업 운영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56</cp:revision>
  <dcterms:created xsi:type="dcterms:W3CDTF">2016-06-27T09:56:36Z</dcterms:created>
  <dcterms:modified xsi:type="dcterms:W3CDTF">2022-03-02T08:42:47Z</dcterms:modified>
</cp:coreProperties>
</file>