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7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2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7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3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2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5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4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6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9" y="1862002"/>
            <a:ext cx="5683634" cy="3135500"/>
          </a:xfrm>
        </p:spPr>
      </p:pic>
      <p:sp>
        <p:nvSpPr>
          <p:cNvPr id="5" name="TextBox 4"/>
          <p:cNvSpPr txBox="1"/>
          <p:nvPr/>
        </p:nvSpPr>
        <p:spPr>
          <a:xfrm>
            <a:off x="752476" y="1912183"/>
            <a:ext cx="1620957" cy="89255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매트릭스</a:t>
            </a:r>
            <a:endParaRPr lang="en-US" altLang="ko-KR" sz="2800" b="1" dirty="0"/>
          </a:p>
          <a:p>
            <a:pPr algn="ctr"/>
            <a:r>
              <a:rPr lang="en-US" altLang="ko-KR" sz="2400" b="1" dirty="0"/>
              <a:t>1999</a:t>
            </a:r>
            <a:r>
              <a:rPr lang="ko-KR" altLang="en-US" sz="2400" b="1" dirty="0"/>
              <a:t>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1544" y="1910128"/>
            <a:ext cx="1620957" cy="89255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/>
              <a:t>아이언맨</a:t>
            </a:r>
            <a:endParaRPr lang="en-US" altLang="ko-KR" sz="2800" b="1" dirty="0"/>
          </a:p>
          <a:p>
            <a:pPr algn="ctr"/>
            <a:r>
              <a:rPr lang="en-US" altLang="ko-KR" sz="2400" b="1" dirty="0"/>
              <a:t>2008</a:t>
            </a:r>
            <a:r>
              <a:rPr lang="ko-KR" altLang="en-US" sz="2400" b="1" dirty="0"/>
              <a:t>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169" y="176169"/>
            <a:ext cx="3437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1</a:t>
            </a:r>
            <a:r>
              <a:rPr lang="ko-KR" altLang="en-US" sz="4800" b="1" dirty="0" smtClean="0"/>
              <a:t>주차  </a:t>
            </a:r>
            <a:r>
              <a:rPr lang="ko-KR" altLang="en-US" sz="4800" b="1" dirty="0"/>
              <a:t>과제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931687" y="1960090"/>
            <a:ext cx="29514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레디 플레이어 원</a:t>
            </a:r>
            <a:endParaRPr lang="en-US" altLang="ko-KR" sz="2800" b="1" dirty="0"/>
          </a:p>
          <a:p>
            <a:pPr algn="ctr"/>
            <a:r>
              <a:rPr lang="en-US" altLang="ko-KR" sz="2400" b="1" dirty="0"/>
              <a:t>2018</a:t>
            </a:r>
            <a:r>
              <a:rPr lang="ko-KR" altLang="en-US" sz="2400" b="1" dirty="0"/>
              <a:t>년</a:t>
            </a:r>
            <a:endParaRPr lang="en-US" altLang="ko-KR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06" y="2852642"/>
            <a:ext cx="3016210" cy="17790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169" y="5152767"/>
            <a:ext cx="11303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매트릭스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아이언맨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레디 플레이어 원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쥬만지</a:t>
            </a:r>
            <a:r>
              <a:rPr lang="ko-KR" altLang="en-US" sz="2800" b="1" dirty="0"/>
              <a:t> 중에 하나를 선택하여 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b="1" dirty="0"/>
              <a:t>영화를 보고 감상문을 </a:t>
            </a:r>
            <a:r>
              <a:rPr lang="en-US" altLang="ko-KR" sz="2800" b="1" dirty="0"/>
              <a:t>A4(11 </a:t>
            </a:r>
            <a:r>
              <a:rPr lang="en-US" altLang="ko-KR" sz="2800" b="1" dirty="0" err="1"/>
              <a:t>pt</a:t>
            </a:r>
            <a:r>
              <a:rPr lang="en-US" altLang="ko-KR" sz="2800" b="1" dirty="0"/>
              <a:t>, 1</a:t>
            </a:r>
            <a:r>
              <a:rPr lang="ko-KR" altLang="en-US" sz="2800" b="1" dirty="0"/>
              <a:t>장 이상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에 작성하여 제출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6159CD-2BB3-41AC-80C7-B41BE6AC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020" y="2841000"/>
            <a:ext cx="3174224" cy="18023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4C3A15-201A-4B70-9CCF-196EE6364B14}"/>
              </a:ext>
            </a:extLst>
          </p:cNvPr>
          <p:cNvSpPr/>
          <p:nvPr/>
        </p:nvSpPr>
        <p:spPr>
          <a:xfrm>
            <a:off x="9911190" y="1963043"/>
            <a:ext cx="126188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쥬만지</a:t>
            </a:r>
            <a:endParaRPr lang="en-US" altLang="ko-KR" sz="2800" b="1" dirty="0"/>
          </a:p>
          <a:p>
            <a:r>
              <a:rPr lang="en-US" altLang="ko-KR" sz="2400" b="1" dirty="0"/>
              <a:t>2019</a:t>
            </a:r>
            <a:r>
              <a:rPr lang="ko-KR" altLang="en-US" sz="2400" b="1" dirty="0"/>
              <a:t>년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7227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21"/>
    </mc:Choice>
    <mc:Fallback xmlns="">
      <p:transition spd="slow" advTm="61921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55</cp:revision>
  <dcterms:created xsi:type="dcterms:W3CDTF">2016-06-27T09:56:36Z</dcterms:created>
  <dcterms:modified xsi:type="dcterms:W3CDTF">2022-03-02T08:47:25Z</dcterms:modified>
</cp:coreProperties>
</file>