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  <p:sldMasterId id="2147483764" r:id="rId2"/>
  </p:sldMasterIdLst>
  <p:notesMasterIdLst>
    <p:notesMasterId r:id="rId19"/>
  </p:notesMasterIdLst>
  <p:sldIdLst>
    <p:sldId id="257" r:id="rId3"/>
    <p:sldId id="258" r:id="rId4"/>
    <p:sldId id="271" r:id="rId5"/>
    <p:sldId id="280" r:id="rId6"/>
    <p:sldId id="281" r:id="rId7"/>
    <p:sldId id="282" r:id="rId8"/>
    <p:sldId id="284" r:id="rId9"/>
    <p:sldId id="299" r:id="rId10"/>
    <p:sldId id="298" r:id="rId11"/>
    <p:sldId id="291" r:id="rId12"/>
    <p:sldId id="292" r:id="rId13"/>
    <p:sldId id="300" r:id="rId14"/>
    <p:sldId id="294" r:id="rId15"/>
    <p:sldId id="295" r:id="rId16"/>
    <p:sldId id="296" r:id="rId17"/>
    <p:sldId id="297" r:id="rId18"/>
  </p:sldIdLst>
  <p:sldSz cx="9906000" cy="6858000" type="A4"/>
  <p:notesSz cx="6797675" cy="9926638"/>
  <p:defaultTextStyle>
    <a:defPPr>
      <a:defRPr lang="en-US"/>
    </a:defPPr>
    <a:lvl1pPr marL="0" algn="l" defTabSz="103162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15813" algn="l" defTabSz="103162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31626" algn="l" defTabSz="103162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47439" algn="l" defTabSz="103162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63252" algn="l" defTabSz="103162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79065" algn="l" defTabSz="103162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94878" algn="l" defTabSz="103162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610691" algn="l" defTabSz="103162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126504" algn="l" defTabSz="103162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807">
          <p15:clr>
            <a:srgbClr val="A4A3A4"/>
          </p15:clr>
        </p15:guide>
        <p15:guide id="3" pos="2916">
          <p15:clr>
            <a:srgbClr val="A4A3A4"/>
          </p15:clr>
        </p15:guide>
        <p15:guide id="4" pos="2481">
          <p15:clr>
            <a:srgbClr val="A4A3A4"/>
          </p15:clr>
        </p15:guide>
        <p15:guide id="5" pos="2372">
          <p15:clr>
            <a:srgbClr val="A4A3A4"/>
          </p15:clr>
        </p15:guide>
        <p15:guide id="6" pos="2045">
          <p15:clr>
            <a:srgbClr val="A4A3A4"/>
          </p15:clr>
        </p15:guide>
        <p15:guide id="7" pos="1937">
          <p15:clr>
            <a:srgbClr val="A4A3A4"/>
          </p15:clr>
        </p15:guide>
        <p15:guide id="8" pos="1610">
          <p15:clr>
            <a:srgbClr val="A4A3A4"/>
          </p15:clr>
        </p15:guide>
        <p15:guide id="9" pos="1501">
          <p15:clr>
            <a:srgbClr val="A4A3A4"/>
          </p15:clr>
        </p15:guide>
        <p15:guide id="10" pos="1174">
          <p15:clr>
            <a:srgbClr val="A4A3A4"/>
          </p15:clr>
        </p15:guide>
        <p15:guide id="11" pos="1066">
          <p15:clr>
            <a:srgbClr val="A4A3A4"/>
          </p15:clr>
        </p15:guide>
        <p15:guide id="12" pos="739">
          <p15:clr>
            <a:srgbClr val="A4A3A4"/>
          </p15:clr>
        </p15:guide>
        <p15:guide id="13" pos="630">
          <p15:clr>
            <a:srgbClr val="A4A3A4"/>
          </p15:clr>
        </p15:guide>
        <p15:guide id="14" pos="304">
          <p15:clr>
            <a:srgbClr val="A4A3A4"/>
          </p15:clr>
        </p15:guide>
        <p15:guide id="15" pos="267">
          <p15:clr>
            <a:srgbClr val="A4A3A4"/>
          </p15:clr>
        </p15:guide>
        <p15:guide id="16" pos="3352">
          <p15:clr>
            <a:srgbClr val="A4A3A4"/>
          </p15:clr>
        </p15:guide>
        <p15:guide id="17" pos="3243">
          <p15:clr>
            <a:srgbClr val="A4A3A4"/>
          </p15:clr>
        </p15:guide>
        <p15:guide id="18" pos="3678">
          <p15:clr>
            <a:srgbClr val="A4A3A4"/>
          </p15:clr>
        </p15:guide>
        <p15:guide id="19" pos="3787">
          <p15:clr>
            <a:srgbClr val="A4A3A4"/>
          </p15:clr>
        </p15:guide>
        <p15:guide id="20" pos="4114">
          <p15:clr>
            <a:srgbClr val="A4A3A4"/>
          </p15:clr>
        </p15:guide>
        <p15:guide id="21" pos="4223">
          <p15:clr>
            <a:srgbClr val="A4A3A4"/>
          </p15:clr>
        </p15:guide>
        <p15:guide id="22" pos="4549">
          <p15:clr>
            <a:srgbClr val="A4A3A4"/>
          </p15:clr>
        </p15:guide>
        <p15:guide id="23" pos="4658">
          <p15:clr>
            <a:srgbClr val="A4A3A4"/>
          </p15:clr>
        </p15:guide>
        <p15:guide id="24" pos="4985">
          <p15:clr>
            <a:srgbClr val="A4A3A4"/>
          </p15:clr>
        </p15:guide>
        <p15:guide id="25" pos="5420">
          <p15:clr>
            <a:srgbClr val="A4A3A4"/>
          </p15:clr>
        </p15:guide>
        <p15:guide id="26" pos="5094">
          <p15:clr>
            <a:srgbClr val="A4A3A4"/>
          </p15:clr>
        </p15:guide>
        <p15:guide id="27" pos="5456">
          <p15:clr>
            <a:srgbClr val="A4A3A4"/>
          </p15:clr>
        </p15:guide>
        <p15:guide id="28" orient="horz" pos="2160">
          <p15:clr>
            <a:srgbClr val="A4A3A4"/>
          </p15:clr>
        </p15:guide>
        <p15:guide id="29" pos="3041">
          <p15:clr>
            <a:srgbClr val="A4A3A4"/>
          </p15:clr>
        </p15:guide>
        <p15:guide id="30" pos="3159">
          <p15:clr>
            <a:srgbClr val="A4A3A4"/>
          </p15:clr>
        </p15:guide>
        <p15:guide id="31" pos="2688">
          <p15:clr>
            <a:srgbClr val="A4A3A4"/>
          </p15:clr>
        </p15:guide>
        <p15:guide id="32" pos="2570">
          <p15:clr>
            <a:srgbClr val="A4A3A4"/>
          </p15:clr>
        </p15:guide>
        <p15:guide id="33" pos="2215">
          <p15:clr>
            <a:srgbClr val="A4A3A4"/>
          </p15:clr>
        </p15:guide>
        <p15:guide id="34" pos="2098">
          <p15:clr>
            <a:srgbClr val="A4A3A4"/>
          </p15:clr>
        </p15:guide>
        <p15:guide id="35" pos="1744">
          <p15:clr>
            <a:srgbClr val="A4A3A4"/>
          </p15:clr>
        </p15:guide>
        <p15:guide id="36" pos="1626">
          <p15:clr>
            <a:srgbClr val="A4A3A4"/>
          </p15:clr>
        </p15:guide>
        <p15:guide id="37" pos="1272">
          <p15:clr>
            <a:srgbClr val="A4A3A4"/>
          </p15:clr>
        </p15:guide>
        <p15:guide id="38" pos="1155">
          <p15:clr>
            <a:srgbClr val="A4A3A4"/>
          </p15:clr>
        </p15:guide>
        <p15:guide id="39" pos="801">
          <p15:clr>
            <a:srgbClr val="A4A3A4"/>
          </p15:clr>
        </p15:guide>
        <p15:guide id="40" pos="683">
          <p15:clr>
            <a:srgbClr val="A4A3A4"/>
          </p15:clr>
        </p15:guide>
        <p15:guide id="41" pos="329">
          <p15:clr>
            <a:srgbClr val="A4A3A4"/>
          </p15:clr>
        </p15:guide>
        <p15:guide id="42" pos="289">
          <p15:clr>
            <a:srgbClr val="A4A3A4"/>
          </p15:clr>
        </p15:guide>
        <p15:guide id="43" pos="3631">
          <p15:clr>
            <a:srgbClr val="A4A3A4"/>
          </p15:clr>
        </p15:guide>
        <p15:guide id="44" pos="3513">
          <p15:clr>
            <a:srgbClr val="A4A3A4"/>
          </p15:clr>
        </p15:guide>
        <p15:guide id="45" pos="3985">
          <p15:clr>
            <a:srgbClr val="A4A3A4"/>
          </p15:clr>
        </p15:guide>
        <p15:guide id="46" pos="4103">
          <p15:clr>
            <a:srgbClr val="A4A3A4"/>
          </p15:clr>
        </p15:guide>
        <p15:guide id="47" pos="4457">
          <p15:clr>
            <a:srgbClr val="A4A3A4"/>
          </p15:clr>
        </p15:guide>
        <p15:guide id="48" pos="4575">
          <p15:clr>
            <a:srgbClr val="A4A3A4"/>
          </p15:clr>
        </p15:guide>
        <p15:guide id="49" pos="4928">
          <p15:clr>
            <a:srgbClr val="A4A3A4"/>
          </p15:clr>
        </p15:guide>
        <p15:guide id="50" pos="5046">
          <p15:clr>
            <a:srgbClr val="A4A3A4"/>
          </p15:clr>
        </p15:guide>
        <p15:guide id="51" pos="5400">
          <p15:clr>
            <a:srgbClr val="A4A3A4"/>
          </p15:clr>
        </p15:guide>
        <p15:guide id="52" pos="5872">
          <p15:clr>
            <a:srgbClr val="A4A3A4"/>
          </p15:clr>
        </p15:guide>
        <p15:guide id="53" pos="5519">
          <p15:clr>
            <a:srgbClr val="A4A3A4"/>
          </p15:clr>
        </p15:guide>
        <p15:guide id="54" pos="591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8676C"/>
    <a:srgbClr val="E94872"/>
    <a:srgbClr val="7DC269"/>
    <a:srgbClr val="00AA47"/>
    <a:srgbClr val="EB666E"/>
    <a:srgbClr val="5AB647"/>
    <a:srgbClr val="E5F1DD"/>
    <a:srgbClr val="953D46"/>
    <a:srgbClr val="8D9D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C7EAB4A-A1C5-490E-9907-7167AA96217F}" v="1" dt="2022-03-10T03:38:08.073"/>
  </p1510:revLst>
</p1510:revInfo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07" autoAdjust="0"/>
    <p:restoredTop sz="94694" autoAdjust="0"/>
  </p:normalViewPr>
  <p:slideViewPr>
    <p:cSldViewPr showGuides="1">
      <p:cViewPr varScale="1">
        <p:scale>
          <a:sx n="104" d="100"/>
          <a:sy n="104" d="100"/>
        </p:scale>
        <p:origin x="354" y="114"/>
      </p:cViewPr>
      <p:guideLst>
        <p:guide pos="2807"/>
        <p:guide pos="2916"/>
        <p:guide pos="2481"/>
        <p:guide pos="2372"/>
        <p:guide pos="2045"/>
        <p:guide pos="1937"/>
        <p:guide pos="1610"/>
        <p:guide pos="1501"/>
        <p:guide pos="1174"/>
        <p:guide pos="1066"/>
        <p:guide pos="739"/>
        <p:guide pos="630"/>
        <p:guide pos="304"/>
        <p:guide pos="267"/>
        <p:guide pos="3352"/>
        <p:guide pos="3243"/>
        <p:guide pos="3678"/>
        <p:guide pos="3787"/>
        <p:guide pos="4114"/>
        <p:guide pos="4223"/>
        <p:guide pos="4549"/>
        <p:guide pos="4658"/>
        <p:guide pos="4985"/>
        <p:guide pos="5420"/>
        <p:guide pos="5094"/>
        <p:guide pos="5456"/>
        <p:guide orient="horz" pos="2160"/>
        <p:guide pos="3041"/>
        <p:guide pos="3159"/>
        <p:guide pos="2688"/>
        <p:guide pos="2570"/>
        <p:guide pos="2215"/>
        <p:guide pos="2098"/>
        <p:guide pos="1744"/>
        <p:guide pos="1626"/>
        <p:guide pos="1272"/>
        <p:guide pos="1155"/>
        <p:guide pos="801"/>
        <p:guide pos="683"/>
        <p:guide pos="329"/>
        <p:guide pos="289"/>
        <p:guide pos="3631"/>
        <p:guide pos="3513"/>
        <p:guide pos="3985"/>
        <p:guide pos="4103"/>
        <p:guide pos="4457"/>
        <p:guide pos="4575"/>
        <p:guide pos="4928"/>
        <p:guide pos="5046"/>
        <p:guide pos="5400"/>
        <p:guide pos="5872"/>
        <p:guide pos="5519"/>
        <p:guide pos="591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8" d="100"/>
          <a:sy n="78" d="100"/>
        </p:scale>
        <p:origin x="2982" y="90"/>
      </p:cViewPr>
      <p:guideLst/>
    </p:cSldViewPr>
  </p:notesViewPr>
  <p:gridSpacing cx="57607" cy="57607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microsoft.com/office/2016/11/relationships/changesInfo" Target="changesInfos/changesInfo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전채린" userId="459e1ed0-be2c-4e86-8ba3-b163bab149fc" providerId="ADAL" clId="{CC7EAB4A-A1C5-490E-9907-7167AA96217F}"/>
    <pc:docChg chg="custSel modSld">
      <pc:chgData name="전채린" userId="459e1ed0-be2c-4e86-8ba3-b163bab149fc" providerId="ADAL" clId="{CC7EAB4A-A1C5-490E-9907-7167AA96217F}" dt="2022-03-10T03:53:15.999" v="2" actId="3626"/>
      <pc:docMkLst>
        <pc:docMk/>
      </pc:docMkLst>
      <pc:sldChg chg="modSp mod">
        <pc:chgData name="전채린" userId="459e1ed0-be2c-4e86-8ba3-b163bab149fc" providerId="ADAL" clId="{CC7EAB4A-A1C5-490E-9907-7167AA96217F}" dt="2022-03-10T03:53:15.999" v="2" actId="3626"/>
        <pc:sldMkLst>
          <pc:docMk/>
          <pc:sldMk cId="2595356676" sldId="299"/>
        </pc:sldMkLst>
        <pc:spChg chg="mod">
          <ac:chgData name="전채린" userId="459e1ed0-be2c-4e86-8ba3-b163bab149fc" providerId="ADAL" clId="{CC7EAB4A-A1C5-490E-9907-7167AA96217F}" dt="2022-03-10T03:53:15.999" v="2" actId="3626"/>
          <ac:spMkLst>
            <pc:docMk/>
            <pc:sldMk cId="2595356676" sldId="299"/>
            <ac:spMk id="5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D56D40-764E-476E-B5E6-4049846BDF68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09613" y="744538"/>
            <a:ext cx="537845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CADBE4-966B-4F0C-AF81-59D2D1B84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476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3162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15813" algn="l" defTabSz="103162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31626" algn="l" defTabSz="103162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547439" algn="l" defTabSz="103162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063252" algn="l" defTabSz="103162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579065" algn="l" defTabSz="103162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094878" algn="l" defTabSz="103162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610691" algn="l" defTabSz="103162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126504" algn="l" defTabSz="103162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ADBE4-966B-4F0C-AF81-59D2D1B847A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5778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 noChangeAspect="1"/>
          </p:cNvSpPr>
          <p:nvPr>
            <p:ph type="subTitle" idx="1" hasCustomPrompt="1"/>
          </p:nvPr>
        </p:nvSpPr>
        <p:spPr>
          <a:xfrm>
            <a:off x="897489" y="846000"/>
            <a:ext cx="5077690" cy="830998"/>
          </a:xfrm>
          <a:noFill/>
        </p:spPr>
        <p:txBody>
          <a:bodyPr wrap="none" lIns="0" tIns="0" rIns="0" bIns="0" rtlCol="0">
            <a:noAutofit/>
          </a:bodyPr>
          <a:lstStyle>
            <a:lvl1pPr marL="0" indent="0" algn="l" defTabSz="515813" rtl="0" eaLnBrk="1" latinLnBrk="0" hangingPunct="1">
              <a:buNone/>
              <a:defRPr kumimoji="0" lang="en-US" sz="6100" b="0" i="0" u="none" strike="noStrike" kern="0" cap="none" spc="0" normalizeH="0" baseline="0" noProof="0" dirty="0">
                <a:ln>
                  <a:noFill/>
                </a:ln>
                <a:solidFill>
                  <a:srgbClr val="8D9DD8"/>
                </a:solidFill>
                <a:effectLst/>
                <a:uLnTx/>
                <a:uFillTx/>
                <a:latin typeface="KoPub돋움체_Pro Light" panose="02020603020101020101" pitchFamily="18" charset="-127"/>
                <a:ea typeface="KoPub돋움체_Pro Light" panose="02020603020101020101" pitchFamily="18" charset="-127"/>
                <a:cs typeface="+mn-cs"/>
              </a:defRPr>
            </a:lvl1pPr>
            <a:lvl2pPr marL="515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316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474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632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790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948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106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1265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10316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UNIT 33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97497" y="1906721"/>
            <a:ext cx="7488911" cy="1522282"/>
          </a:xfrm>
          <a:noFill/>
        </p:spPr>
        <p:txBody>
          <a:bodyPr wrap="square" lIns="0" tIns="0" rIns="0" bIns="0" rtlCol="0" anchor="t" anchorCtr="0">
            <a:noAutofit/>
          </a:bodyPr>
          <a:lstStyle>
            <a:lvl1pPr marL="0" algn="l" defTabSz="515813" rtl="0" eaLnBrk="1" latinLnBrk="0" hangingPunct="1">
              <a:defRPr lang="en-US" sz="5400" b="1" kern="1200" dirty="0">
                <a:solidFill>
                  <a:schemeClr val="bg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n-cs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3912621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  <p15:guide id="3" orient="horz" pos="106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1982927" y="5078136"/>
            <a:ext cx="5773340" cy="423749"/>
          </a:xfrm>
        </p:spPr>
        <p:txBody>
          <a:bodyPr tIns="20633" bIns="20633"/>
          <a:lstStyle>
            <a:lvl1pPr>
              <a:buNone/>
              <a:defRPr sz="27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2131272" y="5513244"/>
            <a:ext cx="5651062" cy="935038"/>
          </a:xfrm>
        </p:spPr>
        <p:txBody>
          <a:bodyPr/>
          <a:lstStyle>
            <a:lvl1pPr marL="197012" indent="-197012">
              <a:lnSpc>
                <a:spcPct val="100000"/>
              </a:lnSpc>
              <a:spcBef>
                <a:spcPts val="338"/>
              </a:spcBef>
              <a:defRPr sz="1500">
                <a:solidFill>
                  <a:srgbClr val="373737"/>
                </a:solidFill>
              </a:defRPr>
            </a:lvl1pPr>
            <a:lvl2pPr>
              <a:spcBef>
                <a:spcPts val="226"/>
              </a:spcBef>
              <a:defRPr sz="1400"/>
            </a:lvl2pPr>
            <a:lvl3pPr>
              <a:spcBef>
                <a:spcPts val="113"/>
              </a:spcBef>
              <a:defRPr sz="1400"/>
            </a:lvl3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8"/>
          </p:nvPr>
        </p:nvSpPr>
        <p:spPr>
          <a:xfrm>
            <a:off x="2024033" y="1553025"/>
            <a:ext cx="5718671" cy="3312263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9"/>
          </p:nvPr>
        </p:nvSpPr>
        <p:spPr>
          <a:xfrm>
            <a:off x="495300" y="6547963"/>
            <a:ext cx="2311400" cy="292565"/>
          </a:xfrm>
          <a:prstGeom prst="rect">
            <a:avLst/>
          </a:prstGeom>
        </p:spPr>
        <p:txBody>
          <a:bodyPr lIns="103163" tIns="51581" rIns="103163" bIns="51581"/>
          <a:lstStyle>
            <a:lvl1pPr>
              <a:defRPr/>
            </a:lvl1pPr>
          </a:lstStyle>
          <a:p>
            <a:pPr>
              <a:defRPr/>
            </a:pPr>
            <a:fld id="{BF6E382E-3682-864D-BAAA-426D382364D6}" type="datetime1">
              <a:rPr lang="en-US">
                <a:solidFill>
                  <a:srgbClr val="464646"/>
                </a:solidFill>
              </a:rPr>
              <a:pPr>
                <a:defRPr/>
              </a:pPr>
              <a:t>3/10/2022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20"/>
          </p:nvPr>
        </p:nvSpPr>
        <p:spPr>
          <a:xfrm>
            <a:off x="3384550" y="6547963"/>
            <a:ext cx="3136900" cy="292565"/>
          </a:xfrm>
          <a:prstGeom prst="rect">
            <a:avLst/>
          </a:prstGeom>
        </p:spPr>
        <p:txBody>
          <a:bodyPr lIns="103163" tIns="51581" rIns="103163" bIns="51581"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464646"/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21"/>
          </p:nvPr>
        </p:nvSpPr>
        <p:spPr>
          <a:xfrm>
            <a:off x="7099300" y="6547963"/>
            <a:ext cx="2311400" cy="292565"/>
          </a:xfrm>
          <a:prstGeom prst="rect">
            <a:avLst/>
          </a:prstGeom>
        </p:spPr>
        <p:txBody>
          <a:bodyPr lIns="103163" tIns="51581" rIns="103163" bIns="51581"/>
          <a:lstStyle>
            <a:lvl1pPr>
              <a:defRPr/>
            </a:lvl1pPr>
          </a:lstStyle>
          <a:p>
            <a:pPr>
              <a:defRPr/>
            </a:pPr>
            <a:fld id="{740F1395-DF07-7644-8D70-6CD057F69345}" type="slidenum">
              <a:rPr lang="en-US">
                <a:solidFill>
                  <a:srgbClr val="464646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2008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2954135" y="1519160"/>
            <a:ext cx="5773340" cy="323753"/>
          </a:xfrm>
        </p:spPr>
        <p:txBody>
          <a:bodyPr tIns="20633" bIns="20633"/>
          <a:lstStyle>
            <a:lvl1pPr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3075499" y="1854657"/>
            <a:ext cx="5651062" cy="909716"/>
          </a:xfrm>
        </p:spPr>
        <p:txBody>
          <a:bodyPr/>
          <a:lstStyle>
            <a:lvl1pPr marL="197012" indent="-197012">
              <a:lnSpc>
                <a:spcPct val="100000"/>
              </a:lnSpc>
              <a:spcBef>
                <a:spcPts val="338"/>
              </a:spcBef>
              <a:defRPr sz="1400">
                <a:solidFill>
                  <a:srgbClr val="373737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4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8"/>
          </p:nvPr>
        </p:nvSpPr>
        <p:spPr>
          <a:xfrm>
            <a:off x="1066308" y="1519158"/>
            <a:ext cx="1658475" cy="126603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9" name="Picture Placeholder 16"/>
          <p:cNvSpPr>
            <a:spLocks noGrp="1"/>
          </p:cNvSpPr>
          <p:nvPr>
            <p:ph type="pic" sz="quarter" idx="19"/>
          </p:nvPr>
        </p:nvSpPr>
        <p:spPr>
          <a:xfrm>
            <a:off x="1066308" y="3113028"/>
            <a:ext cx="1658475" cy="126603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10" name="Picture Placeholder 16"/>
          <p:cNvSpPr>
            <a:spLocks noGrp="1"/>
          </p:cNvSpPr>
          <p:nvPr>
            <p:ph type="pic" sz="quarter" idx="20"/>
          </p:nvPr>
        </p:nvSpPr>
        <p:spPr>
          <a:xfrm>
            <a:off x="1066308" y="4706898"/>
            <a:ext cx="1658475" cy="126603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2954135" y="3113030"/>
            <a:ext cx="5773340" cy="323753"/>
          </a:xfrm>
        </p:spPr>
        <p:txBody>
          <a:bodyPr tIns="20633" bIns="20633"/>
          <a:lstStyle>
            <a:lvl1pPr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22"/>
          </p:nvPr>
        </p:nvSpPr>
        <p:spPr>
          <a:xfrm>
            <a:off x="3075499" y="3448527"/>
            <a:ext cx="5651062" cy="909716"/>
          </a:xfrm>
        </p:spPr>
        <p:txBody>
          <a:bodyPr/>
          <a:lstStyle>
            <a:lvl1pPr marL="197012" indent="-197012">
              <a:lnSpc>
                <a:spcPct val="100000"/>
              </a:lnSpc>
              <a:spcBef>
                <a:spcPts val="338"/>
              </a:spcBef>
              <a:defRPr sz="1400">
                <a:solidFill>
                  <a:srgbClr val="373737"/>
                </a:solidFill>
              </a:defRPr>
            </a:lvl1pPr>
            <a:lvl2pPr>
              <a:defRPr sz="1200"/>
            </a:lvl2pPr>
            <a:lvl3pPr>
              <a:defRPr sz="12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23"/>
          </p:nvPr>
        </p:nvSpPr>
        <p:spPr>
          <a:xfrm>
            <a:off x="2954135" y="4706900"/>
            <a:ext cx="5773340" cy="323753"/>
          </a:xfrm>
        </p:spPr>
        <p:txBody>
          <a:bodyPr tIns="20633" bIns="20633"/>
          <a:lstStyle>
            <a:lvl1pPr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24"/>
          </p:nvPr>
        </p:nvSpPr>
        <p:spPr>
          <a:xfrm>
            <a:off x="3075499" y="5042397"/>
            <a:ext cx="5651062" cy="909716"/>
          </a:xfrm>
        </p:spPr>
        <p:txBody>
          <a:bodyPr/>
          <a:lstStyle>
            <a:lvl1pPr marL="197012" indent="-197012">
              <a:lnSpc>
                <a:spcPct val="100000"/>
              </a:lnSpc>
              <a:spcBef>
                <a:spcPts val="338"/>
              </a:spcBef>
              <a:defRPr sz="1400">
                <a:solidFill>
                  <a:srgbClr val="373737"/>
                </a:solidFill>
              </a:defRPr>
            </a:lvl1pPr>
            <a:lvl2pPr>
              <a:defRPr sz="1200"/>
            </a:lvl2pPr>
            <a:lvl3pPr>
              <a:defRPr sz="12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25"/>
          </p:nvPr>
        </p:nvSpPr>
        <p:spPr>
          <a:xfrm>
            <a:off x="495300" y="6547963"/>
            <a:ext cx="2311400" cy="292565"/>
          </a:xfrm>
          <a:prstGeom prst="rect">
            <a:avLst/>
          </a:prstGeom>
        </p:spPr>
        <p:txBody>
          <a:bodyPr lIns="103163" tIns="51581" rIns="103163" bIns="51581"/>
          <a:lstStyle>
            <a:lvl1pPr>
              <a:defRPr/>
            </a:lvl1pPr>
          </a:lstStyle>
          <a:p>
            <a:pPr>
              <a:defRPr/>
            </a:pPr>
            <a:fld id="{E25F553F-D6CF-024A-83E8-16C5ACBDBF0C}" type="datetime1">
              <a:rPr lang="en-US">
                <a:solidFill>
                  <a:srgbClr val="464646"/>
                </a:solidFill>
              </a:rPr>
              <a:pPr>
                <a:defRPr/>
              </a:pPr>
              <a:t>3/10/2022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26"/>
          </p:nvPr>
        </p:nvSpPr>
        <p:spPr>
          <a:xfrm>
            <a:off x="3384550" y="6547963"/>
            <a:ext cx="3136900" cy="292565"/>
          </a:xfrm>
          <a:prstGeom prst="rect">
            <a:avLst/>
          </a:prstGeom>
        </p:spPr>
        <p:txBody>
          <a:bodyPr lIns="103163" tIns="51581" rIns="103163" bIns="51581"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464646"/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27"/>
          </p:nvPr>
        </p:nvSpPr>
        <p:spPr>
          <a:xfrm>
            <a:off x="7099300" y="6547963"/>
            <a:ext cx="2311400" cy="292565"/>
          </a:xfrm>
          <a:prstGeom prst="rect">
            <a:avLst/>
          </a:prstGeom>
        </p:spPr>
        <p:txBody>
          <a:bodyPr lIns="103163" tIns="51581" rIns="103163" bIns="51581"/>
          <a:lstStyle>
            <a:lvl1pPr>
              <a:defRPr/>
            </a:lvl1pPr>
          </a:lstStyle>
          <a:p>
            <a:pPr>
              <a:defRPr/>
            </a:pPr>
            <a:fld id="{244D706A-52FD-E64D-AE1E-7C9D69A6BCFF}" type="slidenum">
              <a:rPr lang="en-US">
                <a:solidFill>
                  <a:srgbClr val="464646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70085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540579" y="1400682"/>
            <a:ext cx="3538715" cy="5140855"/>
          </a:xfrm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273023" y="1271543"/>
            <a:ext cx="4958333" cy="423338"/>
          </a:xfrm>
        </p:spPr>
        <p:txBody>
          <a:bodyPr/>
          <a:lstStyle>
            <a:lvl1pPr marL="0" indent="0">
              <a:buNone/>
              <a:defRPr sz="23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273023" y="1707015"/>
            <a:ext cx="4958333" cy="4209134"/>
          </a:xfrm>
        </p:spPr>
        <p:txBody>
          <a:bodyPr/>
          <a:lstStyle>
            <a:lvl1pPr>
              <a:lnSpc>
                <a:spcPct val="100000"/>
              </a:lnSpc>
              <a:spcBef>
                <a:spcPts val="451"/>
              </a:spcBef>
              <a:defRPr sz="1600"/>
            </a:lvl1pPr>
            <a:lvl2pPr>
              <a:lnSpc>
                <a:spcPct val="100000"/>
              </a:lnSpc>
              <a:spcBef>
                <a:spcPts val="338"/>
              </a:spcBef>
              <a:defRPr sz="1400"/>
            </a:lvl2pPr>
            <a:lvl3pPr>
              <a:lnSpc>
                <a:spcPct val="100000"/>
              </a:lnSpc>
              <a:spcBef>
                <a:spcPts val="226"/>
              </a:spcBef>
              <a:defRPr sz="1200"/>
            </a:lvl3pPr>
            <a:lvl4pPr>
              <a:lnSpc>
                <a:spcPct val="100000"/>
              </a:lnSpc>
              <a:spcBef>
                <a:spcPts val="113"/>
              </a:spcBef>
              <a:defRPr sz="1200"/>
            </a:lvl4pPr>
            <a:lvl5pPr>
              <a:lnSpc>
                <a:spcPct val="100000"/>
              </a:lnSpc>
              <a:spcBef>
                <a:spcPts val="113"/>
              </a:spcBef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6"/>
          </p:nvPr>
        </p:nvSpPr>
        <p:spPr>
          <a:xfrm>
            <a:off x="495300" y="6547963"/>
            <a:ext cx="2311400" cy="292565"/>
          </a:xfrm>
          <a:prstGeom prst="rect">
            <a:avLst/>
          </a:prstGeom>
        </p:spPr>
        <p:txBody>
          <a:bodyPr lIns="103163" tIns="51581" rIns="103163" bIns="51581"/>
          <a:lstStyle>
            <a:lvl1pPr>
              <a:defRPr/>
            </a:lvl1pPr>
          </a:lstStyle>
          <a:p>
            <a:pPr>
              <a:defRPr/>
            </a:pPr>
            <a:fld id="{CF3B569C-1EA5-424B-AEC8-7C697A5412D8}" type="datetime1">
              <a:rPr lang="en-US">
                <a:solidFill>
                  <a:srgbClr val="464646"/>
                </a:solidFill>
              </a:rPr>
              <a:pPr>
                <a:defRPr/>
              </a:pPr>
              <a:t>3/10/2022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3384550" y="6547963"/>
            <a:ext cx="3136900" cy="292565"/>
          </a:xfrm>
          <a:prstGeom prst="rect">
            <a:avLst/>
          </a:prstGeom>
        </p:spPr>
        <p:txBody>
          <a:bodyPr lIns="103163" tIns="51581" rIns="103163" bIns="51581"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464646"/>
              </a:solidFill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8"/>
          </p:nvPr>
        </p:nvSpPr>
        <p:spPr>
          <a:xfrm>
            <a:off x="7099300" y="6547963"/>
            <a:ext cx="2311400" cy="292565"/>
          </a:xfrm>
          <a:prstGeom prst="rect">
            <a:avLst/>
          </a:prstGeom>
        </p:spPr>
        <p:txBody>
          <a:bodyPr lIns="103163" tIns="51581" rIns="103163" bIns="51581"/>
          <a:lstStyle>
            <a:lvl1pPr>
              <a:defRPr/>
            </a:lvl1pPr>
          </a:lstStyle>
          <a:p>
            <a:pPr>
              <a:defRPr/>
            </a:pPr>
            <a:fld id="{AA21BB04-64BC-524B-8E69-A4BB3B716DBF}" type="slidenum">
              <a:rPr lang="en-US">
                <a:solidFill>
                  <a:srgbClr val="464646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46435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6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98999" y="748132"/>
            <a:ext cx="4876801" cy="800724"/>
          </a:xfrm>
        </p:spPr>
        <p:txBody>
          <a:bodyPr/>
          <a:lstStyle>
            <a:lvl1pPr>
              <a:defRPr sz="29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328590" y="6547963"/>
            <a:ext cx="1395510" cy="292565"/>
          </a:xfrm>
          <a:prstGeom prst="rect">
            <a:avLst/>
          </a:prstGeom>
        </p:spPr>
        <p:txBody>
          <a:bodyPr lIns="103163" tIns="51581" rIns="103163" bIns="51581"/>
          <a:lstStyle/>
          <a:p>
            <a:fld id="{7E81C33E-41CC-7144-9EE9-6BB47BFC27EB}" type="datetime1">
              <a:rPr lang="en-US" smtClean="0">
                <a:solidFill>
                  <a:srgbClr val="464646"/>
                </a:solidFill>
              </a:rPr>
              <a:pPr/>
              <a:t>3/10/2022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73750" y="6547963"/>
            <a:ext cx="2259857" cy="292565"/>
          </a:xfrm>
          <a:prstGeom prst="rect">
            <a:avLst/>
          </a:prstGeom>
        </p:spPr>
        <p:txBody>
          <a:bodyPr lIns="103163" tIns="51581" rIns="103163" bIns="51581"/>
          <a:lstStyle/>
          <a:p>
            <a:endParaRPr lang="en-US">
              <a:solidFill>
                <a:srgbClr val="46464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445507" y="6547963"/>
            <a:ext cx="965199" cy="292565"/>
          </a:xfrm>
          <a:prstGeom prst="rect">
            <a:avLst/>
          </a:prstGeom>
        </p:spPr>
        <p:txBody>
          <a:bodyPr lIns="103163" tIns="51581" rIns="103163" bIns="51581"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7" y="0"/>
            <a:ext cx="2100071" cy="2286000"/>
          </a:xfrm>
          <a:ln>
            <a:noFill/>
          </a:ln>
          <a:effectLst/>
        </p:spPr>
        <p:txBody>
          <a:bodyPr vert="horz" lIns="103163" tIns="51581" rIns="103163" bIns="51581" rtlCol="0">
            <a:noAutofit/>
          </a:bodyPr>
          <a:lstStyle>
            <a:lvl1pPr marL="254324" indent="-254324" algn="l" defTabSz="515813" rtl="0" eaLnBrk="1" latinLnBrk="0" hangingPunct="1">
              <a:lnSpc>
                <a:spcPct val="110000"/>
              </a:lnSpc>
              <a:spcBef>
                <a:spcPts val="677"/>
              </a:spcBef>
              <a:buFont typeface="Arial"/>
              <a:buNone/>
              <a:defRPr lang="en-US" sz="20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5203990" y="1730694"/>
            <a:ext cx="4371817" cy="423338"/>
          </a:xfrm>
        </p:spPr>
        <p:txBody>
          <a:bodyPr vert="horz" lIns="103163" tIns="51581" rIns="103163" bIns="51581" rtlCol="0" anchor="b">
            <a:normAutofit/>
          </a:bodyPr>
          <a:lstStyle>
            <a:lvl1pPr marL="0" indent="0">
              <a:buNone/>
              <a:defRPr lang="en-US" sz="2300" b="0" kern="1200" cap="small" dirty="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515813" rtl="0" eaLnBrk="1" latinLnBrk="0" hangingPunct="1">
              <a:lnSpc>
                <a:spcPct val="110000"/>
              </a:lnSpc>
              <a:spcBef>
                <a:spcPts val="677"/>
              </a:spcBef>
              <a:buFont typeface="Arial"/>
              <a:buNone/>
            </a:pPr>
            <a:r>
              <a:rPr lang="en-US" dirty="0"/>
              <a:t>Click to edit Master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5270500" y="2139463"/>
            <a:ext cx="4305301" cy="4073770"/>
          </a:xfrm>
        </p:spPr>
        <p:txBody>
          <a:bodyPr/>
          <a:lstStyle>
            <a:lvl1pPr>
              <a:lnSpc>
                <a:spcPct val="100000"/>
              </a:lnSpc>
              <a:spcBef>
                <a:spcPts val="451"/>
              </a:spcBef>
              <a:defRPr sz="1600"/>
            </a:lvl1pPr>
            <a:lvl2pPr>
              <a:lnSpc>
                <a:spcPct val="100000"/>
              </a:lnSpc>
              <a:spcBef>
                <a:spcPts val="338"/>
              </a:spcBef>
              <a:defRPr sz="1400"/>
            </a:lvl2pPr>
            <a:lvl3pPr>
              <a:lnSpc>
                <a:spcPct val="100000"/>
              </a:lnSpc>
              <a:spcBef>
                <a:spcPts val="226"/>
              </a:spcBef>
              <a:defRPr sz="1200"/>
            </a:lvl3pPr>
            <a:lvl4pPr>
              <a:lnSpc>
                <a:spcPct val="100000"/>
              </a:lnSpc>
              <a:spcBef>
                <a:spcPts val="113"/>
              </a:spcBef>
              <a:defRPr sz="1200"/>
            </a:lvl4pPr>
            <a:lvl5pPr>
              <a:lnSpc>
                <a:spcPct val="100000"/>
              </a:lnSpc>
              <a:spcBef>
                <a:spcPts val="113"/>
              </a:spcBef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2095507" y="0"/>
            <a:ext cx="2100071" cy="2286000"/>
          </a:xfrm>
          <a:ln>
            <a:noFill/>
          </a:ln>
          <a:effectLst/>
        </p:spPr>
        <p:txBody>
          <a:bodyPr vert="horz" lIns="103163" tIns="51581" rIns="103163" bIns="51581" rtlCol="0">
            <a:noAutofit/>
          </a:bodyPr>
          <a:lstStyle>
            <a:lvl1pPr marL="254324" indent="-254324" algn="l" defTabSz="515813" rtl="0" eaLnBrk="1" latinLnBrk="0" hangingPunct="1">
              <a:lnSpc>
                <a:spcPct val="110000"/>
              </a:lnSpc>
              <a:spcBef>
                <a:spcPts val="677"/>
              </a:spcBef>
              <a:buFont typeface="Arial"/>
              <a:buNone/>
              <a:defRPr lang="en-US" sz="20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7" y="2286001"/>
            <a:ext cx="2100071" cy="2286000"/>
          </a:xfrm>
          <a:ln>
            <a:noFill/>
          </a:ln>
          <a:effectLst/>
        </p:spPr>
        <p:txBody>
          <a:bodyPr vert="horz" lIns="103163" tIns="51581" rIns="103163" bIns="51581" rtlCol="0">
            <a:noAutofit/>
          </a:bodyPr>
          <a:lstStyle>
            <a:lvl1pPr marL="254324" indent="-254324" algn="l" defTabSz="515813" rtl="0" eaLnBrk="1" latinLnBrk="0" hangingPunct="1">
              <a:lnSpc>
                <a:spcPct val="110000"/>
              </a:lnSpc>
              <a:spcBef>
                <a:spcPts val="677"/>
              </a:spcBef>
              <a:buFont typeface="Arial"/>
              <a:buNone/>
              <a:defRPr lang="en-US" sz="20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2095507" y="2286001"/>
            <a:ext cx="2100071" cy="2286000"/>
          </a:xfrm>
          <a:ln>
            <a:noFill/>
          </a:ln>
          <a:effectLst/>
        </p:spPr>
        <p:txBody>
          <a:bodyPr vert="horz" lIns="103163" tIns="51581" rIns="103163" bIns="51581" rtlCol="0">
            <a:noAutofit/>
          </a:bodyPr>
          <a:lstStyle>
            <a:lvl1pPr marL="254324" indent="-254324" algn="l" defTabSz="515813" rtl="0" eaLnBrk="1" latinLnBrk="0" hangingPunct="1">
              <a:lnSpc>
                <a:spcPct val="110000"/>
              </a:lnSpc>
              <a:spcBef>
                <a:spcPts val="677"/>
              </a:spcBef>
              <a:buFont typeface="Arial"/>
              <a:buNone/>
              <a:defRPr lang="en-US" sz="20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7" y="4572000"/>
            <a:ext cx="2100071" cy="2286000"/>
          </a:xfrm>
          <a:ln>
            <a:noFill/>
          </a:ln>
          <a:effectLst/>
        </p:spPr>
        <p:txBody>
          <a:bodyPr vert="horz" lIns="103163" tIns="51581" rIns="103163" bIns="51581" rtlCol="0">
            <a:noAutofit/>
          </a:bodyPr>
          <a:lstStyle>
            <a:lvl1pPr marL="254324" indent="-254324" algn="l" defTabSz="515813" rtl="0" eaLnBrk="1" latinLnBrk="0" hangingPunct="1">
              <a:lnSpc>
                <a:spcPct val="110000"/>
              </a:lnSpc>
              <a:spcBef>
                <a:spcPts val="677"/>
              </a:spcBef>
              <a:buFont typeface="Arial"/>
              <a:buNone/>
              <a:defRPr lang="en-US" sz="20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2095507" y="4572000"/>
            <a:ext cx="2100071" cy="2286000"/>
          </a:xfrm>
          <a:ln>
            <a:noFill/>
          </a:ln>
          <a:effectLst/>
        </p:spPr>
        <p:txBody>
          <a:bodyPr vert="horz" lIns="103163" tIns="51581" rIns="103163" bIns="51581" rtlCol="0">
            <a:noAutofit/>
          </a:bodyPr>
          <a:lstStyle>
            <a:lvl1pPr marL="254324" indent="-254324" algn="l" defTabSz="515813" rtl="0" eaLnBrk="1" latinLnBrk="0" hangingPunct="1">
              <a:lnSpc>
                <a:spcPct val="110000"/>
              </a:lnSpc>
              <a:spcBef>
                <a:spcPts val="677"/>
              </a:spcBef>
              <a:buFont typeface="Arial"/>
              <a:buNone/>
              <a:defRPr lang="en-US" sz="20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7388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Wash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world-map_wash21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368426"/>
            <a:ext cx="9906000" cy="446393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95300" y="6547963"/>
            <a:ext cx="2311400" cy="292565"/>
          </a:xfrm>
          <a:prstGeom prst="rect">
            <a:avLst/>
          </a:prstGeom>
        </p:spPr>
        <p:txBody>
          <a:bodyPr lIns="103163" tIns="51581" rIns="103163" bIns="51581"/>
          <a:lstStyle/>
          <a:p>
            <a:fld id="{51BEBC88-5945-6548-81AC-D1E801230918}" type="datetime1">
              <a:rPr lang="en-US" smtClean="0">
                <a:solidFill>
                  <a:srgbClr val="464646"/>
                </a:solidFill>
              </a:rPr>
              <a:pPr/>
              <a:t>3/10/2022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384550" y="6547963"/>
            <a:ext cx="3136900" cy="292565"/>
          </a:xfrm>
          <a:prstGeom prst="rect">
            <a:avLst/>
          </a:prstGeom>
        </p:spPr>
        <p:txBody>
          <a:bodyPr lIns="103163" tIns="51581" rIns="103163" bIns="51581"/>
          <a:lstStyle/>
          <a:p>
            <a:endParaRPr lang="en-US">
              <a:solidFill>
                <a:srgbClr val="46464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99300" y="6547963"/>
            <a:ext cx="2311400" cy="292565"/>
          </a:xfrm>
          <a:prstGeom prst="rect">
            <a:avLst/>
          </a:prstGeom>
        </p:spPr>
        <p:txBody>
          <a:bodyPr lIns="103163" tIns="51581" rIns="103163" bIns="51581"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7008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Washout Map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orld-map_wash21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368425"/>
            <a:ext cx="9906000" cy="44653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125540"/>
            <a:ext cx="8915400" cy="51942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547963"/>
            <a:ext cx="2311400" cy="292565"/>
          </a:xfrm>
          <a:prstGeom prst="rect">
            <a:avLst/>
          </a:prstGeom>
        </p:spPr>
        <p:txBody>
          <a:bodyPr lIns="103163" tIns="51581" rIns="103163" bIns="51581"/>
          <a:lstStyle/>
          <a:p>
            <a:fld id="{6917FCC0-BCF1-7F40-94F0-C8B3ACD33893}" type="datetime1">
              <a:rPr lang="en-US" smtClean="0">
                <a:solidFill>
                  <a:srgbClr val="464646"/>
                </a:solidFill>
              </a:rPr>
              <a:pPr/>
              <a:t>3/10/2022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547963"/>
            <a:ext cx="3136900" cy="292565"/>
          </a:xfrm>
          <a:prstGeom prst="rect">
            <a:avLst/>
          </a:prstGeom>
        </p:spPr>
        <p:txBody>
          <a:bodyPr lIns="103163" tIns="51581" rIns="103163" bIns="51581"/>
          <a:lstStyle/>
          <a:p>
            <a:endParaRPr lang="en-US">
              <a:solidFill>
                <a:srgbClr val="46464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547963"/>
            <a:ext cx="2311400" cy="292565"/>
          </a:xfrm>
          <a:prstGeom prst="rect">
            <a:avLst/>
          </a:prstGeom>
        </p:spPr>
        <p:txBody>
          <a:bodyPr lIns="103163" tIns="51581" rIns="103163" bIns="51581"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27353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Bold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world-map_100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004892"/>
            <a:ext cx="9906000" cy="4463935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95300" y="6547963"/>
            <a:ext cx="2311400" cy="292565"/>
          </a:xfrm>
          <a:prstGeom prst="rect">
            <a:avLst/>
          </a:prstGeom>
        </p:spPr>
        <p:txBody>
          <a:bodyPr lIns="103163" tIns="51581" rIns="103163" bIns="51581"/>
          <a:lstStyle/>
          <a:p>
            <a:fld id="{08CA98B9-3ABE-A242-9F6B-DA9BAB124A35}" type="datetime1">
              <a:rPr lang="en-US" smtClean="0">
                <a:solidFill>
                  <a:srgbClr val="464646"/>
                </a:solidFill>
              </a:rPr>
              <a:pPr/>
              <a:t>3/10/2022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384550" y="6547963"/>
            <a:ext cx="3136900" cy="292565"/>
          </a:xfrm>
          <a:prstGeom prst="rect">
            <a:avLst/>
          </a:prstGeom>
        </p:spPr>
        <p:txBody>
          <a:bodyPr lIns="103163" tIns="51581" rIns="103163" bIns="51581"/>
          <a:lstStyle/>
          <a:p>
            <a:endParaRPr lang="en-US">
              <a:solidFill>
                <a:srgbClr val="46464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99300" y="6547963"/>
            <a:ext cx="2311400" cy="292565"/>
          </a:xfrm>
          <a:prstGeom prst="rect">
            <a:avLst/>
          </a:prstGeom>
        </p:spPr>
        <p:txBody>
          <a:bodyPr lIns="103163" tIns="51581" rIns="103163" bIns="51581"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3783014"/>
            <a:ext cx="9906000" cy="1571626"/>
          </a:xfrm>
          <a:prstGeom prst="rect">
            <a:avLst/>
          </a:prstGeom>
          <a:solidFill>
            <a:srgbClr val="000000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3163" tIns="51581" rIns="103163" bIns="51581" rtlCol="0" anchor="ctr"/>
          <a:lstStyle/>
          <a:p>
            <a:pPr algn="ctr"/>
            <a:endParaRPr lang="en-US" sz="1800" dirty="0">
              <a:solidFill>
                <a:srgbClr val="FFFFFF"/>
              </a:solidFill>
              <a:latin typeface="Verdana"/>
              <a:cs typeface="Verdana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4127746"/>
            <a:ext cx="9906000" cy="825866"/>
          </a:xfrm>
        </p:spPr>
        <p:txBody>
          <a:bodyPr wrap="square" anchor="ctr" anchorCtr="0">
            <a:noAutofit/>
          </a:bodyPr>
          <a:lstStyle>
            <a:lvl1pPr marL="0" indent="0" algn="ctr" defTabSz="515813" rtl="0" eaLnBrk="1" latinLnBrk="0" hangingPunct="1">
              <a:buNone/>
              <a:defRPr lang="en-US" sz="5000" b="1" kern="1200" cap="all" dirty="0" smtClean="0">
                <a:solidFill>
                  <a:schemeClr val="bg1"/>
                </a:solidFill>
                <a:latin typeface="Verdana"/>
                <a:ea typeface="+mn-ea"/>
                <a:cs typeface="Verdana"/>
              </a:defRPr>
            </a:lvl1pPr>
          </a:lstStyle>
          <a:p>
            <a:pPr lvl="0"/>
            <a:r>
              <a:rPr lang="en-US" dirty="0"/>
              <a:t>Statement here</a:t>
            </a:r>
          </a:p>
        </p:txBody>
      </p:sp>
    </p:spTree>
    <p:extLst>
      <p:ext uri="{BB962C8B-B14F-4D97-AF65-F5344CB8AC3E}">
        <p14:creationId xmlns:p14="http://schemas.microsoft.com/office/powerpoint/2010/main" val="1929299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12 and Statement Ba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-1" y="2286000"/>
            <a:ext cx="2476500" cy="2286000"/>
          </a:xfrm>
          <a:ln>
            <a:noFill/>
          </a:ln>
          <a:effectLst/>
        </p:spPr>
        <p:txBody>
          <a:bodyPr vert="horz" lIns="103163" tIns="51581" rIns="103163" bIns="51581" rtlCol="0">
            <a:noAutofit/>
          </a:bodyPr>
          <a:lstStyle>
            <a:lvl1pPr marL="254324" indent="-254324" algn="l" defTabSz="515813" rtl="0" eaLnBrk="1" latinLnBrk="0" hangingPunct="1">
              <a:lnSpc>
                <a:spcPct val="110000"/>
              </a:lnSpc>
              <a:spcBef>
                <a:spcPts val="677"/>
              </a:spcBef>
              <a:buFont typeface="Arial"/>
              <a:buNone/>
              <a:defRPr lang="en-US" sz="20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2476499" y="2286000"/>
            <a:ext cx="2476500" cy="2286000"/>
          </a:xfrm>
          <a:ln>
            <a:noFill/>
          </a:ln>
          <a:effectLst/>
        </p:spPr>
        <p:txBody>
          <a:bodyPr vert="horz" lIns="103163" tIns="51581" rIns="103163" bIns="51581" rtlCol="0">
            <a:noAutofit/>
          </a:bodyPr>
          <a:lstStyle>
            <a:lvl1pPr marL="254324" indent="-254324" algn="l" defTabSz="515813" rtl="0" eaLnBrk="1" latinLnBrk="0" hangingPunct="1">
              <a:lnSpc>
                <a:spcPct val="110000"/>
              </a:lnSpc>
              <a:spcBef>
                <a:spcPts val="677"/>
              </a:spcBef>
              <a:buFont typeface="Arial"/>
              <a:buNone/>
              <a:defRPr lang="en-US" sz="20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-1" y="4572000"/>
            <a:ext cx="2476500" cy="2286000"/>
          </a:xfrm>
          <a:ln>
            <a:noFill/>
          </a:ln>
          <a:effectLst/>
        </p:spPr>
        <p:txBody>
          <a:bodyPr vert="horz" lIns="103163" tIns="51581" rIns="103163" bIns="51581" rtlCol="0">
            <a:noAutofit/>
          </a:bodyPr>
          <a:lstStyle>
            <a:lvl1pPr marL="254324" indent="-254324" algn="l" defTabSz="515813" rtl="0" eaLnBrk="1" latinLnBrk="0" hangingPunct="1">
              <a:lnSpc>
                <a:spcPct val="110000"/>
              </a:lnSpc>
              <a:spcBef>
                <a:spcPts val="677"/>
              </a:spcBef>
              <a:buFont typeface="Arial"/>
              <a:buNone/>
              <a:defRPr lang="en-US" sz="20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2476499" y="4572000"/>
            <a:ext cx="2476500" cy="2286000"/>
          </a:xfrm>
          <a:ln>
            <a:noFill/>
          </a:ln>
          <a:effectLst/>
        </p:spPr>
        <p:txBody>
          <a:bodyPr vert="horz" lIns="103163" tIns="51581" rIns="103163" bIns="51581" rtlCol="0">
            <a:noAutofit/>
          </a:bodyPr>
          <a:lstStyle>
            <a:lvl1pPr marL="254324" indent="-254324" algn="l" defTabSz="515813" rtl="0" eaLnBrk="1" latinLnBrk="0" hangingPunct="1">
              <a:lnSpc>
                <a:spcPct val="110000"/>
              </a:lnSpc>
              <a:spcBef>
                <a:spcPts val="677"/>
              </a:spcBef>
              <a:buFont typeface="Arial"/>
              <a:buNone/>
              <a:defRPr lang="en-US" sz="20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8" name="Picture Placeholder 6"/>
          <p:cNvSpPr>
            <a:spLocks noGrp="1"/>
          </p:cNvSpPr>
          <p:nvPr>
            <p:ph type="pic" sz="quarter" idx="23"/>
          </p:nvPr>
        </p:nvSpPr>
        <p:spPr>
          <a:xfrm>
            <a:off x="4952999" y="2286000"/>
            <a:ext cx="2476500" cy="2286000"/>
          </a:xfrm>
          <a:ln>
            <a:noFill/>
          </a:ln>
          <a:effectLst/>
        </p:spPr>
        <p:txBody>
          <a:bodyPr vert="horz" lIns="103163" tIns="51581" rIns="103163" bIns="51581" rtlCol="0">
            <a:noAutofit/>
          </a:bodyPr>
          <a:lstStyle>
            <a:lvl1pPr marL="254324" indent="-254324" algn="l" defTabSz="515813" rtl="0" eaLnBrk="1" latinLnBrk="0" hangingPunct="1">
              <a:lnSpc>
                <a:spcPct val="110000"/>
              </a:lnSpc>
              <a:spcBef>
                <a:spcPts val="677"/>
              </a:spcBef>
              <a:buFont typeface="Arial"/>
              <a:buNone/>
              <a:defRPr lang="en-US" sz="20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9" name="Picture Placeholder 6"/>
          <p:cNvSpPr>
            <a:spLocks noGrp="1"/>
          </p:cNvSpPr>
          <p:nvPr>
            <p:ph type="pic" sz="quarter" idx="24"/>
          </p:nvPr>
        </p:nvSpPr>
        <p:spPr>
          <a:xfrm>
            <a:off x="7429500" y="2286000"/>
            <a:ext cx="2476500" cy="2286000"/>
          </a:xfrm>
          <a:ln>
            <a:noFill/>
          </a:ln>
          <a:effectLst/>
        </p:spPr>
        <p:txBody>
          <a:bodyPr vert="horz" lIns="103163" tIns="51581" rIns="103163" bIns="51581" rtlCol="0">
            <a:noAutofit/>
          </a:bodyPr>
          <a:lstStyle>
            <a:lvl1pPr marL="254324" indent="-254324" algn="l" defTabSz="515813" rtl="0" eaLnBrk="1" latinLnBrk="0" hangingPunct="1">
              <a:lnSpc>
                <a:spcPct val="110000"/>
              </a:lnSpc>
              <a:spcBef>
                <a:spcPts val="677"/>
              </a:spcBef>
              <a:buFont typeface="Arial"/>
              <a:buNone/>
              <a:defRPr lang="en-US" sz="20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20" name="Picture Placeholder 6"/>
          <p:cNvSpPr>
            <a:spLocks noGrp="1"/>
          </p:cNvSpPr>
          <p:nvPr>
            <p:ph type="pic" sz="quarter" idx="25"/>
          </p:nvPr>
        </p:nvSpPr>
        <p:spPr>
          <a:xfrm>
            <a:off x="4952999" y="4572000"/>
            <a:ext cx="2476500" cy="2286000"/>
          </a:xfrm>
          <a:ln>
            <a:noFill/>
          </a:ln>
          <a:effectLst/>
        </p:spPr>
        <p:txBody>
          <a:bodyPr vert="horz" lIns="103163" tIns="51581" rIns="103163" bIns="51581" rtlCol="0">
            <a:noAutofit/>
          </a:bodyPr>
          <a:lstStyle>
            <a:lvl1pPr marL="254324" indent="-254324" algn="l" defTabSz="515813" rtl="0" eaLnBrk="1" latinLnBrk="0" hangingPunct="1">
              <a:lnSpc>
                <a:spcPct val="110000"/>
              </a:lnSpc>
              <a:spcBef>
                <a:spcPts val="677"/>
              </a:spcBef>
              <a:buFont typeface="Arial"/>
              <a:buNone/>
              <a:defRPr lang="en-US" sz="20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21" name="Picture Placeholder 6"/>
          <p:cNvSpPr>
            <a:spLocks noGrp="1"/>
          </p:cNvSpPr>
          <p:nvPr>
            <p:ph type="pic" sz="quarter" idx="26"/>
          </p:nvPr>
        </p:nvSpPr>
        <p:spPr>
          <a:xfrm>
            <a:off x="7429500" y="4572000"/>
            <a:ext cx="2476500" cy="2286000"/>
          </a:xfrm>
          <a:ln>
            <a:noFill/>
          </a:ln>
          <a:effectLst/>
        </p:spPr>
        <p:txBody>
          <a:bodyPr vert="horz" lIns="103163" tIns="51581" rIns="103163" bIns="51581" rtlCol="0">
            <a:noAutofit/>
          </a:bodyPr>
          <a:lstStyle>
            <a:lvl1pPr marL="254324" indent="-254324" algn="l" defTabSz="515813" rtl="0" eaLnBrk="1" latinLnBrk="0" hangingPunct="1">
              <a:lnSpc>
                <a:spcPct val="110000"/>
              </a:lnSpc>
              <a:spcBef>
                <a:spcPts val="677"/>
              </a:spcBef>
              <a:buFont typeface="Arial"/>
              <a:buNone/>
              <a:defRPr lang="en-US" sz="20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25" name="Text Placeholder 12"/>
          <p:cNvSpPr>
            <a:spLocks noGrp="1"/>
          </p:cNvSpPr>
          <p:nvPr>
            <p:ph type="body" sz="quarter" idx="28" hasCustomPrompt="1"/>
          </p:nvPr>
        </p:nvSpPr>
        <p:spPr>
          <a:xfrm>
            <a:off x="0" y="3783013"/>
            <a:ext cx="9906000" cy="1572768"/>
          </a:xfrm>
          <a:solidFill>
            <a:srgbClr val="000000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103163" tIns="51581" rIns="103163" bIns="51581" rtlCol="0" anchor="ctr">
            <a:noAutofit/>
          </a:bodyPr>
          <a:lstStyle>
            <a:lvl1pPr marL="0" indent="0" algn="ctr" defTabSz="515813" rtl="0" eaLnBrk="1" latinLnBrk="0" hangingPunct="1">
              <a:buNone/>
              <a:defRPr lang="en-US" sz="1800" kern="1200" dirty="0">
                <a:solidFill>
                  <a:srgbClr val="666666"/>
                </a:solidFill>
                <a:latin typeface="Verdana"/>
                <a:ea typeface="+mn-ea"/>
                <a:cs typeface="Verdana"/>
              </a:defRPr>
            </a:lvl1pPr>
          </a:lstStyle>
          <a:p>
            <a:pPr marL="0" lvl="0" indent="-254324" algn="ctr" defTabSz="515813" rtl="0" eaLnBrk="1" latinLnBrk="0" hangingPunct="1">
              <a:lnSpc>
                <a:spcPct val="110000"/>
              </a:lnSpc>
              <a:spcBef>
                <a:spcPts val="677"/>
              </a:spcBef>
              <a:buFont typeface="Arial"/>
              <a:buChar char="•"/>
            </a:pPr>
            <a:r>
              <a:rPr lang="en-US" dirty="0"/>
              <a:t>Statement here</a:t>
            </a: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-1" y="0"/>
            <a:ext cx="2476500" cy="2286000"/>
          </a:xfrm>
          <a:ln>
            <a:noFill/>
          </a:ln>
          <a:effectLst/>
        </p:spPr>
        <p:txBody>
          <a:bodyPr vert="horz" lIns="103163" tIns="51581" rIns="103163" bIns="51581" rtlCol="0">
            <a:noAutofit/>
          </a:bodyPr>
          <a:lstStyle>
            <a:lvl1pPr marL="254324" indent="-254324" algn="l" defTabSz="515813" rtl="0" eaLnBrk="1" latinLnBrk="0" hangingPunct="1">
              <a:lnSpc>
                <a:spcPct val="110000"/>
              </a:lnSpc>
              <a:spcBef>
                <a:spcPts val="677"/>
              </a:spcBef>
              <a:buFont typeface="Arial"/>
              <a:buNone/>
              <a:defRPr lang="en-US" sz="20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2476499" y="0"/>
            <a:ext cx="2476500" cy="2286000"/>
          </a:xfrm>
          <a:ln>
            <a:noFill/>
          </a:ln>
          <a:effectLst/>
        </p:spPr>
        <p:txBody>
          <a:bodyPr vert="horz" lIns="103163" tIns="51581" rIns="103163" bIns="51581" rtlCol="0">
            <a:noAutofit/>
          </a:bodyPr>
          <a:lstStyle>
            <a:lvl1pPr marL="254324" indent="-254324" algn="l" defTabSz="515813" rtl="0" eaLnBrk="1" latinLnBrk="0" hangingPunct="1">
              <a:lnSpc>
                <a:spcPct val="110000"/>
              </a:lnSpc>
              <a:spcBef>
                <a:spcPts val="677"/>
              </a:spcBef>
              <a:buFont typeface="Arial"/>
              <a:buNone/>
              <a:defRPr lang="en-US" sz="20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6" name="Picture Placeholder 6"/>
          <p:cNvSpPr>
            <a:spLocks noGrp="1"/>
          </p:cNvSpPr>
          <p:nvPr>
            <p:ph type="pic" sz="quarter" idx="21"/>
          </p:nvPr>
        </p:nvSpPr>
        <p:spPr>
          <a:xfrm>
            <a:off x="4952999" y="0"/>
            <a:ext cx="2476500" cy="2286000"/>
          </a:xfrm>
          <a:ln>
            <a:noFill/>
          </a:ln>
          <a:effectLst/>
        </p:spPr>
        <p:txBody>
          <a:bodyPr vert="horz" lIns="103163" tIns="51581" rIns="103163" bIns="51581" rtlCol="0">
            <a:noAutofit/>
          </a:bodyPr>
          <a:lstStyle>
            <a:lvl1pPr marL="254324" indent="-254324" algn="l" defTabSz="515813" rtl="0" eaLnBrk="1" latinLnBrk="0" hangingPunct="1">
              <a:lnSpc>
                <a:spcPct val="110000"/>
              </a:lnSpc>
              <a:spcBef>
                <a:spcPts val="677"/>
              </a:spcBef>
              <a:buFont typeface="Arial"/>
              <a:buNone/>
              <a:defRPr lang="en-US" sz="20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7" name="Picture Placeholder 6"/>
          <p:cNvSpPr>
            <a:spLocks noGrp="1"/>
          </p:cNvSpPr>
          <p:nvPr>
            <p:ph type="pic" sz="quarter" idx="22"/>
          </p:nvPr>
        </p:nvSpPr>
        <p:spPr>
          <a:xfrm>
            <a:off x="7429500" y="0"/>
            <a:ext cx="2476500" cy="2286000"/>
          </a:xfrm>
          <a:ln>
            <a:noFill/>
          </a:ln>
          <a:effectLst/>
        </p:spPr>
        <p:txBody>
          <a:bodyPr vert="horz" lIns="103163" tIns="51581" rIns="103163" bIns="51581" rtlCol="0">
            <a:noAutofit/>
          </a:bodyPr>
          <a:lstStyle>
            <a:lvl1pPr marL="254324" indent="-254324" algn="l" defTabSz="515813" rtl="0" eaLnBrk="1" latinLnBrk="0" hangingPunct="1">
              <a:lnSpc>
                <a:spcPct val="110000"/>
              </a:lnSpc>
              <a:spcBef>
                <a:spcPts val="677"/>
              </a:spcBef>
              <a:buFont typeface="Arial"/>
              <a:buNone/>
              <a:defRPr lang="en-US" sz="20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95300" y="6547963"/>
            <a:ext cx="2311400" cy="292565"/>
          </a:xfrm>
          <a:prstGeom prst="rect">
            <a:avLst/>
          </a:prstGeom>
        </p:spPr>
        <p:txBody>
          <a:bodyPr lIns="103163" tIns="51581" rIns="103163" bIns="51581"/>
          <a:lstStyle/>
          <a:p>
            <a:fld id="{51305156-B5F0-8F44-9B3B-B829BD25E71A}" type="datetime1">
              <a:rPr lang="en-US" smtClean="0">
                <a:solidFill>
                  <a:srgbClr val="464646"/>
                </a:solidFill>
              </a:rPr>
              <a:pPr/>
              <a:t>3/10/2022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384550" y="6547963"/>
            <a:ext cx="3136900" cy="292565"/>
          </a:xfrm>
          <a:prstGeom prst="rect">
            <a:avLst/>
          </a:prstGeom>
        </p:spPr>
        <p:txBody>
          <a:bodyPr lIns="103163" tIns="51581" rIns="103163" bIns="51581"/>
          <a:lstStyle/>
          <a:p>
            <a:endParaRPr lang="en-US">
              <a:solidFill>
                <a:srgbClr val="46464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99300" y="6547963"/>
            <a:ext cx="2311400" cy="292565"/>
          </a:xfrm>
          <a:prstGeom prst="rect">
            <a:avLst/>
          </a:prstGeom>
        </p:spPr>
        <p:txBody>
          <a:bodyPr lIns="103163" tIns="51581" rIns="103163" bIns="51581"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4126525"/>
            <a:ext cx="9906000" cy="825866"/>
          </a:xfrm>
          <a:ln>
            <a:noFill/>
          </a:ln>
        </p:spPr>
        <p:txBody>
          <a:bodyPr wrap="square" anchor="ctr" anchorCtr="0">
            <a:noAutofit/>
          </a:bodyPr>
          <a:lstStyle>
            <a:lvl1pPr marL="0" indent="0" algn="ctr" defTabSz="515813" rtl="0" eaLnBrk="1" latinLnBrk="0" hangingPunct="1">
              <a:buNone/>
              <a:defRPr lang="en-US" sz="5000" b="1" kern="1200" cap="all" dirty="0" smtClean="0">
                <a:solidFill>
                  <a:schemeClr val="bg1"/>
                </a:solidFill>
                <a:latin typeface="Verdana"/>
                <a:ea typeface="+mn-ea"/>
                <a:cs typeface="Verdana"/>
              </a:defRPr>
            </a:lvl1pPr>
          </a:lstStyle>
          <a:p>
            <a:pPr lvl="0"/>
            <a:r>
              <a:rPr lang="en-US" dirty="0"/>
              <a:t>Statement here</a:t>
            </a:r>
          </a:p>
        </p:txBody>
      </p:sp>
    </p:spTree>
    <p:extLst>
      <p:ext uri="{BB962C8B-B14F-4D97-AF65-F5344CB8AC3E}">
        <p14:creationId xmlns:p14="http://schemas.microsoft.com/office/powerpoint/2010/main" val="156370993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obe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merica-globe_shadow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48106" y="203201"/>
            <a:ext cx="7194277" cy="666496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95300" y="6547963"/>
            <a:ext cx="2311400" cy="292565"/>
          </a:xfrm>
          <a:prstGeom prst="rect">
            <a:avLst/>
          </a:prstGeom>
        </p:spPr>
        <p:txBody>
          <a:bodyPr lIns="103163" tIns="51581" rIns="103163" bIns="51581"/>
          <a:lstStyle/>
          <a:p>
            <a:fld id="{2DAB5F46-2B7F-5B4D-AD94-C45166DC40CF}" type="datetime1">
              <a:rPr lang="en-US" smtClean="0">
                <a:solidFill>
                  <a:srgbClr val="464646"/>
                </a:solidFill>
              </a:rPr>
              <a:pPr/>
              <a:t>3/10/2022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384550" y="6547963"/>
            <a:ext cx="3136900" cy="292565"/>
          </a:xfrm>
          <a:prstGeom prst="rect">
            <a:avLst/>
          </a:prstGeom>
        </p:spPr>
        <p:txBody>
          <a:bodyPr lIns="103163" tIns="51581" rIns="103163" bIns="51581"/>
          <a:lstStyle/>
          <a:p>
            <a:endParaRPr lang="en-US">
              <a:solidFill>
                <a:srgbClr val="46464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99300" y="6547963"/>
            <a:ext cx="2311400" cy="292565"/>
          </a:xfrm>
          <a:prstGeom prst="rect">
            <a:avLst/>
          </a:prstGeom>
        </p:spPr>
        <p:txBody>
          <a:bodyPr lIns="103163" tIns="51581" rIns="103163" bIns="51581"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3783014"/>
            <a:ext cx="9906000" cy="1571626"/>
          </a:xfrm>
          <a:prstGeom prst="rect">
            <a:avLst/>
          </a:prstGeom>
          <a:solidFill>
            <a:srgbClr val="000000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3163" tIns="51581" rIns="103163" bIns="51581" rtlCol="0" anchor="ctr"/>
          <a:lstStyle/>
          <a:p>
            <a:pPr algn="ctr"/>
            <a:endParaRPr lang="en-US" sz="1800" dirty="0">
              <a:solidFill>
                <a:srgbClr val="FFFFFF"/>
              </a:solidFill>
              <a:latin typeface="Verdana"/>
              <a:cs typeface="Verdana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4127746"/>
            <a:ext cx="9906000" cy="825866"/>
          </a:xfrm>
        </p:spPr>
        <p:txBody>
          <a:bodyPr wrap="square" anchor="ctr" anchorCtr="0">
            <a:noAutofit/>
          </a:bodyPr>
          <a:lstStyle>
            <a:lvl1pPr marL="0" indent="0" algn="ctr" defTabSz="515813" rtl="0" eaLnBrk="1" latinLnBrk="0" hangingPunct="1">
              <a:buNone/>
              <a:defRPr lang="en-US" sz="5000" b="1" kern="1200" cap="all" dirty="0" smtClean="0">
                <a:solidFill>
                  <a:schemeClr val="bg1"/>
                </a:solidFill>
                <a:latin typeface="Verdana"/>
                <a:ea typeface="+mn-ea"/>
                <a:cs typeface="Verdana"/>
              </a:defRPr>
            </a:lvl1pPr>
          </a:lstStyle>
          <a:p>
            <a:pPr lvl="0"/>
            <a:r>
              <a:rPr lang="en-US" dirty="0"/>
              <a:t>Statement here</a:t>
            </a:r>
          </a:p>
        </p:txBody>
      </p:sp>
    </p:spTree>
    <p:extLst>
      <p:ext uri="{BB962C8B-B14F-4D97-AF65-F5344CB8AC3E}">
        <p14:creationId xmlns:p14="http://schemas.microsoft.com/office/powerpoint/2010/main" val="252962795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ob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merica-globe_shadow_small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8120" y="332743"/>
            <a:ext cx="5481320" cy="508076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5916" y="3884056"/>
            <a:ext cx="4513327" cy="800724"/>
          </a:xfrm>
        </p:spPr>
        <p:txBody>
          <a:bodyPr/>
          <a:lstStyle>
            <a:lvl1pPr>
              <a:defRPr sz="27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328590" y="6547963"/>
            <a:ext cx="1395510" cy="292565"/>
          </a:xfrm>
          <a:prstGeom prst="rect">
            <a:avLst/>
          </a:prstGeom>
        </p:spPr>
        <p:txBody>
          <a:bodyPr lIns="103163" tIns="51581" rIns="103163" bIns="51581"/>
          <a:lstStyle/>
          <a:p>
            <a:fld id="{6E7C3E9F-FCDE-664F-9336-1ABBAA0EA927}" type="datetime1">
              <a:rPr lang="en-US" smtClean="0">
                <a:solidFill>
                  <a:srgbClr val="464646"/>
                </a:solidFill>
              </a:rPr>
              <a:pPr/>
              <a:t>3/10/2022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73750" y="6547963"/>
            <a:ext cx="2259857" cy="292565"/>
          </a:xfrm>
          <a:prstGeom prst="rect">
            <a:avLst/>
          </a:prstGeom>
        </p:spPr>
        <p:txBody>
          <a:bodyPr lIns="103163" tIns="51581" rIns="103163" bIns="51581"/>
          <a:lstStyle/>
          <a:p>
            <a:endParaRPr lang="en-US">
              <a:solidFill>
                <a:srgbClr val="46464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445507" y="6547963"/>
            <a:ext cx="965199" cy="292565"/>
          </a:xfrm>
          <a:prstGeom prst="rect">
            <a:avLst/>
          </a:prstGeom>
        </p:spPr>
        <p:txBody>
          <a:bodyPr lIns="103163" tIns="51581" rIns="103163" bIns="51581"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5101173" y="4699001"/>
            <a:ext cx="4455584" cy="1807308"/>
          </a:xfrm>
        </p:spPr>
        <p:txBody>
          <a:bodyPr/>
          <a:lstStyle>
            <a:lvl1pPr>
              <a:lnSpc>
                <a:spcPct val="100000"/>
              </a:lnSpc>
              <a:spcBef>
                <a:spcPts val="451"/>
              </a:spcBef>
              <a:defRPr sz="1400"/>
            </a:lvl1pPr>
            <a:lvl2pPr>
              <a:lnSpc>
                <a:spcPct val="100000"/>
              </a:lnSpc>
              <a:spcBef>
                <a:spcPts val="338"/>
              </a:spcBef>
              <a:defRPr sz="1200"/>
            </a:lvl2pPr>
            <a:lvl3pPr>
              <a:lnSpc>
                <a:spcPct val="100000"/>
              </a:lnSpc>
              <a:spcBef>
                <a:spcPts val="226"/>
              </a:spcBef>
              <a:defRPr sz="1200"/>
            </a:lvl3pPr>
            <a:lvl4pPr>
              <a:lnSpc>
                <a:spcPct val="100000"/>
              </a:lnSpc>
              <a:spcBef>
                <a:spcPts val="113"/>
              </a:spcBef>
              <a:defRPr sz="1100"/>
            </a:lvl4pPr>
            <a:lvl5pPr>
              <a:lnSpc>
                <a:spcPct val="100000"/>
              </a:lnSpc>
              <a:spcBef>
                <a:spcPts val="113"/>
              </a:spcBef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53544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6897382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16354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939925" y="990603"/>
            <a:ext cx="7319433" cy="3683000"/>
          </a:xfrm>
        </p:spPr>
        <p:txBody>
          <a:bodyPr/>
          <a:lstStyle>
            <a:lvl1pPr algn="r">
              <a:buNone/>
              <a:defRPr sz="6800" b="1" baseline="0">
                <a:solidFill>
                  <a:srgbClr val="F79646"/>
                </a:solidFill>
              </a:defRPr>
            </a:lvl1pPr>
          </a:lstStyle>
          <a:p>
            <a:pPr lvl="0"/>
            <a:r>
              <a:rPr lang="en-US" dirty="0"/>
              <a:t>Emphasis Slide</a:t>
            </a:r>
          </a:p>
          <a:p>
            <a:pPr lvl="0"/>
            <a:r>
              <a:rPr lang="en-US" dirty="0"/>
              <a:t>Used for making one important Point</a:t>
            </a:r>
          </a:p>
        </p:txBody>
      </p:sp>
    </p:spTree>
    <p:extLst>
      <p:ext uri="{BB962C8B-B14F-4D97-AF65-F5344CB8AC3E}">
        <p14:creationId xmlns:p14="http://schemas.microsoft.com/office/powerpoint/2010/main" val="380403888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7" y="273049"/>
            <a:ext cx="3259006" cy="1162051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1" y="273054"/>
            <a:ext cx="5537729" cy="585311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7" y="1435104"/>
            <a:ext cx="3259006" cy="4691063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515813" indent="0">
              <a:buNone/>
              <a:defRPr sz="1400"/>
            </a:lvl2pPr>
            <a:lvl3pPr marL="1031626" indent="0">
              <a:buNone/>
              <a:defRPr sz="1100"/>
            </a:lvl3pPr>
            <a:lvl4pPr marL="1547439" indent="0">
              <a:buNone/>
              <a:defRPr sz="1000"/>
            </a:lvl4pPr>
            <a:lvl5pPr marL="2063252" indent="0">
              <a:buNone/>
              <a:defRPr sz="1000"/>
            </a:lvl5pPr>
            <a:lvl6pPr marL="2579065" indent="0">
              <a:buNone/>
              <a:defRPr sz="1000"/>
            </a:lvl6pPr>
            <a:lvl7pPr marL="3094878" indent="0">
              <a:buNone/>
              <a:defRPr sz="1000"/>
            </a:lvl7pPr>
            <a:lvl8pPr marL="3610691" indent="0">
              <a:buNone/>
              <a:defRPr sz="1000"/>
            </a:lvl8pPr>
            <a:lvl9pPr marL="4126504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5300" y="6547963"/>
            <a:ext cx="2311400" cy="292565"/>
          </a:xfrm>
          <a:prstGeom prst="rect">
            <a:avLst/>
          </a:prstGeom>
        </p:spPr>
        <p:txBody>
          <a:bodyPr lIns="103163" tIns="51581" rIns="103163" bIns="51581"/>
          <a:lstStyle/>
          <a:p>
            <a:fld id="{704DA2EC-FE51-234C-8874-87F532D5C722}" type="datetime1">
              <a:rPr lang="en-US" smtClean="0">
                <a:solidFill>
                  <a:srgbClr val="464646"/>
                </a:solidFill>
              </a:rPr>
              <a:pPr/>
              <a:t>3/10/2022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4550" y="6547963"/>
            <a:ext cx="3136900" cy="292565"/>
          </a:xfrm>
          <a:prstGeom prst="rect">
            <a:avLst/>
          </a:prstGeom>
        </p:spPr>
        <p:txBody>
          <a:bodyPr lIns="103163" tIns="51581" rIns="103163" bIns="51581"/>
          <a:lstStyle/>
          <a:p>
            <a:endParaRPr lang="en-US">
              <a:solidFill>
                <a:srgbClr val="464646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99300" y="6547963"/>
            <a:ext cx="2311400" cy="292565"/>
          </a:xfrm>
          <a:prstGeom prst="rect">
            <a:avLst/>
          </a:prstGeom>
        </p:spPr>
        <p:txBody>
          <a:bodyPr lIns="103163" tIns="51581" rIns="103163" bIns="51581"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123856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600"/>
            </a:lvl1pPr>
            <a:lvl2pPr marL="515813" indent="0">
              <a:buNone/>
              <a:defRPr sz="3200"/>
            </a:lvl2pPr>
            <a:lvl3pPr marL="1031626" indent="0">
              <a:buNone/>
              <a:defRPr sz="2700"/>
            </a:lvl3pPr>
            <a:lvl4pPr marL="1547439" indent="0">
              <a:buNone/>
              <a:defRPr sz="2300"/>
            </a:lvl4pPr>
            <a:lvl5pPr marL="2063252" indent="0">
              <a:buNone/>
              <a:defRPr sz="2300"/>
            </a:lvl5pPr>
            <a:lvl6pPr marL="2579065" indent="0">
              <a:buNone/>
              <a:defRPr sz="2300"/>
            </a:lvl6pPr>
            <a:lvl7pPr marL="3094878" indent="0">
              <a:buNone/>
              <a:defRPr sz="2300"/>
            </a:lvl7pPr>
            <a:lvl8pPr marL="3610691" indent="0">
              <a:buNone/>
              <a:defRPr sz="2300"/>
            </a:lvl8pPr>
            <a:lvl9pPr marL="4126504" indent="0">
              <a:buNone/>
              <a:defRPr sz="23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41"/>
            <a:ext cx="5943600" cy="804863"/>
          </a:xfrm>
        </p:spPr>
        <p:txBody>
          <a:bodyPr/>
          <a:lstStyle>
            <a:lvl1pPr marL="0" indent="0">
              <a:buNone/>
              <a:defRPr sz="1600"/>
            </a:lvl1pPr>
            <a:lvl2pPr marL="515813" indent="0">
              <a:buNone/>
              <a:defRPr sz="1400"/>
            </a:lvl2pPr>
            <a:lvl3pPr marL="1031626" indent="0">
              <a:buNone/>
              <a:defRPr sz="1100"/>
            </a:lvl3pPr>
            <a:lvl4pPr marL="1547439" indent="0">
              <a:buNone/>
              <a:defRPr sz="1000"/>
            </a:lvl4pPr>
            <a:lvl5pPr marL="2063252" indent="0">
              <a:buNone/>
              <a:defRPr sz="1000"/>
            </a:lvl5pPr>
            <a:lvl6pPr marL="2579065" indent="0">
              <a:buNone/>
              <a:defRPr sz="1000"/>
            </a:lvl6pPr>
            <a:lvl7pPr marL="3094878" indent="0">
              <a:buNone/>
              <a:defRPr sz="1000"/>
            </a:lvl7pPr>
            <a:lvl8pPr marL="3610691" indent="0">
              <a:buNone/>
              <a:defRPr sz="1000"/>
            </a:lvl8pPr>
            <a:lvl9pPr marL="4126504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5300" y="6547963"/>
            <a:ext cx="2311400" cy="292565"/>
          </a:xfrm>
          <a:prstGeom prst="rect">
            <a:avLst/>
          </a:prstGeom>
        </p:spPr>
        <p:txBody>
          <a:bodyPr lIns="103163" tIns="51581" rIns="103163" bIns="51581"/>
          <a:lstStyle/>
          <a:p>
            <a:fld id="{2036BB0B-C07A-EF4C-ADBF-B404E3B41965}" type="datetime1">
              <a:rPr lang="en-US" smtClean="0">
                <a:solidFill>
                  <a:srgbClr val="464646"/>
                </a:solidFill>
              </a:rPr>
              <a:pPr/>
              <a:t>3/10/2022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4550" y="6547963"/>
            <a:ext cx="3136900" cy="292565"/>
          </a:xfrm>
          <a:prstGeom prst="rect">
            <a:avLst/>
          </a:prstGeom>
        </p:spPr>
        <p:txBody>
          <a:bodyPr lIns="103163" tIns="51581" rIns="103163" bIns="51581"/>
          <a:lstStyle/>
          <a:p>
            <a:endParaRPr lang="en-US">
              <a:solidFill>
                <a:srgbClr val="464646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99300" y="6547963"/>
            <a:ext cx="2311400" cy="292565"/>
          </a:xfrm>
          <a:prstGeom prst="rect">
            <a:avLst/>
          </a:prstGeom>
        </p:spPr>
        <p:txBody>
          <a:bodyPr lIns="103163" tIns="51581" rIns="103163" bIns="51581"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195225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547963"/>
            <a:ext cx="2311400" cy="292565"/>
          </a:xfrm>
          <a:prstGeom prst="rect">
            <a:avLst/>
          </a:prstGeom>
        </p:spPr>
        <p:txBody>
          <a:bodyPr lIns="103163" tIns="51581" rIns="103163" bIns="51581"/>
          <a:lstStyle/>
          <a:p>
            <a:fld id="{8600531E-1DA2-B34A-93A6-C570B815175C}" type="datetime1">
              <a:rPr lang="en-US" smtClean="0">
                <a:solidFill>
                  <a:srgbClr val="464646"/>
                </a:solidFill>
              </a:rPr>
              <a:pPr/>
              <a:t>3/10/2022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547963"/>
            <a:ext cx="3136900" cy="292565"/>
          </a:xfrm>
          <a:prstGeom prst="rect">
            <a:avLst/>
          </a:prstGeom>
        </p:spPr>
        <p:txBody>
          <a:bodyPr lIns="103163" tIns="51581" rIns="103163" bIns="51581"/>
          <a:lstStyle/>
          <a:p>
            <a:endParaRPr lang="en-US">
              <a:solidFill>
                <a:srgbClr val="46464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547963"/>
            <a:ext cx="2311400" cy="292565"/>
          </a:xfrm>
          <a:prstGeom prst="rect">
            <a:avLst/>
          </a:prstGeom>
        </p:spPr>
        <p:txBody>
          <a:bodyPr lIns="103163" tIns="51581" rIns="103163" bIns="51581"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0537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42"/>
            <a:ext cx="222885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42"/>
            <a:ext cx="652145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547963"/>
            <a:ext cx="2311400" cy="292565"/>
          </a:xfrm>
          <a:prstGeom prst="rect">
            <a:avLst/>
          </a:prstGeom>
        </p:spPr>
        <p:txBody>
          <a:bodyPr lIns="103163" tIns="51581" rIns="103163" bIns="51581"/>
          <a:lstStyle/>
          <a:p>
            <a:fld id="{932E4664-5CFD-1A4D-9B41-76CFD729FE90}" type="datetime1">
              <a:rPr lang="en-US" smtClean="0">
                <a:solidFill>
                  <a:srgbClr val="464646"/>
                </a:solidFill>
              </a:rPr>
              <a:pPr/>
              <a:t>3/10/2022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547963"/>
            <a:ext cx="3136900" cy="292565"/>
          </a:xfrm>
          <a:prstGeom prst="rect">
            <a:avLst/>
          </a:prstGeom>
        </p:spPr>
        <p:txBody>
          <a:bodyPr lIns="103163" tIns="51581" rIns="103163" bIns="51581"/>
          <a:lstStyle/>
          <a:p>
            <a:endParaRPr lang="en-US">
              <a:solidFill>
                <a:srgbClr val="46464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547963"/>
            <a:ext cx="2311400" cy="292565"/>
          </a:xfrm>
          <a:prstGeom prst="rect">
            <a:avLst/>
          </a:prstGeom>
        </p:spPr>
        <p:txBody>
          <a:bodyPr lIns="103163" tIns="51581" rIns="103163" bIns="51581"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507386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 userDrawn="1"/>
        </p:nvSpPr>
        <p:spPr>
          <a:xfrm>
            <a:off x="1313225" y="1355149"/>
            <a:ext cx="7301687" cy="4262918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3163" tIns="51581" rIns="103163" bIns="51581"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제목 10"/>
          <p:cNvSpPr>
            <a:spLocks noGrp="1"/>
          </p:cNvSpPr>
          <p:nvPr>
            <p:ph type="title"/>
          </p:nvPr>
        </p:nvSpPr>
        <p:spPr>
          <a:xfrm>
            <a:off x="1895029" y="2852933"/>
            <a:ext cx="5055014" cy="576071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9266712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  <p15:guide id="3" orient="horz" pos="1060" userDrawn="1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00497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  <p15:guide id="3" orient="horz" pos="1060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578" y="1643188"/>
            <a:ext cx="8780954" cy="4676593"/>
          </a:xfrm>
        </p:spPr>
        <p:txBody>
          <a:bodyPr>
            <a:normAutofit/>
          </a:bodyPr>
          <a:lstStyle>
            <a:lvl1pPr>
              <a:defRPr sz="2000">
                <a:latin typeface="KoPub돋움체_Pro Bold" panose="02020603020101020101" pitchFamily="18" charset="-127"/>
                <a:ea typeface="KoPub돋움체_Pro Bold" panose="02020603020101020101" pitchFamily="18" charset="-127"/>
              </a:defRPr>
            </a:lvl1pPr>
            <a:lvl2pPr>
              <a:defRPr sz="1800">
                <a:latin typeface="KoPub돋움체_Pro Light" panose="02020603020101020101" pitchFamily="18" charset="-127"/>
                <a:ea typeface="KoPub돋움체_Pro Light" panose="02020603020101020101" pitchFamily="18" charset="-127"/>
              </a:defRPr>
            </a:lvl2pPr>
            <a:lvl3pPr>
              <a:defRPr sz="1600">
                <a:latin typeface="KoPub돋움체_Pro Light" panose="02020603020101020101" pitchFamily="18" charset="-127"/>
                <a:ea typeface="KoPub돋움체_Pro Light" panose="02020603020101020101" pitchFamily="18" charset="-127"/>
              </a:defRPr>
            </a:lvl3pPr>
            <a:lvl4pPr>
              <a:defRPr sz="1400">
                <a:latin typeface="KoPub돋움체_Pro Light" panose="02020603020101020101" pitchFamily="18" charset="-127"/>
                <a:ea typeface="KoPub돋움체_Pro Light" panose="02020603020101020101" pitchFamily="18" charset="-127"/>
              </a:defRPr>
            </a:lvl4pPr>
            <a:lvl5pPr>
              <a:defRPr sz="1400">
                <a:latin typeface="KoPub돋움체_Pro Light" panose="02020603020101020101" pitchFamily="18" charset="-127"/>
                <a:ea typeface="KoPub돋움체_Pro Light" panose="02020603020101020101" pitchFamily="18" charset="-127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9"/>
            <a:ext cx="2311400" cy="365125"/>
          </a:xfrm>
          <a:prstGeom prst="rect">
            <a:avLst/>
          </a:prstGeom>
        </p:spPr>
        <p:txBody>
          <a:bodyPr lIns="103163" tIns="51581" rIns="103163" bIns="51581"/>
          <a:lstStyle/>
          <a:p>
            <a:fld id="{64862BFA-C828-2446-9B72-82AD7C7C4D28}" type="datetime1">
              <a:rPr lang="en-US" smtClean="0"/>
              <a:pPr/>
              <a:t>3/10/2022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9"/>
            <a:ext cx="3136900" cy="365125"/>
          </a:xfrm>
          <a:prstGeom prst="rect">
            <a:avLst/>
          </a:prstGeom>
        </p:spPr>
        <p:txBody>
          <a:bodyPr lIns="103163" tIns="51581" rIns="103163" bIns="51581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9"/>
            <a:ext cx="2311400" cy="365125"/>
          </a:xfrm>
          <a:prstGeom prst="rect">
            <a:avLst/>
          </a:prstGeom>
        </p:spPr>
        <p:txBody>
          <a:bodyPr lIns="103163" tIns="51581" rIns="103163" bIns="51581"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3"/>
          </p:nvPr>
        </p:nvSpPr>
        <p:spPr>
          <a:xfrm>
            <a:off x="540014" y="87316"/>
            <a:ext cx="5723545" cy="288925"/>
          </a:xfrm>
        </p:spPr>
        <p:txBody>
          <a:bodyPr/>
          <a:lstStyle>
            <a:lvl1pPr marL="0" indent="0">
              <a:buFontTx/>
              <a:buNone/>
              <a:defRPr sz="1800" baseline="0">
                <a:solidFill>
                  <a:schemeClr val="accent6">
                    <a:lumMod val="75000"/>
                  </a:schemeClr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54462949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578" y="1643188"/>
            <a:ext cx="8780954" cy="4676593"/>
          </a:xfrm>
        </p:spPr>
        <p:txBody>
          <a:bodyPr>
            <a:normAutofit/>
          </a:bodyPr>
          <a:lstStyle>
            <a:lvl1pPr>
              <a:defRPr sz="2000">
                <a:latin typeface="KoPub돋움체_Pro Bold" panose="02020603020101020101" pitchFamily="18" charset="-127"/>
                <a:ea typeface="KoPub돋움체_Pro Bold" panose="02020603020101020101" pitchFamily="18" charset="-127"/>
              </a:defRPr>
            </a:lvl1pPr>
            <a:lvl2pPr>
              <a:defRPr sz="1800">
                <a:latin typeface="KoPub돋움체_Pro Light" panose="02020603020101020101" pitchFamily="18" charset="-127"/>
                <a:ea typeface="KoPub돋움체_Pro Light" panose="02020603020101020101" pitchFamily="18" charset="-127"/>
              </a:defRPr>
            </a:lvl2pPr>
            <a:lvl3pPr>
              <a:defRPr sz="1600">
                <a:latin typeface="KoPub돋움체_Pro Light" panose="02020603020101020101" pitchFamily="18" charset="-127"/>
                <a:ea typeface="KoPub돋움체_Pro Light" panose="02020603020101020101" pitchFamily="18" charset="-127"/>
              </a:defRPr>
            </a:lvl3pPr>
            <a:lvl4pPr>
              <a:defRPr sz="1400">
                <a:latin typeface="KoPub돋움체_Pro Light" panose="02020603020101020101" pitchFamily="18" charset="-127"/>
                <a:ea typeface="KoPub돋움체_Pro Light" panose="02020603020101020101" pitchFamily="18" charset="-127"/>
              </a:defRPr>
            </a:lvl4pPr>
            <a:lvl5pPr>
              <a:defRPr sz="1400">
                <a:latin typeface="KoPub돋움체_Pro Light" panose="02020603020101020101" pitchFamily="18" charset="-127"/>
                <a:ea typeface="KoPub돋움체_Pro Light" panose="02020603020101020101" pitchFamily="18" charset="-127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9"/>
            <a:ext cx="2311400" cy="365125"/>
          </a:xfrm>
          <a:prstGeom prst="rect">
            <a:avLst/>
          </a:prstGeom>
        </p:spPr>
        <p:txBody>
          <a:bodyPr lIns="103163" tIns="51581" rIns="103163" bIns="51581"/>
          <a:lstStyle/>
          <a:p>
            <a:fld id="{64862BFA-C828-2446-9B72-82AD7C7C4D28}" type="datetime1">
              <a:rPr lang="en-US" smtClean="0"/>
              <a:pPr/>
              <a:t>3/10/2022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9"/>
            <a:ext cx="3136900" cy="365125"/>
          </a:xfrm>
          <a:prstGeom prst="rect">
            <a:avLst/>
          </a:prstGeom>
        </p:spPr>
        <p:txBody>
          <a:bodyPr lIns="103163" tIns="51581" rIns="103163" bIns="51581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9"/>
            <a:ext cx="2311400" cy="365125"/>
          </a:xfrm>
          <a:prstGeom prst="rect">
            <a:avLst/>
          </a:prstGeom>
        </p:spPr>
        <p:txBody>
          <a:bodyPr lIns="103163" tIns="51581" rIns="103163" bIns="51581"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3"/>
          </p:nvPr>
        </p:nvSpPr>
        <p:spPr>
          <a:xfrm>
            <a:off x="540014" y="87316"/>
            <a:ext cx="5723545" cy="288925"/>
          </a:xfrm>
        </p:spPr>
        <p:txBody>
          <a:bodyPr/>
          <a:lstStyle>
            <a:lvl1pPr marL="0" indent="0">
              <a:buFontTx/>
              <a:buNone/>
              <a:defRPr sz="1800" baseline="0">
                <a:solidFill>
                  <a:schemeClr val="accent6">
                    <a:lumMod val="75000"/>
                  </a:schemeClr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544629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585" y="1922202"/>
            <a:ext cx="8754907" cy="80072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95300" y="6547963"/>
            <a:ext cx="2311400" cy="292565"/>
          </a:xfrm>
          <a:prstGeom prst="rect">
            <a:avLst/>
          </a:prstGeom>
        </p:spPr>
        <p:txBody>
          <a:bodyPr lIns="103163" tIns="51581" rIns="103163" bIns="51581"/>
          <a:lstStyle/>
          <a:p>
            <a:fld id="{82E32219-5F3D-7F43-849E-768B69F61FFB}" type="datetime1">
              <a:rPr lang="en-US" smtClean="0">
                <a:solidFill>
                  <a:srgbClr val="464646"/>
                </a:solidFill>
              </a:rPr>
              <a:pPr/>
              <a:t>3/10/2022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384550" y="6547963"/>
            <a:ext cx="3136900" cy="292565"/>
          </a:xfrm>
          <a:prstGeom prst="rect">
            <a:avLst/>
          </a:prstGeom>
        </p:spPr>
        <p:txBody>
          <a:bodyPr lIns="103163" tIns="51581" rIns="103163" bIns="51581"/>
          <a:lstStyle/>
          <a:p>
            <a:endParaRPr lang="en-US">
              <a:solidFill>
                <a:srgbClr val="46464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99300" y="6547963"/>
            <a:ext cx="2311400" cy="292565"/>
          </a:xfrm>
          <a:prstGeom prst="rect">
            <a:avLst/>
          </a:prstGeom>
        </p:spPr>
        <p:txBody>
          <a:bodyPr lIns="103163" tIns="51581" rIns="103163" bIns="51581"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55618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578" y="1643188"/>
            <a:ext cx="8780954" cy="4676593"/>
          </a:xfrm>
        </p:spPr>
        <p:txBody>
          <a:bodyPr>
            <a:normAutofit/>
          </a:bodyPr>
          <a:lstStyle>
            <a:lvl1pPr>
              <a:defRPr sz="2000">
                <a:latin typeface="KoPub돋움체_Pro Bold" panose="02020603020101020101" pitchFamily="18" charset="-127"/>
                <a:ea typeface="KoPub돋움체_Pro Bold" panose="02020603020101020101" pitchFamily="18" charset="-127"/>
              </a:defRPr>
            </a:lvl1pPr>
            <a:lvl2pPr>
              <a:defRPr sz="1800">
                <a:latin typeface="KoPub돋움체_Pro Light" panose="02020603020101020101" pitchFamily="18" charset="-127"/>
                <a:ea typeface="KoPub돋움체_Pro Light" panose="02020603020101020101" pitchFamily="18" charset="-127"/>
              </a:defRPr>
            </a:lvl2pPr>
            <a:lvl3pPr>
              <a:defRPr sz="1600">
                <a:latin typeface="KoPub돋움체_Pro Light" panose="02020603020101020101" pitchFamily="18" charset="-127"/>
                <a:ea typeface="KoPub돋움체_Pro Light" panose="02020603020101020101" pitchFamily="18" charset="-127"/>
              </a:defRPr>
            </a:lvl3pPr>
            <a:lvl4pPr>
              <a:defRPr sz="1400">
                <a:latin typeface="KoPub돋움체_Pro Light" panose="02020603020101020101" pitchFamily="18" charset="-127"/>
                <a:ea typeface="KoPub돋움체_Pro Light" panose="02020603020101020101" pitchFamily="18" charset="-127"/>
              </a:defRPr>
            </a:lvl4pPr>
            <a:lvl5pPr>
              <a:defRPr sz="1400">
                <a:latin typeface="KoPub돋움체_Pro Light" panose="02020603020101020101" pitchFamily="18" charset="-127"/>
                <a:ea typeface="KoPub돋움체_Pro Light" panose="02020603020101020101" pitchFamily="18" charset="-127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9"/>
            <a:ext cx="2311400" cy="365125"/>
          </a:xfrm>
          <a:prstGeom prst="rect">
            <a:avLst/>
          </a:prstGeom>
        </p:spPr>
        <p:txBody>
          <a:bodyPr lIns="103163" tIns="51581" rIns="103163" bIns="51581"/>
          <a:lstStyle/>
          <a:p>
            <a:fld id="{64862BFA-C828-2446-9B72-82AD7C7C4D28}" type="datetime1">
              <a:rPr lang="en-US" smtClean="0"/>
              <a:pPr/>
              <a:t>3/10/2022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9"/>
            <a:ext cx="3136900" cy="365125"/>
          </a:xfrm>
          <a:prstGeom prst="rect">
            <a:avLst/>
          </a:prstGeom>
        </p:spPr>
        <p:txBody>
          <a:bodyPr lIns="103163" tIns="51581" rIns="103163" bIns="51581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9"/>
            <a:ext cx="2311400" cy="365125"/>
          </a:xfrm>
          <a:prstGeom prst="rect">
            <a:avLst/>
          </a:prstGeom>
        </p:spPr>
        <p:txBody>
          <a:bodyPr lIns="103163" tIns="51581" rIns="103163" bIns="51581"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3"/>
          </p:nvPr>
        </p:nvSpPr>
        <p:spPr>
          <a:xfrm>
            <a:off x="540014" y="87316"/>
            <a:ext cx="5723545" cy="288925"/>
          </a:xfrm>
        </p:spPr>
        <p:txBody>
          <a:bodyPr/>
          <a:lstStyle>
            <a:lvl1pPr marL="0" indent="0">
              <a:buFontTx/>
              <a:buNone/>
              <a:defRPr sz="1800" baseline="0">
                <a:solidFill>
                  <a:schemeClr val="accent6">
                    <a:lumMod val="75000"/>
                  </a:schemeClr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54462949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578" y="1643188"/>
            <a:ext cx="8780954" cy="4676593"/>
          </a:xfrm>
        </p:spPr>
        <p:txBody>
          <a:bodyPr>
            <a:normAutofit/>
          </a:bodyPr>
          <a:lstStyle>
            <a:lvl1pPr>
              <a:defRPr sz="2000">
                <a:latin typeface="KoPub돋움체_Pro Bold" panose="02020603020101020101" pitchFamily="18" charset="-127"/>
                <a:ea typeface="KoPub돋움체_Pro Bold" panose="02020603020101020101" pitchFamily="18" charset="-127"/>
              </a:defRPr>
            </a:lvl1pPr>
            <a:lvl2pPr>
              <a:defRPr sz="1800">
                <a:latin typeface="KoPub돋움체_Pro Light" panose="02020603020101020101" pitchFamily="18" charset="-127"/>
                <a:ea typeface="KoPub돋움체_Pro Light" panose="02020603020101020101" pitchFamily="18" charset="-127"/>
              </a:defRPr>
            </a:lvl2pPr>
            <a:lvl3pPr>
              <a:defRPr sz="1600">
                <a:latin typeface="KoPub돋움체_Pro Light" panose="02020603020101020101" pitchFamily="18" charset="-127"/>
                <a:ea typeface="KoPub돋움체_Pro Light" panose="02020603020101020101" pitchFamily="18" charset="-127"/>
              </a:defRPr>
            </a:lvl3pPr>
            <a:lvl4pPr>
              <a:defRPr sz="1400">
                <a:latin typeface="KoPub돋움체_Pro Light" panose="02020603020101020101" pitchFamily="18" charset="-127"/>
                <a:ea typeface="KoPub돋움체_Pro Light" panose="02020603020101020101" pitchFamily="18" charset="-127"/>
              </a:defRPr>
            </a:lvl4pPr>
            <a:lvl5pPr>
              <a:defRPr sz="1400">
                <a:latin typeface="KoPub돋움체_Pro Light" panose="02020603020101020101" pitchFamily="18" charset="-127"/>
                <a:ea typeface="KoPub돋움체_Pro Light" panose="02020603020101020101" pitchFamily="18" charset="-127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9"/>
            <a:ext cx="2311400" cy="365125"/>
          </a:xfrm>
          <a:prstGeom prst="rect">
            <a:avLst/>
          </a:prstGeom>
        </p:spPr>
        <p:txBody>
          <a:bodyPr lIns="103163" tIns="51581" rIns="103163" bIns="51581"/>
          <a:lstStyle/>
          <a:p>
            <a:fld id="{64862BFA-C828-2446-9B72-82AD7C7C4D28}" type="datetime1">
              <a:rPr lang="en-US" smtClean="0"/>
              <a:pPr/>
              <a:t>3/10/2022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9"/>
            <a:ext cx="3136900" cy="365125"/>
          </a:xfrm>
          <a:prstGeom prst="rect">
            <a:avLst/>
          </a:prstGeom>
        </p:spPr>
        <p:txBody>
          <a:bodyPr lIns="103163" tIns="51581" rIns="103163" bIns="51581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9"/>
            <a:ext cx="2311400" cy="365125"/>
          </a:xfrm>
          <a:prstGeom prst="rect">
            <a:avLst/>
          </a:prstGeom>
        </p:spPr>
        <p:txBody>
          <a:bodyPr lIns="103163" tIns="51581" rIns="103163" bIns="51581"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3"/>
          </p:nvPr>
        </p:nvSpPr>
        <p:spPr>
          <a:xfrm>
            <a:off x="540014" y="87316"/>
            <a:ext cx="5723545" cy="288925"/>
          </a:xfrm>
        </p:spPr>
        <p:txBody>
          <a:bodyPr/>
          <a:lstStyle>
            <a:lvl1pPr marL="0" indent="0">
              <a:buFontTx/>
              <a:buNone/>
              <a:defRPr sz="1800" baseline="0">
                <a:solidFill>
                  <a:schemeClr val="accent6">
                    <a:lumMod val="75000"/>
                  </a:schemeClr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54462949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578" y="1643188"/>
            <a:ext cx="8780954" cy="4676593"/>
          </a:xfrm>
        </p:spPr>
        <p:txBody>
          <a:bodyPr>
            <a:normAutofit/>
          </a:bodyPr>
          <a:lstStyle>
            <a:lvl1pPr>
              <a:defRPr sz="2000">
                <a:latin typeface="KoPub돋움체_Pro Bold" panose="02020603020101020101" pitchFamily="18" charset="-127"/>
                <a:ea typeface="KoPub돋움체_Pro Bold" panose="02020603020101020101" pitchFamily="18" charset="-127"/>
              </a:defRPr>
            </a:lvl1pPr>
            <a:lvl2pPr>
              <a:defRPr sz="1800">
                <a:latin typeface="KoPub돋움체_Pro Light" panose="02020603020101020101" pitchFamily="18" charset="-127"/>
                <a:ea typeface="KoPub돋움체_Pro Light" panose="02020603020101020101" pitchFamily="18" charset="-127"/>
              </a:defRPr>
            </a:lvl2pPr>
            <a:lvl3pPr>
              <a:defRPr sz="1600">
                <a:latin typeface="KoPub돋움체_Pro Light" panose="02020603020101020101" pitchFamily="18" charset="-127"/>
                <a:ea typeface="KoPub돋움체_Pro Light" panose="02020603020101020101" pitchFamily="18" charset="-127"/>
              </a:defRPr>
            </a:lvl3pPr>
            <a:lvl4pPr>
              <a:defRPr sz="1400">
                <a:latin typeface="KoPub돋움체_Pro Light" panose="02020603020101020101" pitchFamily="18" charset="-127"/>
                <a:ea typeface="KoPub돋움체_Pro Light" panose="02020603020101020101" pitchFamily="18" charset="-127"/>
              </a:defRPr>
            </a:lvl4pPr>
            <a:lvl5pPr>
              <a:defRPr sz="1400">
                <a:latin typeface="KoPub돋움체_Pro Light" panose="02020603020101020101" pitchFamily="18" charset="-127"/>
                <a:ea typeface="KoPub돋움체_Pro Light" panose="02020603020101020101" pitchFamily="18" charset="-127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9"/>
            <a:ext cx="2311400" cy="365125"/>
          </a:xfrm>
          <a:prstGeom prst="rect">
            <a:avLst/>
          </a:prstGeom>
        </p:spPr>
        <p:txBody>
          <a:bodyPr lIns="103163" tIns="51581" rIns="103163" bIns="51581"/>
          <a:lstStyle/>
          <a:p>
            <a:fld id="{64862BFA-C828-2446-9B72-82AD7C7C4D28}" type="datetime1">
              <a:rPr lang="en-US" smtClean="0"/>
              <a:pPr/>
              <a:t>3/10/2022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9"/>
            <a:ext cx="3136900" cy="365125"/>
          </a:xfrm>
          <a:prstGeom prst="rect">
            <a:avLst/>
          </a:prstGeom>
        </p:spPr>
        <p:txBody>
          <a:bodyPr lIns="103163" tIns="51581" rIns="103163" bIns="51581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9"/>
            <a:ext cx="2311400" cy="365125"/>
          </a:xfrm>
          <a:prstGeom prst="rect">
            <a:avLst/>
          </a:prstGeom>
        </p:spPr>
        <p:txBody>
          <a:bodyPr lIns="103163" tIns="51581" rIns="103163" bIns="51581"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3"/>
          </p:nvPr>
        </p:nvSpPr>
        <p:spPr>
          <a:xfrm>
            <a:off x="540014" y="87316"/>
            <a:ext cx="5723545" cy="288925"/>
          </a:xfrm>
        </p:spPr>
        <p:txBody>
          <a:bodyPr/>
          <a:lstStyle>
            <a:lvl1pPr marL="0" indent="0">
              <a:buFontTx/>
              <a:buNone/>
              <a:defRPr sz="1800" baseline="0">
                <a:solidFill>
                  <a:schemeClr val="accent6">
                    <a:lumMod val="75000"/>
                  </a:schemeClr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54462949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578" y="1643188"/>
            <a:ext cx="8780954" cy="4676593"/>
          </a:xfrm>
        </p:spPr>
        <p:txBody>
          <a:bodyPr>
            <a:normAutofit/>
          </a:bodyPr>
          <a:lstStyle>
            <a:lvl1pPr>
              <a:defRPr sz="2000">
                <a:latin typeface="KoPub돋움체_Pro Bold" panose="02020603020101020101" pitchFamily="18" charset="-127"/>
                <a:ea typeface="KoPub돋움체_Pro Bold" panose="02020603020101020101" pitchFamily="18" charset="-127"/>
              </a:defRPr>
            </a:lvl1pPr>
            <a:lvl2pPr>
              <a:defRPr sz="1800">
                <a:latin typeface="KoPub돋움체_Pro Light" panose="02020603020101020101" pitchFamily="18" charset="-127"/>
                <a:ea typeface="KoPub돋움체_Pro Light" panose="02020603020101020101" pitchFamily="18" charset="-127"/>
              </a:defRPr>
            </a:lvl2pPr>
            <a:lvl3pPr>
              <a:defRPr sz="1600">
                <a:latin typeface="KoPub돋움체_Pro Light" panose="02020603020101020101" pitchFamily="18" charset="-127"/>
                <a:ea typeface="KoPub돋움체_Pro Light" panose="02020603020101020101" pitchFamily="18" charset="-127"/>
              </a:defRPr>
            </a:lvl3pPr>
            <a:lvl4pPr>
              <a:defRPr sz="1400">
                <a:latin typeface="KoPub돋움체_Pro Light" panose="02020603020101020101" pitchFamily="18" charset="-127"/>
                <a:ea typeface="KoPub돋움체_Pro Light" panose="02020603020101020101" pitchFamily="18" charset="-127"/>
              </a:defRPr>
            </a:lvl4pPr>
            <a:lvl5pPr>
              <a:defRPr sz="1400">
                <a:latin typeface="KoPub돋움체_Pro Light" panose="02020603020101020101" pitchFamily="18" charset="-127"/>
                <a:ea typeface="KoPub돋움체_Pro Light" panose="02020603020101020101" pitchFamily="18" charset="-127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9"/>
            <a:ext cx="2311400" cy="365125"/>
          </a:xfrm>
          <a:prstGeom prst="rect">
            <a:avLst/>
          </a:prstGeom>
        </p:spPr>
        <p:txBody>
          <a:bodyPr lIns="103163" tIns="51581" rIns="103163" bIns="51581"/>
          <a:lstStyle/>
          <a:p>
            <a:fld id="{64862BFA-C828-2446-9B72-82AD7C7C4D28}" type="datetime1">
              <a:rPr lang="en-US" smtClean="0"/>
              <a:pPr/>
              <a:t>3/10/2022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9"/>
            <a:ext cx="3136900" cy="365125"/>
          </a:xfrm>
          <a:prstGeom prst="rect">
            <a:avLst/>
          </a:prstGeom>
        </p:spPr>
        <p:txBody>
          <a:bodyPr lIns="103163" tIns="51581" rIns="103163" bIns="51581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9"/>
            <a:ext cx="2311400" cy="365125"/>
          </a:xfrm>
          <a:prstGeom prst="rect">
            <a:avLst/>
          </a:prstGeom>
        </p:spPr>
        <p:txBody>
          <a:bodyPr lIns="103163" tIns="51581" rIns="103163" bIns="51581"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3"/>
          </p:nvPr>
        </p:nvSpPr>
        <p:spPr>
          <a:xfrm>
            <a:off x="540014" y="87316"/>
            <a:ext cx="5723545" cy="288925"/>
          </a:xfrm>
        </p:spPr>
        <p:txBody>
          <a:bodyPr/>
          <a:lstStyle>
            <a:lvl1pPr marL="0" indent="0">
              <a:buFontTx/>
              <a:buNone/>
              <a:defRPr sz="1800" baseline="0">
                <a:solidFill>
                  <a:schemeClr val="accent6">
                    <a:lumMod val="75000"/>
                  </a:schemeClr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54462949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578" y="1643188"/>
            <a:ext cx="8780954" cy="4676593"/>
          </a:xfrm>
        </p:spPr>
        <p:txBody>
          <a:bodyPr>
            <a:normAutofit/>
          </a:bodyPr>
          <a:lstStyle>
            <a:lvl1pPr>
              <a:defRPr sz="2000">
                <a:latin typeface="KoPub돋움체_Pro Bold" panose="02020603020101020101" pitchFamily="18" charset="-127"/>
                <a:ea typeface="KoPub돋움체_Pro Bold" panose="02020603020101020101" pitchFamily="18" charset="-127"/>
              </a:defRPr>
            </a:lvl1pPr>
            <a:lvl2pPr>
              <a:defRPr sz="1800">
                <a:latin typeface="KoPub돋움체_Pro Light" panose="02020603020101020101" pitchFamily="18" charset="-127"/>
                <a:ea typeface="KoPub돋움체_Pro Light" panose="02020603020101020101" pitchFamily="18" charset="-127"/>
              </a:defRPr>
            </a:lvl2pPr>
            <a:lvl3pPr>
              <a:defRPr sz="1600">
                <a:latin typeface="KoPub돋움체_Pro Light" panose="02020603020101020101" pitchFamily="18" charset="-127"/>
                <a:ea typeface="KoPub돋움체_Pro Light" panose="02020603020101020101" pitchFamily="18" charset="-127"/>
              </a:defRPr>
            </a:lvl3pPr>
            <a:lvl4pPr>
              <a:defRPr sz="1400">
                <a:latin typeface="KoPub돋움체_Pro Light" panose="02020603020101020101" pitchFamily="18" charset="-127"/>
                <a:ea typeface="KoPub돋움체_Pro Light" panose="02020603020101020101" pitchFamily="18" charset="-127"/>
              </a:defRPr>
            </a:lvl4pPr>
            <a:lvl5pPr>
              <a:defRPr sz="1400">
                <a:latin typeface="KoPub돋움체_Pro Light" panose="02020603020101020101" pitchFamily="18" charset="-127"/>
                <a:ea typeface="KoPub돋움체_Pro Light" panose="02020603020101020101" pitchFamily="18" charset="-127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9"/>
            <a:ext cx="2311400" cy="365125"/>
          </a:xfrm>
          <a:prstGeom prst="rect">
            <a:avLst/>
          </a:prstGeom>
        </p:spPr>
        <p:txBody>
          <a:bodyPr lIns="103163" tIns="51581" rIns="103163" bIns="51581"/>
          <a:lstStyle/>
          <a:p>
            <a:fld id="{64862BFA-C828-2446-9B72-82AD7C7C4D28}" type="datetime1">
              <a:rPr lang="en-US" smtClean="0"/>
              <a:pPr/>
              <a:t>3/10/2022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9"/>
            <a:ext cx="3136900" cy="365125"/>
          </a:xfrm>
          <a:prstGeom prst="rect">
            <a:avLst/>
          </a:prstGeom>
        </p:spPr>
        <p:txBody>
          <a:bodyPr lIns="103163" tIns="51581" rIns="103163" bIns="51581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9"/>
            <a:ext cx="2311400" cy="365125"/>
          </a:xfrm>
          <a:prstGeom prst="rect">
            <a:avLst/>
          </a:prstGeom>
        </p:spPr>
        <p:txBody>
          <a:bodyPr lIns="103163" tIns="51581" rIns="103163" bIns="51581"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3"/>
          </p:nvPr>
        </p:nvSpPr>
        <p:spPr>
          <a:xfrm>
            <a:off x="540014" y="87316"/>
            <a:ext cx="5723545" cy="288925"/>
          </a:xfrm>
        </p:spPr>
        <p:txBody>
          <a:bodyPr/>
          <a:lstStyle>
            <a:lvl1pPr marL="0" indent="0">
              <a:buFontTx/>
              <a:buNone/>
              <a:defRPr sz="1800" baseline="0">
                <a:solidFill>
                  <a:schemeClr val="accent6">
                    <a:lumMod val="75000"/>
                  </a:schemeClr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54462949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578" y="1643188"/>
            <a:ext cx="8780954" cy="4676593"/>
          </a:xfrm>
        </p:spPr>
        <p:txBody>
          <a:bodyPr>
            <a:normAutofit/>
          </a:bodyPr>
          <a:lstStyle>
            <a:lvl1pPr>
              <a:defRPr sz="2000">
                <a:latin typeface="KoPub돋움체_Pro Bold" panose="02020603020101020101" pitchFamily="18" charset="-127"/>
                <a:ea typeface="KoPub돋움체_Pro Bold" panose="02020603020101020101" pitchFamily="18" charset="-127"/>
              </a:defRPr>
            </a:lvl1pPr>
            <a:lvl2pPr>
              <a:defRPr sz="1800">
                <a:latin typeface="KoPub돋움체_Pro Light" panose="02020603020101020101" pitchFamily="18" charset="-127"/>
                <a:ea typeface="KoPub돋움체_Pro Light" panose="02020603020101020101" pitchFamily="18" charset="-127"/>
              </a:defRPr>
            </a:lvl2pPr>
            <a:lvl3pPr>
              <a:defRPr sz="1600">
                <a:latin typeface="KoPub돋움체_Pro Light" panose="02020603020101020101" pitchFamily="18" charset="-127"/>
                <a:ea typeface="KoPub돋움체_Pro Light" panose="02020603020101020101" pitchFamily="18" charset="-127"/>
              </a:defRPr>
            </a:lvl3pPr>
            <a:lvl4pPr>
              <a:defRPr sz="1400">
                <a:latin typeface="KoPub돋움체_Pro Light" panose="02020603020101020101" pitchFamily="18" charset="-127"/>
                <a:ea typeface="KoPub돋움체_Pro Light" panose="02020603020101020101" pitchFamily="18" charset="-127"/>
              </a:defRPr>
            </a:lvl4pPr>
            <a:lvl5pPr>
              <a:defRPr sz="1400">
                <a:latin typeface="KoPub돋움체_Pro Light" panose="02020603020101020101" pitchFamily="18" charset="-127"/>
                <a:ea typeface="KoPub돋움체_Pro Light" panose="02020603020101020101" pitchFamily="18" charset="-127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9"/>
            <a:ext cx="2311400" cy="365125"/>
          </a:xfrm>
          <a:prstGeom prst="rect">
            <a:avLst/>
          </a:prstGeom>
        </p:spPr>
        <p:txBody>
          <a:bodyPr lIns="103163" tIns="51581" rIns="103163" bIns="51581"/>
          <a:lstStyle/>
          <a:p>
            <a:fld id="{64862BFA-C828-2446-9B72-82AD7C7C4D28}" type="datetime1">
              <a:rPr lang="en-US" smtClean="0"/>
              <a:pPr/>
              <a:t>3/10/2022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9"/>
            <a:ext cx="3136900" cy="365125"/>
          </a:xfrm>
          <a:prstGeom prst="rect">
            <a:avLst/>
          </a:prstGeom>
        </p:spPr>
        <p:txBody>
          <a:bodyPr lIns="103163" tIns="51581" rIns="103163" bIns="51581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9"/>
            <a:ext cx="2311400" cy="365125"/>
          </a:xfrm>
          <a:prstGeom prst="rect">
            <a:avLst/>
          </a:prstGeom>
        </p:spPr>
        <p:txBody>
          <a:bodyPr lIns="103163" tIns="51581" rIns="103163" bIns="51581"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3"/>
          </p:nvPr>
        </p:nvSpPr>
        <p:spPr>
          <a:xfrm>
            <a:off x="540014" y="87316"/>
            <a:ext cx="5723545" cy="288925"/>
          </a:xfrm>
        </p:spPr>
        <p:txBody>
          <a:bodyPr/>
          <a:lstStyle>
            <a:lvl1pPr marL="0" indent="0">
              <a:buFontTx/>
              <a:buNone/>
              <a:defRPr sz="1800" baseline="0">
                <a:solidFill>
                  <a:schemeClr val="accent6">
                    <a:lumMod val="75000"/>
                  </a:schemeClr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54462949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578" y="1643188"/>
            <a:ext cx="8780954" cy="4676593"/>
          </a:xfrm>
        </p:spPr>
        <p:txBody>
          <a:bodyPr>
            <a:normAutofit/>
          </a:bodyPr>
          <a:lstStyle>
            <a:lvl1pPr>
              <a:defRPr sz="2000">
                <a:latin typeface="KoPub돋움체_Pro Bold" panose="02020603020101020101" pitchFamily="18" charset="-127"/>
                <a:ea typeface="KoPub돋움체_Pro Bold" panose="02020603020101020101" pitchFamily="18" charset="-127"/>
              </a:defRPr>
            </a:lvl1pPr>
            <a:lvl2pPr>
              <a:defRPr sz="1800">
                <a:latin typeface="KoPub돋움체_Pro Light" panose="02020603020101020101" pitchFamily="18" charset="-127"/>
                <a:ea typeface="KoPub돋움체_Pro Light" panose="02020603020101020101" pitchFamily="18" charset="-127"/>
              </a:defRPr>
            </a:lvl2pPr>
            <a:lvl3pPr>
              <a:defRPr sz="1600">
                <a:latin typeface="KoPub돋움체_Pro Light" panose="02020603020101020101" pitchFamily="18" charset="-127"/>
                <a:ea typeface="KoPub돋움체_Pro Light" panose="02020603020101020101" pitchFamily="18" charset="-127"/>
              </a:defRPr>
            </a:lvl3pPr>
            <a:lvl4pPr>
              <a:defRPr sz="1400">
                <a:latin typeface="KoPub돋움체_Pro Light" panose="02020603020101020101" pitchFamily="18" charset="-127"/>
                <a:ea typeface="KoPub돋움체_Pro Light" panose="02020603020101020101" pitchFamily="18" charset="-127"/>
              </a:defRPr>
            </a:lvl4pPr>
            <a:lvl5pPr>
              <a:defRPr sz="1400">
                <a:latin typeface="KoPub돋움체_Pro Light" panose="02020603020101020101" pitchFamily="18" charset="-127"/>
                <a:ea typeface="KoPub돋움체_Pro Light" panose="02020603020101020101" pitchFamily="18" charset="-127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9"/>
            <a:ext cx="2311400" cy="365125"/>
          </a:xfrm>
          <a:prstGeom prst="rect">
            <a:avLst/>
          </a:prstGeom>
        </p:spPr>
        <p:txBody>
          <a:bodyPr lIns="103163" tIns="51581" rIns="103163" bIns="51581"/>
          <a:lstStyle/>
          <a:p>
            <a:fld id="{64862BFA-C828-2446-9B72-82AD7C7C4D28}" type="datetime1">
              <a:rPr lang="en-US" smtClean="0"/>
              <a:pPr/>
              <a:t>3/10/2022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9"/>
            <a:ext cx="3136900" cy="365125"/>
          </a:xfrm>
          <a:prstGeom prst="rect">
            <a:avLst/>
          </a:prstGeom>
        </p:spPr>
        <p:txBody>
          <a:bodyPr lIns="103163" tIns="51581" rIns="103163" bIns="51581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9"/>
            <a:ext cx="2311400" cy="365125"/>
          </a:xfrm>
          <a:prstGeom prst="rect">
            <a:avLst/>
          </a:prstGeom>
        </p:spPr>
        <p:txBody>
          <a:bodyPr lIns="103163" tIns="51581" rIns="103163" bIns="51581"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3"/>
          </p:nvPr>
        </p:nvSpPr>
        <p:spPr>
          <a:xfrm>
            <a:off x="540014" y="87316"/>
            <a:ext cx="5723545" cy="288925"/>
          </a:xfrm>
        </p:spPr>
        <p:txBody>
          <a:bodyPr/>
          <a:lstStyle>
            <a:lvl1pPr marL="0" indent="0">
              <a:buFontTx/>
              <a:buNone/>
              <a:defRPr sz="1800" baseline="0">
                <a:solidFill>
                  <a:schemeClr val="accent6">
                    <a:lumMod val="75000"/>
                  </a:schemeClr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54462949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34"/>
            <a:ext cx="84201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15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316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474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632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790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948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106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1265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9"/>
            <a:ext cx="2311400" cy="365125"/>
          </a:xfrm>
          <a:prstGeom prst="rect">
            <a:avLst/>
          </a:prstGeom>
        </p:spPr>
        <p:txBody>
          <a:bodyPr lIns="103163" tIns="51581" rIns="103163" bIns="51581"/>
          <a:lstStyle/>
          <a:p>
            <a:fld id="{CCE51B4E-CF81-4634-B0AE-F1658BC0157D}" type="datetimeFigureOut">
              <a:rPr lang="ko-KR" altLang="en-US" smtClean="0"/>
              <a:t>2022-03-10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9"/>
            <a:ext cx="3136900" cy="365125"/>
          </a:xfrm>
          <a:prstGeom prst="rect">
            <a:avLst/>
          </a:prstGeom>
        </p:spPr>
        <p:txBody>
          <a:bodyPr lIns="103163" tIns="51581" rIns="103163" bIns="51581"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9"/>
            <a:ext cx="2311400" cy="365125"/>
          </a:xfrm>
          <a:prstGeom prst="rect">
            <a:avLst/>
          </a:prstGeom>
        </p:spPr>
        <p:txBody>
          <a:bodyPr lIns="103163" tIns="51581" rIns="103163" bIns="51581"/>
          <a:lstStyle/>
          <a:p>
            <a:fld id="{D6EBE7D2-F5E7-412D-881B-05787D6D5F0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0" y="1"/>
            <a:ext cx="9906000" cy="10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3163" tIns="51581" rIns="103163" bIns="51581" rtlCol="0" anchor="ctr"/>
          <a:lstStyle/>
          <a:p>
            <a:pPr algn="ctr"/>
            <a:endParaRPr lang="ko-KR" altLang="en-US" sz="1500"/>
          </a:p>
        </p:txBody>
      </p:sp>
      <p:sp>
        <p:nvSpPr>
          <p:cNvPr id="8" name="직사각형 7"/>
          <p:cNvSpPr/>
          <p:nvPr userDrawn="1"/>
        </p:nvSpPr>
        <p:spPr>
          <a:xfrm>
            <a:off x="0" y="6758092"/>
            <a:ext cx="9906000" cy="10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3163" tIns="51581" rIns="103163" bIns="51581" rtlCol="0" anchor="ctr"/>
          <a:lstStyle/>
          <a:p>
            <a:pPr algn="ctr"/>
            <a:endParaRPr lang="ko-KR" altLang="en-US" sz="1500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8358" y="144618"/>
            <a:ext cx="1043226" cy="907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02056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578" y="1643188"/>
            <a:ext cx="8780954" cy="4676593"/>
          </a:xfrm>
        </p:spPr>
        <p:txBody>
          <a:bodyPr>
            <a:normAutofit/>
          </a:bodyPr>
          <a:lstStyle>
            <a:lvl1pPr>
              <a:defRPr sz="2000">
                <a:latin typeface="KoPub돋움체_Pro Bold" panose="02020603020101020101" pitchFamily="18" charset="-127"/>
                <a:ea typeface="KoPub돋움체_Pro Bold" panose="02020603020101020101" pitchFamily="18" charset="-127"/>
              </a:defRPr>
            </a:lvl1pPr>
            <a:lvl2pPr>
              <a:defRPr sz="1800">
                <a:latin typeface="KoPub돋움체_Pro Light" panose="02020603020101020101" pitchFamily="18" charset="-127"/>
                <a:ea typeface="KoPub돋움체_Pro Light" panose="02020603020101020101" pitchFamily="18" charset="-127"/>
              </a:defRPr>
            </a:lvl2pPr>
            <a:lvl3pPr>
              <a:defRPr sz="1600">
                <a:latin typeface="KoPub돋움체_Pro Light" panose="02020603020101020101" pitchFamily="18" charset="-127"/>
                <a:ea typeface="KoPub돋움체_Pro Light" panose="02020603020101020101" pitchFamily="18" charset="-127"/>
              </a:defRPr>
            </a:lvl3pPr>
            <a:lvl4pPr>
              <a:defRPr sz="1400">
                <a:latin typeface="KoPub돋움체_Pro Light" panose="02020603020101020101" pitchFamily="18" charset="-127"/>
                <a:ea typeface="KoPub돋움체_Pro Light" panose="02020603020101020101" pitchFamily="18" charset="-127"/>
              </a:defRPr>
            </a:lvl4pPr>
            <a:lvl5pPr>
              <a:defRPr sz="1400">
                <a:latin typeface="KoPub돋움체_Pro Light" panose="02020603020101020101" pitchFamily="18" charset="-127"/>
                <a:ea typeface="KoPub돋움체_Pro Light" panose="02020603020101020101" pitchFamily="18" charset="-127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9"/>
            <a:ext cx="2311400" cy="365125"/>
          </a:xfrm>
          <a:prstGeom prst="rect">
            <a:avLst/>
          </a:prstGeom>
        </p:spPr>
        <p:txBody>
          <a:bodyPr lIns="103163" tIns="51581" rIns="103163" bIns="51581"/>
          <a:lstStyle/>
          <a:p>
            <a:fld id="{64862BFA-C828-2446-9B72-82AD7C7C4D28}" type="datetime1">
              <a:rPr lang="en-US" smtClean="0"/>
              <a:pPr/>
              <a:t>3/10/2022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9"/>
            <a:ext cx="3136900" cy="365125"/>
          </a:xfrm>
          <a:prstGeom prst="rect">
            <a:avLst/>
          </a:prstGeom>
        </p:spPr>
        <p:txBody>
          <a:bodyPr lIns="103163" tIns="51581" rIns="103163" bIns="51581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9"/>
            <a:ext cx="2311400" cy="365125"/>
          </a:xfrm>
          <a:prstGeom prst="rect">
            <a:avLst/>
          </a:prstGeom>
        </p:spPr>
        <p:txBody>
          <a:bodyPr lIns="103163" tIns="51581" rIns="103163" bIns="51581"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3"/>
          </p:nvPr>
        </p:nvSpPr>
        <p:spPr>
          <a:xfrm>
            <a:off x="540014" y="87316"/>
            <a:ext cx="5723545" cy="288925"/>
          </a:xfrm>
        </p:spPr>
        <p:txBody>
          <a:bodyPr/>
          <a:lstStyle>
            <a:lvl1pPr marL="0" indent="0">
              <a:buFontTx/>
              <a:buNone/>
              <a:defRPr sz="1800" baseline="0">
                <a:solidFill>
                  <a:schemeClr val="accent6">
                    <a:lumMod val="75000"/>
                  </a:schemeClr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54462949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578" y="1643188"/>
            <a:ext cx="8780954" cy="4676593"/>
          </a:xfrm>
        </p:spPr>
        <p:txBody>
          <a:bodyPr>
            <a:normAutofit/>
          </a:bodyPr>
          <a:lstStyle>
            <a:lvl1pPr>
              <a:defRPr sz="2000">
                <a:latin typeface="KoPub돋움체_Pro Bold" panose="02020603020101020101" pitchFamily="18" charset="-127"/>
                <a:ea typeface="KoPub돋움체_Pro Bold" panose="02020603020101020101" pitchFamily="18" charset="-127"/>
              </a:defRPr>
            </a:lvl1pPr>
            <a:lvl2pPr>
              <a:defRPr sz="1800">
                <a:latin typeface="KoPub돋움체_Pro Light" panose="02020603020101020101" pitchFamily="18" charset="-127"/>
                <a:ea typeface="KoPub돋움체_Pro Light" panose="02020603020101020101" pitchFamily="18" charset="-127"/>
              </a:defRPr>
            </a:lvl2pPr>
            <a:lvl3pPr>
              <a:defRPr sz="1600">
                <a:latin typeface="KoPub돋움체_Pro Light" panose="02020603020101020101" pitchFamily="18" charset="-127"/>
                <a:ea typeface="KoPub돋움체_Pro Light" panose="02020603020101020101" pitchFamily="18" charset="-127"/>
              </a:defRPr>
            </a:lvl3pPr>
            <a:lvl4pPr>
              <a:defRPr sz="1400">
                <a:latin typeface="KoPub돋움체_Pro Light" panose="02020603020101020101" pitchFamily="18" charset="-127"/>
                <a:ea typeface="KoPub돋움체_Pro Light" panose="02020603020101020101" pitchFamily="18" charset="-127"/>
              </a:defRPr>
            </a:lvl4pPr>
            <a:lvl5pPr>
              <a:defRPr sz="1400">
                <a:latin typeface="KoPub돋움체_Pro Light" panose="02020603020101020101" pitchFamily="18" charset="-127"/>
                <a:ea typeface="KoPub돋움체_Pro Light" panose="02020603020101020101" pitchFamily="18" charset="-127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9"/>
            <a:ext cx="2311400" cy="365125"/>
          </a:xfrm>
          <a:prstGeom prst="rect">
            <a:avLst/>
          </a:prstGeom>
        </p:spPr>
        <p:txBody>
          <a:bodyPr lIns="103163" tIns="51581" rIns="103163" bIns="51581"/>
          <a:lstStyle/>
          <a:p>
            <a:fld id="{64862BFA-C828-2446-9B72-82AD7C7C4D28}" type="datetime1">
              <a:rPr lang="en-US" smtClean="0"/>
              <a:pPr/>
              <a:t>3/10/2022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9"/>
            <a:ext cx="3136900" cy="365125"/>
          </a:xfrm>
          <a:prstGeom prst="rect">
            <a:avLst/>
          </a:prstGeom>
        </p:spPr>
        <p:txBody>
          <a:bodyPr lIns="103163" tIns="51581" rIns="103163" bIns="51581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9"/>
            <a:ext cx="2311400" cy="365125"/>
          </a:xfrm>
          <a:prstGeom prst="rect">
            <a:avLst/>
          </a:prstGeom>
        </p:spPr>
        <p:txBody>
          <a:bodyPr lIns="103163" tIns="51581" rIns="103163" bIns="51581"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3"/>
          </p:nvPr>
        </p:nvSpPr>
        <p:spPr>
          <a:xfrm>
            <a:off x="540014" y="87316"/>
            <a:ext cx="5723545" cy="288925"/>
          </a:xfrm>
        </p:spPr>
        <p:txBody>
          <a:bodyPr/>
          <a:lstStyle>
            <a:lvl1pPr marL="0" indent="0">
              <a:buFontTx/>
              <a:buNone/>
              <a:defRPr sz="1800" baseline="0">
                <a:solidFill>
                  <a:schemeClr val="accent6">
                    <a:lumMod val="75000"/>
                  </a:schemeClr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544629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578" y="1355151"/>
            <a:ext cx="8780954" cy="496462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547963"/>
            <a:ext cx="2311400" cy="292565"/>
          </a:xfrm>
          <a:prstGeom prst="rect">
            <a:avLst/>
          </a:prstGeom>
        </p:spPr>
        <p:txBody>
          <a:bodyPr lIns="103163" tIns="51581" rIns="103163" bIns="51581"/>
          <a:lstStyle/>
          <a:p>
            <a:fld id="{64862BFA-C828-2446-9B72-82AD7C7C4D28}" type="datetime1">
              <a:rPr lang="en-US" smtClean="0">
                <a:solidFill>
                  <a:srgbClr val="464646"/>
                </a:solidFill>
              </a:rPr>
              <a:pPr/>
              <a:t>3/10/2022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547963"/>
            <a:ext cx="3136900" cy="292565"/>
          </a:xfrm>
          <a:prstGeom prst="rect">
            <a:avLst/>
          </a:prstGeom>
        </p:spPr>
        <p:txBody>
          <a:bodyPr lIns="103163" tIns="51581" rIns="103163" bIns="51581"/>
          <a:lstStyle/>
          <a:p>
            <a:endParaRPr lang="en-US">
              <a:solidFill>
                <a:srgbClr val="46464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547963"/>
            <a:ext cx="2311400" cy="292565"/>
          </a:xfrm>
          <a:prstGeom prst="rect">
            <a:avLst/>
          </a:prstGeom>
        </p:spPr>
        <p:txBody>
          <a:bodyPr lIns="103163" tIns="51581" rIns="103163" bIns="51581"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685093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578" y="1643188"/>
            <a:ext cx="8780954" cy="4676593"/>
          </a:xfrm>
        </p:spPr>
        <p:txBody>
          <a:bodyPr>
            <a:normAutofit/>
          </a:bodyPr>
          <a:lstStyle>
            <a:lvl1pPr>
              <a:defRPr sz="2000">
                <a:latin typeface="KoPub돋움체_Pro Bold" panose="02020603020101020101" pitchFamily="18" charset="-127"/>
                <a:ea typeface="KoPub돋움체_Pro Bold" panose="02020603020101020101" pitchFamily="18" charset="-127"/>
              </a:defRPr>
            </a:lvl1pPr>
            <a:lvl2pPr>
              <a:defRPr sz="1800">
                <a:latin typeface="KoPub돋움체_Pro Light" panose="02020603020101020101" pitchFamily="18" charset="-127"/>
                <a:ea typeface="KoPub돋움체_Pro Light" panose="02020603020101020101" pitchFamily="18" charset="-127"/>
              </a:defRPr>
            </a:lvl2pPr>
            <a:lvl3pPr>
              <a:defRPr sz="1600">
                <a:latin typeface="KoPub돋움체_Pro Light" panose="02020603020101020101" pitchFamily="18" charset="-127"/>
                <a:ea typeface="KoPub돋움체_Pro Light" panose="02020603020101020101" pitchFamily="18" charset="-127"/>
              </a:defRPr>
            </a:lvl3pPr>
            <a:lvl4pPr>
              <a:defRPr sz="1400">
                <a:latin typeface="KoPub돋움체_Pro Light" panose="02020603020101020101" pitchFamily="18" charset="-127"/>
                <a:ea typeface="KoPub돋움체_Pro Light" panose="02020603020101020101" pitchFamily="18" charset="-127"/>
              </a:defRPr>
            </a:lvl4pPr>
            <a:lvl5pPr>
              <a:defRPr sz="1400">
                <a:latin typeface="KoPub돋움체_Pro Light" panose="02020603020101020101" pitchFamily="18" charset="-127"/>
                <a:ea typeface="KoPub돋움체_Pro Light" panose="02020603020101020101" pitchFamily="18" charset="-127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9"/>
            <a:ext cx="2311400" cy="365125"/>
          </a:xfrm>
          <a:prstGeom prst="rect">
            <a:avLst/>
          </a:prstGeom>
        </p:spPr>
        <p:txBody>
          <a:bodyPr lIns="103163" tIns="51581" rIns="103163" bIns="51581"/>
          <a:lstStyle/>
          <a:p>
            <a:fld id="{64862BFA-C828-2446-9B72-82AD7C7C4D28}" type="datetime1">
              <a:rPr lang="en-US" smtClean="0"/>
              <a:pPr/>
              <a:t>3/10/2022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9"/>
            <a:ext cx="3136900" cy="365125"/>
          </a:xfrm>
          <a:prstGeom prst="rect">
            <a:avLst/>
          </a:prstGeom>
        </p:spPr>
        <p:txBody>
          <a:bodyPr lIns="103163" tIns="51581" rIns="103163" bIns="51581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9"/>
            <a:ext cx="2311400" cy="365125"/>
          </a:xfrm>
          <a:prstGeom prst="rect">
            <a:avLst/>
          </a:prstGeom>
        </p:spPr>
        <p:txBody>
          <a:bodyPr lIns="103163" tIns="51581" rIns="103163" bIns="51581"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3"/>
          </p:nvPr>
        </p:nvSpPr>
        <p:spPr>
          <a:xfrm>
            <a:off x="540014" y="87316"/>
            <a:ext cx="5723545" cy="288925"/>
          </a:xfrm>
        </p:spPr>
        <p:txBody>
          <a:bodyPr/>
          <a:lstStyle>
            <a:lvl1pPr marL="0" indent="0">
              <a:buFontTx/>
              <a:buNone/>
              <a:defRPr sz="1800" baseline="0">
                <a:solidFill>
                  <a:schemeClr val="accent6">
                    <a:lumMod val="75000"/>
                  </a:schemeClr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54462949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578" y="1643188"/>
            <a:ext cx="8780954" cy="4676593"/>
          </a:xfrm>
        </p:spPr>
        <p:txBody>
          <a:bodyPr>
            <a:normAutofit/>
          </a:bodyPr>
          <a:lstStyle>
            <a:lvl1pPr>
              <a:defRPr sz="2000">
                <a:latin typeface="KoPub돋움체_Pro Bold" panose="02020603020101020101" pitchFamily="18" charset="-127"/>
                <a:ea typeface="KoPub돋움체_Pro Bold" panose="02020603020101020101" pitchFamily="18" charset="-127"/>
              </a:defRPr>
            </a:lvl1pPr>
            <a:lvl2pPr>
              <a:defRPr sz="1800">
                <a:latin typeface="KoPub돋움체_Pro Light" panose="02020603020101020101" pitchFamily="18" charset="-127"/>
                <a:ea typeface="KoPub돋움체_Pro Light" panose="02020603020101020101" pitchFamily="18" charset="-127"/>
              </a:defRPr>
            </a:lvl2pPr>
            <a:lvl3pPr>
              <a:defRPr sz="1600">
                <a:latin typeface="KoPub돋움체_Pro Light" panose="02020603020101020101" pitchFamily="18" charset="-127"/>
                <a:ea typeface="KoPub돋움체_Pro Light" panose="02020603020101020101" pitchFamily="18" charset="-127"/>
              </a:defRPr>
            </a:lvl3pPr>
            <a:lvl4pPr>
              <a:defRPr sz="1400">
                <a:latin typeface="KoPub돋움체_Pro Light" panose="02020603020101020101" pitchFamily="18" charset="-127"/>
                <a:ea typeface="KoPub돋움체_Pro Light" panose="02020603020101020101" pitchFamily="18" charset="-127"/>
              </a:defRPr>
            </a:lvl4pPr>
            <a:lvl5pPr>
              <a:defRPr sz="1400">
                <a:latin typeface="KoPub돋움체_Pro Light" panose="02020603020101020101" pitchFamily="18" charset="-127"/>
                <a:ea typeface="KoPub돋움체_Pro Light" panose="02020603020101020101" pitchFamily="18" charset="-127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9"/>
            <a:ext cx="2311400" cy="365125"/>
          </a:xfrm>
          <a:prstGeom prst="rect">
            <a:avLst/>
          </a:prstGeom>
        </p:spPr>
        <p:txBody>
          <a:bodyPr lIns="103163" tIns="51581" rIns="103163" bIns="51581"/>
          <a:lstStyle/>
          <a:p>
            <a:fld id="{64862BFA-C828-2446-9B72-82AD7C7C4D28}" type="datetime1">
              <a:rPr lang="en-US" smtClean="0"/>
              <a:pPr/>
              <a:t>3/10/2022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9"/>
            <a:ext cx="3136900" cy="365125"/>
          </a:xfrm>
          <a:prstGeom prst="rect">
            <a:avLst/>
          </a:prstGeom>
        </p:spPr>
        <p:txBody>
          <a:bodyPr lIns="103163" tIns="51581" rIns="103163" bIns="51581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9"/>
            <a:ext cx="2311400" cy="365125"/>
          </a:xfrm>
          <a:prstGeom prst="rect">
            <a:avLst/>
          </a:prstGeom>
        </p:spPr>
        <p:txBody>
          <a:bodyPr lIns="103163" tIns="51581" rIns="103163" bIns="51581"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3"/>
          </p:nvPr>
        </p:nvSpPr>
        <p:spPr>
          <a:xfrm>
            <a:off x="540014" y="87316"/>
            <a:ext cx="5723545" cy="288925"/>
          </a:xfrm>
        </p:spPr>
        <p:txBody>
          <a:bodyPr/>
          <a:lstStyle>
            <a:lvl1pPr marL="0" indent="0">
              <a:buFontTx/>
              <a:buNone/>
              <a:defRPr sz="1800" baseline="0">
                <a:solidFill>
                  <a:schemeClr val="accent6">
                    <a:lumMod val="75000"/>
                  </a:schemeClr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54462949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578" y="1643188"/>
            <a:ext cx="8780954" cy="4676593"/>
          </a:xfrm>
        </p:spPr>
        <p:txBody>
          <a:bodyPr>
            <a:normAutofit/>
          </a:bodyPr>
          <a:lstStyle>
            <a:lvl1pPr>
              <a:defRPr sz="2000">
                <a:latin typeface="KoPub돋움체_Pro Bold" panose="02020603020101020101" pitchFamily="18" charset="-127"/>
                <a:ea typeface="KoPub돋움체_Pro Bold" panose="02020603020101020101" pitchFamily="18" charset="-127"/>
              </a:defRPr>
            </a:lvl1pPr>
            <a:lvl2pPr>
              <a:defRPr sz="1800">
                <a:latin typeface="KoPub돋움체_Pro Light" panose="02020603020101020101" pitchFamily="18" charset="-127"/>
                <a:ea typeface="KoPub돋움체_Pro Light" panose="02020603020101020101" pitchFamily="18" charset="-127"/>
              </a:defRPr>
            </a:lvl2pPr>
            <a:lvl3pPr>
              <a:defRPr sz="1600">
                <a:latin typeface="KoPub돋움체_Pro Light" panose="02020603020101020101" pitchFamily="18" charset="-127"/>
                <a:ea typeface="KoPub돋움체_Pro Light" panose="02020603020101020101" pitchFamily="18" charset="-127"/>
              </a:defRPr>
            </a:lvl3pPr>
            <a:lvl4pPr>
              <a:defRPr sz="1400">
                <a:latin typeface="KoPub돋움체_Pro Light" panose="02020603020101020101" pitchFamily="18" charset="-127"/>
                <a:ea typeface="KoPub돋움체_Pro Light" panose="02020603020101020101" pitchFamily="18" charset="-127"/>
              </a:defRPr>
            </a:lvl4pPr>
            <a:lvl5pPr>
              <a:defRPr sz="1400">
                <a:latin typeface="KoPub돋움체_Pro Light" panose="02020603020101020101" pitchFamily="18" charset="-127"/>
                <a:ea typeface="KoPub돋움체_Pro Light" panose="02020603020101020101" pitchFamily="18" charset="-127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9"/>
            <a:ext cx="2311400" cy="365125"/>
          </a:xfrm>
          <a:prstGeom prst="rect">
            <a:avLst/>
          </a:prstGeom>
        </p:spPr>
        <p:txBody>
          <a:bodyPr lIns="103163" tIns="51581" rIns="103163" bIns="51581"/>
          <a:lstStyle/>
          <a:p>
            <a:fld id="{64862BFA-C828-2446-9B72-82AD7C7C4D28}" type="datetime1">
              <a:rPr lang="en-US" smtClean="0"/>
              <a:pPr/>
              <a:t>3/10/2022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9"/>
            <a:ext cx="3136900" cy="365125"/>
          </a:xfrm>
          <a:prstGeom prst="rect">
            <a:avLst/>
          </a:prstGeom>
        </p:spPr>
        <p:txBody>
          <a:bodyPr lIns="103163" tIns="51581" rIns="103163" bIns="51581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9"/>
            <a:ext cx="2311400" cy="365125"/>
          </a:xfrm>
          <a:prstGeom prst="rect">
            <a:avLst/>
          </a:prstGeom>
        </p:spPr>
        <p:txBody>
          <a:bodyPr lIns="103163" tIns="51581" rIns="103163" bIns="51581"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3"/>
          </p:nvPr>
        </p:nvSpPr>
        <p:spPr>
          <a:xfrm>
            <a:off x="540014" y="87316"/>
            <a:ext cx="5723545" cy="288925"/>
          </a:xfrm>
        </p:spPr>
        <p:txBody>
          <a:bodyPr/>
          <a:lstStyle>
            <a:lvl1pPr marL="0" indent="0">
              <a:buFontTx/>
              <a:buNone/>
              <a:defRPr sz="1800" baseline="0">
                <a:solidFill>
                  <a:schemeClr val="accent6">
                    <a:lumMod val="75000"/>
                  </a:schemeClr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54462949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578" y="1643188"/>
            <a:ext cx="8780954" cy="4676593"/>
          </a:xfrm>
        </p:spPr>
        <p:txBody>
          <a:bodyPr>
            <a:normAutofit/>
          </a:bodyPr>
          <a:lstStyle>
            <a:lvl1pPr>
              <a:defRPr sz="2000">
                <a:latin typeface="KoPub돋움체_Pro Bold" panose="02020603020101020101" pitchFamily="18" charset="-127"/>
                <a:ea typeface="KoPub돋움체_Pro Bold" panose="02020603020101020101" pitchFamily="18" charset="-127"/>
              </a:defRPr>
            </a:lvl1pPr>
            <a:lvl2pPr>
              <a:defRPr sz="1800">
                <a:latin typeface="KoPub돋움체_Pro Light" panose="02020603020101020101" pitchFamily="18" charset="-127"/>
                <a:ea typeface="KoPub돋움체_Pro Light" panose="02020603020101020101" pitchFamily="18" charset="-127"/>
              </a:defRPr>
            </a:lvl2pPr>
            <a:lvl3pPr>
              <a:defRPr sz="1600">
                <a:latin typeface="KoPub돋움체_Pro Light" panose="02020603020101020101" pitchFamily="18" charset="-127"/>
                <a:ea typeface="KoPub돋움체_Pro Light" panose="02020603020101020101" pitchFamily="18" charset="-127"/>
              </a:defRPr>
            </a:lvl3pPr>
            <a:lvl4pPr>
              <a:defRPr sz="1400">
                <a:latin typeface="KoPub돋움체_Pro Light" panose="02020603020101020101" pitchFamily="18" charset="-127"/>
                <a:ea typeface="KoPub돋움체_Pro Light" panose="02020603020101020101" pitchFamily="18" charset="-127"/>
              </a:defRPr>
            </a:lvl4pPr>
            <a:lvl5pPr>
              <a:defRPr sz="1400">
                <a:latin typeface="KoPub돋움체_Pro Light" panose="02020603020101020101" pitchFamily="18" charset="-127"/>
                <a:ea typeface="KoPub돋움체_Pro Light" panose="02020603020101020101" pitchFamily="18" charset="-127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9"/>
            <a:ext cx="2311400" cy="365125"/>
          </a:xfrm>
          <a:prstGeom prst="rect">
            <a:avLst/>
          </a:prstGeom>
        </p:spPr>
        <p:txBody>
          <a:bodyPr lIns="103163" tIns="51581" rIns="103163" bIns="51581"/>
          <a:lstStyle/>
          <a:p>
            <a:fld id="{64862BFA-C828-2446-9B72-82AD7C7C4D28}" type="datetime1">
              <a:rPr lang="en-US" smtClean="0"/>
              <a:pPr/>
              <a:t>3/10/2022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9"/>
            <a:ext cx="3136900" cy="365125"/>
          </a:xfrm>
          <a:prstGeom prst="rect">
            <a:avLst/>
          </a:prstGeom>
        </p:spPr>
        <p:txBody>
          <a:bodyPr lIns="103163" tIns="51581" rIns="103163" bIns="51581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9"/>
            <a:ext cx="2311400" cy="365125"/>
          </a:xfrm>
          <a:prstGeom prst="rect">
            <a:avLst/>
          </a:prstGeom>
        </p:spPr>
        <p:txBody>
          <a:bodyPr lIns="103163" tIns="51581" rIns="103163" bIns="51581"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3"/>
          </p:nvPr>
        </p:nvSpPr>
        <p:spPr>
          <a:xfrm>
            <a:off x="540014" y="87316"/>
            <a:ext cx="5723545" cy="288925"/>
          </a:xfrm>
        </p:spPr>
        <p:txBody>
          <a:bodyPr/>
          <a:lstStyle>
            <a:lvl1pPr marL="0" indent="0">
              <a:buFontTx/>
              <a:buNone/>
              <a:defRPr sz="1800" baseline="0">
                <a:solidFill>
                  <a:schemeClr val="accent6">
                    <a:lumMod val="75000"/>
                  </a:schemeClr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54462949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578" y="1643188"/>
            <a:ext cx="8780954" cy="4676593"/>
          </a:xfrm>
        </p:spPr>
        <p:txBody>
          <a:bodyPr>
            <a:normAutofit/>
          </a:bodyPr>
          <a:lstStyle>
            <a:lvl1pPr>
              <a:defRPr sz="2000">
                <a:latin typeface="KoPub돋움체_Pro Bold" panose="02020603020101020101" pitchFamily="18" charset="-127"/>
                <a:ea typeface="KoPub돋움체_Pro Bold" panose="02020603020101020101" pitchFamily="18" charset="-127"/>
              </a:defRPr>
            </a:lvl1pPr>
            <a:lvl2pPr>
              <a:defRPr sz="1800">
                <a:latin typeface="KoPub돋움체_Pro Light" panose="02020603020101020101" pitchFamily="18" charset="-127"/>
                <a:ea typeface="KoPub돋움체_Pro Light" panose="02020603020101020101" pitchFamily="18" charset="-127"/>
              </a:defRPr>
            </a:lvl2pPr>
            <a:lvl3pPr>
              <a:defRPr sz="1600">
                <a:latin typeface="KoPub돋움체_Pro Light" panose="02020603020101020101" pitchFamily="18" charset="-127"/>
                <a:ea typeface="KoPub돋움체_Pro Light" panose="02020603020101020101" pitchFamily="18" charset="-127"/>
              </a:defRPr>
            </a:lvl3pPr>
            <a:lvl4pPr>
              <a:defRPr sz="1400">
                <a:latin typeface="KoPub돋움체_Pro Light" panose="02020603020101020101" pitchFamily="18" charset="-127"/>
                <a:ea typeface="KoPub돋움체_Pro Light" panose="02020603020101020101" pitchFamily="18" charset="-127"/>
              </a:defRPr>
            </a:lvl4pPr>
            <a:lvl5pPr>
              <a:defRPr sz="1400">
                <a:latin typeface="KoPub돋움체_Pro Light" panose="02020603020101020101" pitchFamily="18" charset="-127"/>
                <a:ea typeface="KoPub돋움체_Pro Light" panose="02020603020101020101" pitchFamily="18" charset="-127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9"/>
            <a:ext cx="2311400" cy="365125"/>
          </a:xfrm>
          <a:prstGeom prst="rect">
            <a:avLst/>
          </a:prstGeom>
        </p:spPr>
        <p:txBody>
          <a:bodyPr lIns="103163" tIns="51581" rIns="103163" bIns="51581"/>
          <a:lstStyle/>
          <a:p>
            <a:fld id="{64862BFA-C828-2446-9B72-82AD7C7C4D28}" type="datetime1">
              <a:rPr lang="en-US" smtClean="0"/>
              <a:pPr/>
              <a:t>3/10/2022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9"/>
            <a:ext cx="3136900" cy="365125"/>
          </a:xfrm>
          <a:prstGeom prst="rect">
            <a:avLst/>
          </a:prstGeom>
        </p:spPr>
        <p:txBody>
          <a:bodyPr lIns="103163" tIns="51581" rIns="103163" bIns="51581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9"/>
            <a:ext cx="2311400" cy="365125"/>
          </a:xfrm>
          <a:prstGeom prst="rect">
            <a:avLst/>
          </a:prstGeom>
        </p:spPr>
        <p:txBody>
          <a:bodyPr lIns="103163" tIns="51581" rIns="103163" bIns="51581"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3"/>
          </p:nvPr>
        </p:nvSpPr>
        <p:spPr>
          <a:xfrm>
            <a:off x="540014" y="87316"/>
            <a:ext cx="5723545" cy="288925"/>
          </a:xfrm>
        </p:spPr>
        <p:txBody>
          <a:bodyPr/>
          <a:lstStyle>
            <a:lvl1pPr marL="0" indent="0">
              <a:buFontTx/>
              <a:buNone/>
              <a:defRPr sz="1800" baseline="0">
                <a:solidFill>
                  <a:schemeClr val="accent6">
                    <a:lumMod val="75000"/>
                  </a:schemeClr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54462949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 userDrawn="1"/>
        </p:nvGrpSpPr>
        <p:grpSpPr>
          <a:xfrm>
            <a:off x="1270927" y="1124725"/>
            <a:ext cx="5991754" cy="4435739"/>
            <a:chOff x="1173163" y="1124720"/>
            <a:chExt cx="5530850" cy="4435739"/>
          </a:xfrm>
        </p:grpSpPr>
        <p:cxnSp>
          <p:nvCxnSpPr>
            <p:cNvPr id="7" name="직선 연결선 6"/>
            <p:cNvCxnSpPr/>
            <p:nvPr/>
          </p:nvCxnSpPr>
          <p:spPr>
            <a:xfrm>
              <a:off x="1173163" y="1124720"/>
              <a:ext cx="4781405" cy="0"/>
            </a:xfrm>
            <a:prstGeom prst="line">
              <a:avLst/>
            </a:prstGeom>
            <a:ln w="762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>
              <a:off x="6704013" y="1816004"/>
              <a:ext cx="0" cy="3744455"/>
            </a:xfrm>
            <a:prstGeom prst="line">
              <a:avLst/>
            </a:prstGeom>
            <a:ln w="762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>
            <a:xfrm>
              <a:off x="5954568" y="1124720"/>
              <a:ext cx="749445" cy="691284"/>
            </a:xfrm>
            <a:prstGeom prst="line">
              <a:avLst/>
            </a:prstGeom>
            <a:ln w="762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66895" y="1415644"/>
            <a:ext cx="4593943" cy="800724"/>
          </a:xfrm>
        </p:spPr>
        <p:txBody>
          <a:bodyPr/>
          <a:lstStyle>
            <a:lvl1pPr>
              <a:defRPr sz="2700" b="1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808865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  <p15:guide id="3" orient="horz" pos="1060">
          <p15:clr>
            <a:srgbClr val="FBAE4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hoto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5764299" y="5330095"/>
            <a:ext cx="3907329" cy="1057841"/>
          </a:xfrm>
        </p:spPr>
        <p:txBody>
          <a:bodyPr/>
          <a:lstStyle>
            <a:lvl1pPr marL="197012" indent="-197012">
              <a:lnSpc>
                <a:spcPct val="100000"/>
              </a:lnSpc>
              <a:spcBef>
                <a:spcPts val="338"/>
              </a:spcBef>
              <a:defRPr sz="1500"/>
            </a:lvl1pPr>
            <a:lvl2pPr>
              <a:lnSpc>
                <a:spcPct val="100000"/>
              </a:lnSpc>
              <a:spcBef>
                <a:spcPts val="34"/>
              </a:spcBef>
              <a:defRPr sz="1400"/>
            </a:lvl2pPr>
            <a:lvl3pPr>
              <a:lnSpc>
                <a:spcPct val="100000"/>
              </a:lnSpc>
              <a:spcBef>
                <a:spcPts val="34"/>
              </a:spcBef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5015411" y="4893679"/>
            <a:ext cx="4645220" cy="423749"/>
          </a:xfrm>
        </p:spPr>
        <p:txBody>
          <a:bodyPr tIns="20633" bIns="20633"/>
          <a:lstStyle>
            <a:lvl1pPr>
              <a:buNone/>
              <a:defRPr sz="27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7"/>
          </p:nvPr>
        </p:nvSpPr>
        <p:spPr>
          <a:xfrm>
            <a:off x="1270953" y="1586795"/>
            <a:ext cx="5340892" cy="312578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8"/>
          </p:nvPr>
        </p:nvSpPr>
        <p:spPr>
          <a:xfrm>
            <a:off x="495300" y="6356359"/>
            <a:ext cx="2311400" cy="365125"/>
          </a:xfrm>
          <a:prstGeom prst="rect">
            <a:avLst/>
          </a:prstGeom>
        </p:spPr>
        <p:txBody>
          <a:bodyPr lIns="103163" tIns="51581" rIns="103163" bIns="51581"/>
          <a:lstStyle>
            <a:lvl1pPr>
              <a:defRPr/>
            </a:lvl1pPr>
          </a:lstStyle>
          <a:p>
            <a:pPr>
              <a:defRPr/>
            </a:pPr>
            <a:fld id="{8BC7D68E-693D-9C49-A798-620CA0EADA79}" type="datetime1">
              <a:rPr lang="en-US"/>
              <a:pPr>
                <a:defRPr/>
              </a:pPr>
              <a:t>3/10/2022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9"/>
          </p:nvPr>
        </p:nvSpPr>
        <p:spPr>
          <a:xfrm>
            <a:off x="3384550" y="6356359"/>
            <a:ext cx="3136900" cy="365125"/>
          </a:xfrm>
          <a:prstGeom prst="rect">
            <a:avLst/>
          </a:prstGeom>
        </p:spPr>
        <p:txBody>
          <a:bodyPr lIns="103163" tIns="51581" rIns="103163" bIns="51581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20"/>
          </p:nvPr>
        </p:nvSpPr>
        <p:spPr>
          <a:xfrm>
            <a:off x="7099300" y="6356359"/>
            <a:ext cx="2311400" cy="365125"/>
          </a:xfrm>
          <a:prstGeom prst="rect">
            <a:avLst/>
          </a:prstGeom>
        </p:spPr>
        <p:txBody>
          <a:bodyPr lIns="103163" tIns="51581" rIns="103163" bIns="51581"/>
          <a:lstStyle>
            <a:lvl1pPr>
              <a:defRPr/>
            </a:lvl1pPr>
          </a:lstStyle>
          <a:p>
            <a:pPr>
              <a:defRPr/>
            </a:pPr>
            <a:fld id="{6303CD29-3FF4-6D4C-91CD-B76B0411C4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5211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1982927" y="5078136"/>
            <a:ext cx="5773340" cy="423749"/>
          </a:xfrm>
        </p:spPr>
        <p:txBody>
          <a:bodyPr tIns="20633" bIns="20633"/>
          <a:lstStyle>
            <a:lvl1pPr>
              <a:buNone/>
              <a:defRPr sz="27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2131272" y="5513244"/>
            <a:ext cx="5651062" cy="935038"/>
          </a:xfrm>
        </p:spPr>
        <p:txBody>
          <a:bodyPr/>
          <a:lstStyle>
            <a:lvl1pPr marL="197012" indent="-197012">
              <a:lnSpc>
                <a:spcPct val="100000"/>
              </a:lnSpc>
              <a:spcBef>
                <a:spcPts val="338"/>
              </a:spcBef>
              <a:defRPr sz="1500">
                <a:solidFill>
                  <a:srgbClr val="373737"/>
                </a:solidFill>
              </a:defRPr>
            </a:lvl1pPr>
            <a:lvl2pPr>
              <a:spcBef>
                <a:spcPts val="226"/>
              </a:spcBef>
              <a:defRPr sz="1400"/>
            </a:lvl2pPr>
            <a:lvl3pPr>
              <a:spcBef>
                <a:spcPts val="113"/>
              </a:spcBef>
              <a:defRPr sz="1400"/>
            </a:lvl3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8"/>
          </p:nvPr>
        </p:nvSpPr>
        <p:spPr>
          <a:xfrm>
            <a:off x="2024033" y="1553025"/>
            <a:ext cx="5718671" cy="3312263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9"/>
          </p:nvPr>
        </p:nvSpPr>
        <p:spPr>
          <a:xfrm>
            <a:off x="495300" y="6356359"/>
            <a:ext cx="2311400" cy="365125"/>
          </a:xfrm>
          <a:prstGeom prst="rect">
            <a:avLst/>
          </a:prstGeom>
        </p:spPr>
        <p:txBody>
          <a:bodyPr lIns="103163" tIns="51581" rIns="103163" bIns="51581"/>
          <a:lstStyle>
            <a:lvl1pPr>
              <a:defRPr/>
            </a:lvl1pPr>
          </a:lstStyle>
          <a:p>
            <a:pPr>
              <a:defRPr/>
            </a:pPr>
            <a:fld id="{BF6E382E-3682-864D-BAAA-426D382364D6}" type="datetime1">
              <a:rPr lang="en-US"/>
              <a:pPr>
                <a:defRPr/>
              </a:pPr>
              <a:t>3/10/2022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20"/>
          </p:nvPr>
        </p:nvSpPr>
        <p:spPr>
          <a:xfrm>
            <a:off x="3384550" y="6356359"/>
            <a:ext cx="3136900" cy="365125"/>
          </a:xfrm>
          <a:prstGeom prst="rect">
            <a:avLst/>
          </a:prstGeom>
        </p:spPr>
        <p:txBody>
          <a:bodyPr lIns="103163" tIns="51581" rIns="103163" bIns="51581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21"/>
          </p:nvPr>
        </p:nvSpPr>
        <p:spPr>
          <a:xfrm>
            <a:off x="7099300" y="6356359"/>
            <a:ext cx="2311400" cy="365125"/>
          </a:xfrm>
          <a:prstGeom prst="rect">
            <a:avLst/>
          </a:prstGeom>
        </p:spPr>
        <p:txBody>
          <a:bodyPr lIns="103163" tIns="51581" rIns="103163" bIns="51581"/>
          <a:lstStyle>
            <a:lvl1pPr>
              <a:defRPr/>
            </a:lvl1pPr>
          </a:lstStyle>
          <a:p>
            <a:pPr>
              <a:defRPr/>
            </a:pPr>
            <a:fld id="{740F1395-DF07-7644-8D70-6CD057F693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45746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2954135" y="1519160"/>
            <a:ext cx="5773340" cy="323753"/>
          </a:xfrm>
        </p:spPr>
        <p:txBody>
          <a:bodyPr tIns="20633" bIns="20633"/>
          <a:lstStyle>
            <a:lvl1pPr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3075499" y="1854657"/>
            <a:ext cx="5651062" cy="909716"/>
          </a:xfrm>
        </p:spPr>
        <p:txBody>
          <a:bodyPr/>
          <a:lstStyle>
            <a:lvl1pPr marL="197012" indent="-197012">
              <a:lnSpc>
                <a:spcPct val="100000"/>
              </a:lnSpc>
              <a:spcBef>
                <a:spcPts val="338"/>
              </a:spcBef>
              <a:defRPr sz="1400">
                <a:solidFill>
                  <a:srgbClr val="373737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4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8"/>
          </p:nvPr>
        </p:nvSpPr>
        <p:spPr>
          <a:xfrm>
            <a:off x="1066308" y="1519158"/>
            <a:ext cx="1658475" cy="126603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9" name="Picture Placeholder 16"/>
          <p:cNvSpPr>
            <a:spLocks noGrp="1"/>
          </p:cNvSpPr>
          <p:nvPr>
            <p:ph type="pic" sz="quarter" idx="19"/>
          </p:nvPr>
        </p:nvSpPr>
        <p:spPr>
          <a:xfrm>
            <a:off x="1066308" y="3113028"/>
            <a:ext cx="1658475" cy="126603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10" name="Picture Placeholder 16"/>
          <p:cNvSpPr>
            <a:spLocks noGrp="1"/>
          </p:cNvSpPr>
          <p:nvPr>
            <p:ph type="pic" sz="quarter" idx="20"/>
          </p:nvPr>
        </p:nvSpPr>
        <p:spPr>
          <a:xfrm>
            <a:off x="1066308" y="4706898"/>
            <a:ext cx="1658475" cy="126603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2954135" y="3113030"/>
            <a:ext cx="5773340" cy="323753"/>
          </a:xfrm>
        </p:spPr>
        <p:txBody>
          <a:bodyPr tIns="20633" bIns="20633"/>
          <a:lstStyle>
            <a:lvl1pPr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22"/>
          </p:nvPr>
        </p:nvSpPr>
        <p:spPr>
          <a:xfrm>
            <a:off x="3075499" y="3448527"/>
            <a:ext cx="5651062" cy="909716"/>
          </a:xfrm>
        </p:spPr>
        <p:txBody>
          <a:bodyPr/>
          <a:lstStyle>
            <a:lvl1pPr marL="197012" indent="-197012">
              <a:lnSpc>
                <a:spcPct val="100000"/>
              </a:lnSpc>
              <a:spcBef>
                <a:spcPts val="338"/>
              </a:spcBef>
              <a:defRPr sz="1400">
                <a:solidFill>
                  <a:srgbClr val="373737"/>
                </a:solidFill>
              </a:defRPr>
            </a:lvl1pPr>
            <a:lvl2pPr>
              <a:defRPr sz="1200"/>
            </a:lvl2pPr>
            <a:lvl3pPr>
              <a:defRPr sz="12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23"/>
          </p:nvPr>
        </p:nvSpPr>
        <p:spPr>
          <a:xfrm>
            <a:off x="2954135" y="4706900"/>
            <a:ext cx="5773340" cy="323753"/>
          </a:xfrm>
        </p:spPr>
        <p:txBody>
          <a:bodyPr tIns="20633" bIns="20633"/>
          <a:lstStyle>
            <a:lvl1pPr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24"/>
          </p:nvPr>
        </p:nvSpPr>
        <p:spPr>
          <a:xfrm>
            <a:off x="3075499" y="5042397"/>
            <a:ext cx="5651062" cy="909716"/>
          </a:xfrm>
        </p:spPr>
        <p:txBody>
          <a:bodyPr/>
          <a:lstStyle>
            <a:lvl1pPr marL="197012" indent="-197012">
              <a:lnSpc>
                <a:spcPct val="100000"/>
              </a:lnSpc>
              <a:spcBef>
                <a:spcPts val="338"/>
              </a:spcBef>
              <a:defRPr sz="1400">
                <a:solidFill>
                  <a:srgbClr val="373737"/>
                </a:solidFill>
              </a:defRPr>
            </a:lvl1pPr>
            <a:lvl2pPr>
              <a:defRPr sz="1200"/>
            </a:lvl2pPr>
            <a:lvl3pPr>
              <a:defRPr sz="12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25"/>
          </p:nvPr>
        </p:nvSpPr>
        <p:spPr>
          <a:xfrm>
            <a:off x="495300" y="6356359"/>
            <a:ext cx="2311400" cy="365125"/>
          </a:xfrm>
          <a:prstGeom prst="rect">
            <a:avLst/>
          </a:prstGeom>
        </p:spPr>
        <p:txBody>
          <a:bodyPr lIns="103163" tIns="51581" rIns="103163" bIns="51581"/>
          <a:lstStyle>
            <a:lvl1pPr>
              <a:defRPr/>
            </a:lvl1pPr>
          </a:lstStyle>
          <a:p>
            <a:pPr>
              <a:defRPr/>
            </a:pPr>
            <a:fld id="{E25F553F-D6CF-024A-83E8-16C5ACBDBF0C}" type="datetime1">
              <a:rPr lang="en-US"/>
              <a:pPr>
                <a:defRPr/>
              </a:pPr>
              <a:t>3/10/2022</a:t>
            </a:fld>
            <a:endParaRPr lang="en-US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26"/>
          </p:nvPr>
        </p:nvSpPr>
        <p:spPr>
          <a:xfrm>
            <a:off x="3384550" y="6356359"/>
            <a:ext cx="3136900" cy="365125"/>
          </a:xfrm>
          <a:prstGeom prst="rect">
            <a:avLst/>
          </a:prstGeom>
        </p:spPr>
        <p:txBody>
          <a:bodyPr lIns="103163" tIns="51581" rIns="103163" bIns="51581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27"/>
          </p:nvPr>
        </p:nvSpPr>
        <p:spPr>
          <a:xfrm>
            <a:off x="7099300" y="6356359"/>
            <a:ext cx="2311400" cy="365125"/>
          </a:xfrm>
          <a:prstGeom prst="rect">
            <a:avLst/>
          </a:prstGeom>
        </p:spPr>
        <p:txBody>
          <a:bodyPr lIns="103163" tIns="51581" rIns="103163" bIns="51581"/>
          <a:lstStyle>
            <a:lvl1pPr>
              <a:defRPr/>
            </a:lvl1pPr>
          </a:lstStyle>
          <a:p>
            <a:pPr>
              <a:defRPr/>
            </a:pPr>
            <a:fld id="{244D706A-52FD-E64D-AE1E-7C9D69A6BC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65566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540579" y="1400682"/>
            <a:ext cx="3538715" cy="5140855"/>
          </a:xfrm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273023" y="1271543"/>
            <a:ext cx="4958333" cy="423338"/>
          </a:xfrm>
        </p:spPr>
        <p:txBody>
          <a:bodyPr/>
          <a:lstStyle>
            <a:lvl1pPr marL="0" indent="0">
              <a:buNone/>
              <a:defRPr sz="23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273023" y="1707015"/>
            <a:ext cx="4958333" cy="4209134"/>
          </a:xfrm>
        </p:spPr>
        <p:txBody>
          <a:bodyPr/>
          <a:lstStyle>
            <a:lvl1pPr>
              <a:lnSpc>
                <a:spcPct val="100000"/>
              </a:lnSpc>
              <a:spcBef>
                <a:spcPts val="451"/>
              </a:spcBef>
              <a:defRPr sz="1600"/>
            </a:lvl1pPr>
            <a:lvl2pPr>
              <a:lnSpc>
                <a:spcPct val="100000"/>
              </a:lnSpc>
              <a:spcBef>
                <a:spcPts val="338"/>
              </a:spcBef>
              <a:defRPr sz="1400"/>
            </a:lvl2pPr>
            <a:lvl3pPr>
              <a:lnSpc>
                <a:spcPct val="100000"/>
              </a:lnSpc>
              <a:spcBef>
                <a:spcPts val="226"/>
              </a:spcBef>
              <a:defRPr sz="1200"/>
            </a:lvl3pPr>
            <a:lvl4pPr>
              <a:lnSpc>
                <a:spcPct val="100000"/>
              </a:lnSpc>
              <a:spcBef>
                <a:spcPts val="113"/>
              </a:spcBef>
              <a:defRPr sz="1200"/>
            </a:lvl4pPr>
            <a:lvl5pPr>
              <a:lnSpc>
                <a:spcPct val="100000"/>
              </a:lnSpc>
              <a:spcBef>
                <a:spcPts val="113"/>
              </a:spcBef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6"/>
          </p:nvPr>
        </p:nvSpPr>
        <p:spPr>
          <a:xfrm>
            <a:off x="495300" y="6356359"/>
            <a:ext cx="2311400" cy="365125"/>
          </a:xfrm>
          <a:prstGeom prst="rect">
            <a:avLst/>
          </a:prstGeom>
        </p:spPr>
        <p:txBody>
          <a:bodyPr lIns="103163" tIns="51581" rIns="103163" bIns="51581"/>
          <a:lstStyle>
            <a:lvl1pPr>
              <a:defRPr/>
            </a:lvl1pPr>
          </a:lstStyle>
          <a:p>
            <a:pPr>
              <a:defRPr/>
            </a:pPr>
            <a:fld id="{CF3B569C-1EA5-424B-AEC8-7C697A5412D8}" type="datetime1">
              <a:rPr lang="en-US"/>
              <a:pPr>
                <a:defRPr/>
              </a:pPr>
              <a:t>3/10/2022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3384550" y="6356359"/>
            <a:ext cx="3136900" cy="365125"/>
          </a:xfrm>
          <a:prstGeom prst="rect">
            <a:avLst/>
          </a:prstGeom>
        </p:spPr>
        <p:txBody>
          <a:bodyPr lIns="103163" tIns="51581" rIns="103163" bIns="51581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8"/>
          </p:nvPr>
        </p:nvSpPr>
        <p:spPr>
          <a:xfrm>
            <a:off x="7099300" y="6356359"/>
            <a:ext cx="2311400" cy="365125"/>
          </a:xfrm>
          <a:prstGeom prst="rect">
            <a:avLst/>
          </a:prstGeom>
        </p:spPr>
        <p:txBody>
          <a:bodyPr lIns="103163" tIns="51581" rIns="103163" bIns="51581"/>
          <a:lstStyle>
            <a:lvl1pPr>
              <a:defRPr/>
            </a:lvl1pPr>
          </a:lstStyle>
          <a:p>
            <a:pPr>
              <a:defRPr/>
            </a:pPr>
            <a:fld id="{AA21BB04-64BC-524B-8E69-A4BB3B716D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679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179" y="1188102"/>
            <a:ext cx="8783353" cy="80072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0953" y="2104038"/>
            <a:ext cx="8050579" cy="421573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547963"/>
            <a:ext cx="2311400" cy="292565"/>
          </a:xfrm>
          <a:prstGeom prst="rect">
            <a:avLst/>
          </a:prstGeom>
        </p:spPr>
        <p:txBody>
          <a:bodyPr lIns="103163" tIns="51581" rIns="103163" bIns="51581"/>
          <a:lstStyle/>
          <a:p>
            <a:fld id="{64862BFA-C828-2446-9B72-82AD7C7C4D28}" type="datetime1">
              <a:rPr lang="en-US" smtClean="0">
                <a:solidFill>
                  <a:srgbClr val="464646"/>
                </a:solidFill>
              </a:rPr>
              <a:pPr/>
              <a:t>3/10/2022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547963"/>
            <a:ext cx="3136900" cy="292565"/>
          </a:xfrm>
          <a:prstGeom prst="rect">
            <a:avLst/>
          </a:prstGeom>
        </p:spPr>
        <p:txBody>
          <a:bodyPr lIns="103163" tIns="51581" rIns="103163" bIns="51581"/>
          <a:lstStyle/>
          <a:p>
            <a:endParaRPr lang="en-US">
              <a:solidFill>
                <a:srgbClr val="46464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547963"/>
            <a:ext cx="2311400" cy="292565"/>
          </a:xfrm>
          <a:prstGeom prst="rect">
            <a:avLst/>
          </a:prstGeom>
        </p:spPr>
        <p:txBody>
          <a:bodyPr lIns="103163" tIns="51581" rIns="103163" bIns="51581"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97954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53">
          <p15:clr>
            <a:srgbClr val="FBAE4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hoto 6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98999" y="748132"/>
            <a:ext cx="4876801" cy="800724"/>
          </a:xfrm>
        </p:spPr>
        <p:txBody>
          <a:bodyPr/>
          <a:lstStyle>
            <a:lvl1pPr>
              <a:defRPr sz="29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328590" y="6547963"/>
            <a:ext cx="1395510" cy="292565"/>
          </a:xfrm>
          <a:prstGeom prst="rect">
            <a:avLst/>
          </a:prstGeom>
        </p:spPr>
        <p:txBody>
          <a:bodyPr lIns="103163" tIns="51581" rIns="103163" bIns="51581"/>
          <a:lstStyle/>
          <a:p>
            <a:fld id="{7E81C33E-41CC-7144-9EE9-6BB47BFC27EB}" type="datetime1">
              <a:rPr lang="en-US" smtClean="0"/>
              <a:pPr/>
              <a:t>3/10/2022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73750" y="6547963"/>
            <a:ext cx="2259857" cy="292565"/>
          </a:xfrm>
          <a:prstGeom prst="rect">
            <a:avLst/>
          </a:prstGeom>
        </p:spPr>
        <p:txBody>
          <a:bodyPr lIns="103163" tIns="51581" rIns="103163" bIns="51581"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445507" y="6547963"/>
            <a:ext cx="965199" cy="292565"/>
          </a:xfrm>
          <a:prstGeom prst="rect">
            <a:avLst/>
          </a:prstGeom>
        </p:spPr>
        <p:txBody>
          <a:bodyPr lIns="103163" tIns="51581" rIns="103163" bIns="51581"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7" y="0"/>
            <a:ext cx="2100071" cy="2286000"/>
          </a:xfrm>
          <a:ln>
            <a:noFill/>
          </a:ln>
          <a:effectLst/>
        </p:spPr>
        <p:txBody>
          <a:bodyPr vert="horz" lIns="103163" tIns="51581" rIns="103163" bIns="51581" rtlCol="0">
            <a:noAutofit/>
          </a:bodyPr>
          <a:lstStyle>
            <a:lvl1pPr marL="254324" indent="-254324" algn="l" defTabSz="515813" rtl="0" eaLnBrk="1" latinLnBrk="0" hangingPunct="1">
              <a:lnSpc>
                <a:spcPct val="110000"/>
              </a:lnSpc>
              <a:spcBef>
                <a:spcPts val="677"/>
              </a:spcBef>
              <a:buFont typeface="Arial"/>
              <a:buNone/>
              <a:defRPr lang="en-US" sz="20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5203990" y="1730694"/>
            <a:ext cx="4371817" cy="423338"/>
          </a:xfrm>
        </p:spPr>
        <p:txBody>
          <a:bodyPr vert="horz" lIns="103163" tIns="51581" rIns="103163" bIns="51581" rtlCol="0" anchor="b">
            <a:normAutofit/>
          </a:bodyPr>
          <a:lstStyle>
            <a:lvl1pPr marL="0" indent="0">
              <a:buNone/>
              <a:defRPr lang="en-US" sz="2300" b="0" kern="1200" cap="small" dirty="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515813" rtl="0" eaLnBrk="1" latinLnBrk="0" hangingPunct="1">
              <a:lnSpc>
                <a:spcPct val="110000"/>
              </a:lnSpc>
              <a:spcBef>
                <a:spcPts val="677"/>
              </a:spcBef>
              <a:buFont typeface="Arial"/>
              <a:buNone/>
            </a:pPr>
            <a:r>
              <a:rPr lang="en-US" dirty="0"/>
              <a:t>Click to edit Master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5270500" y="2139463"/>
            <a:ext cx="4305301" cy="4073770"/>
          </a:xfrm>
        </p:spPr>
        <p:txBody>
          <a:bodyPr/>
          <a:lstStyle>
            <a:lvl1pPr>
              <a:lnSpc>
                <a:spcPct val="100000"/>
              </a:lnSpc>
              <a:spcBef>
                <a:spcPts val="451"/>
              </a:spcBef>
              <a:defRPr sz="1600"/>
            </a:lvl1pPr>
            <a:lvl2pPr>
              <a:lnSpc>
                <a:spcPct val="100000"/>
              </a:lnSpc>
              <a:spcBef>
                <a:spcPts val="338"/>
              </a:spcBef>
              <a:defRPr sz="1400"/>
            </a:lvl2pPr>
            <a:lvl3pPr>
              <a:lnSpc>
                <a:spcPct val="100000"/>
              </a:lnSpc>
              <a:spcBef>
                <a:spcPts val="226"/>
              </a:spcBef>
              <a:defRPr sz="1200"/>
            </a:lvl3pPr>
            <a:lvl4pPr>
              <a:lnSpc>
                <a:spcPct val="100000"/>
              </a:lnSpc>
              <a:spcBef>
                <a:spcPts val="113"/>
              </a:spcBef>
              <a:defRPr sz="1200"/>
            </a:lvl4pPr>
            <a:lvl5pPr>
              <a:lnSpc>
                <a:spcPct val="100000"/>
              </a:lnSpc>
              <a:spcBef>
                <a:spcPts val="113"/>
              </a:spcBef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2095507" y="0"/>
            <a:ext cx="2100071" cy="2286000"/>
          </a:xfrm>
          <a:ln>
            <a:noFill/>
          </a:ln>
          <a:effectLst/>
        </p:spPr>
        <p:txBody>
          <a:bodyPr vert="horz" lIns="103163" tIns="51581" rIns="103163" bIns="51581" rtlCol="0">
            <a:noAutofit/>
          </a:bodyPr>
          <a:lstStyle>
            <a:lvl1pPr marL="254324" indent="-254324" algn="l" defTabSz="515813" rtl="0" eaLnBrk="1" latinLnBrk="0" hangingPunct="1">
              <a:lnSpc>
                <a:spcPct val="110000"/>
              </a:lnSpc>
              <a:spcBef>
                <a:spcPts val="677"/>
              </a:spcBef>
              <a:buFont typeface="Arial"/>
              <a:buNone/>
              <a:defRPr lang="en-US" sz="20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7" y="2286001"/>
            <a:ext cx="2100071" cy="2286000"/>
          </a:xfrm>
          <a:ln>
            <a:noFill/>
          </a:ln>
          <a:effectLst/>
        </p:spPr>
        <p:txBody>
          <a:bodyPr vert="horz" lIns="103163" tIns="51581" rIns="103163" bIns="51581" rtlCol="0">
            <a:noAutofit/>
          </a:bodyPr>
          <a:lstStyle>
            <a:lvl1pPr marL="254324" indent="-254324" algn="l" defTabSz="515813" rtl="0" eaLnBrk="1" latinLnBrk="0" hangingPunct="1">
              <a:lnSpc>
                <a:spcPct val="110000"/>
              </a:lnSpc>
              <a:spcBef>
                <a:spcPts val="677"/>
              </a:spcBef>
              <a:buFont typeface="Arial"/>
              <a:buNone/>
              <a:defRPr lang="en-US" sz="20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2095507" y="2286001"/>
            <a:ext cx="2100071" cy="2286000"/>
          </a:xfrm>
          <a:ln>
            <a:noFill/>
          </a:ln>
          <a:effectLst/>
        </p:spPr>
        <p:txBody>
          <a:bodyPr vert="horz" lIns="103163" tIns="51581" rIns="103163" bIns="51581" rtlCol="0">
            <a:noAutofit/>
          </a:bodyPr>
          <a:lstStyle>
            <a:lvl1pPr marL="254324" indent="-254324" algn="l" defTabSz="515813" rtl="0" eaLnBrk="1" latinLnBrk="0" hangingPunct="1">
              <a:lnSpc>
                <a:spcPct val="110000"/>
              </a:lnSpc>
              <a:spcBef>
                <a:spcPts val="677"/>
              </a:spcBef>
              <a:buFont typeface="Arial"/>
              <a:buNone/>
              <a:defRPr lang="en-US" sz="20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7" y="4572000"/>
            <a:ext cx="2100071" cy="2286000"/>
          </a:xfrm>
          <a:ln>
            <a:noFill/>
          </a:ln>
          <a:effectLst/>
        </p:spPr>
        <p:txBody>
          <a:bodyPr vert="horz" lIns="103163" tIns="51581" rIns="103163" bIns="51581" rtlCol="0">
            <a:noAutofit/>
          </a:bodyPr>
          <a:lstStyle>
            <a:lvl1pPr marL="254324" indent="-254324" algn="l" defTabSz="515813" rtl="0" eaLnBrk="1" latinLnBrk="0" hangingPunct="1">
              <a:lnSpc>
                <a:spcPct val="110000"/>
              </a:lnSpc>
              <a:spcBef>
                <a:spcPts val="677"/>
              </a:spcBef>
              <a:buFont typeface="Arial"/>
              <a:buNone/>
              <a:defRPr lang="en-US" sz="20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2095507" y="4572000"/>
            <a:ext cx="2100071" cy="2286000"/>
          </a:xfrm>
          <a:ln>
            <a:noFill/>
          </a:ln>
          <a:effectLst/>
        </p:spPr>
        <p:txBody>
          <a:bodyPr vert="horz" lIns="103163" tIns="51581" rIns="103163" bIns="51581" rtlCol="0">
            <a:noAutofit/>
          </a:bodyPr>
          <a:lstStyle>
            <a:lvl1pPr marL="254324" indent="-254324" algn="l" defTabSz="515813" rtl="0" eaLnBrk="1" latinLnBrk="0" hangingPunct="1">
              <a:lnSpc>
                <a:spcPct val="110000"/>
              </a:lnSpc>
              <a:spcBef>
                <a:spcPts val="677"/>
              </a:spcBef>
              <a:buFont typeface="Arial"/>
              <a:buNone/>
              <a:defRPr lang="en-US" sz="20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78039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ap Wash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world-map_wash21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368426"/>
            <a:ext cx="9906000" cy="446393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95300" y="6356359"/>
            <a:ext cx="2311400" cy="365125"/>
          </a:xfrm>
          <a:prstGeom prst="rect">
            <a:avLst/>
          </a:prstGeom>
        </p:spPr>
        <p:txBody>
          <a:bodyPr lIns="103163" tIns="51581" rIns="103163" bIns="51581"/>
          <a:lstStyle/>
          <a:p>
            <a:fld id="{51BEBC88-5945-6548-81AC-D1E801230918}" type="datetime1">
              <a:rPr lang="en-US" smtClean="0"/>
              <a:pPr/>
              <a:t>3/10/2022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384550" y="6356359"/>
            <a:ext cx="3136900" cy="365125"/>
          </a:xfrm>
          <a:prstGeom prst="rect">
            <a:avLst/>
          </a:prstGeom>
        </p:spPr>
        <p:txBody>
          <a:bodyPr lIns="103163" tIns="51581" rIns="103163" bIns="51581"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99300" y="6356359"/>
            <a:ext cx="2311400" cy="365125"/>
          </a:xfrm>
          <a:prstGeom prst="rect">
            <a:avLst/>
          </a:prstGeom>
        </p:spPr>
        <p:txBody>
          <a:bodyPr lIns="103163" tIns="51581" rIns="103163" bIns="51581"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329847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ap Bold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world-map_100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004892"/>
            <a:ext cx="9906000" cy="4463935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95300" y="6356359"/>
            <a:ext cx="2311400" cy="365125"/>
          </a:xfrm>
          <a:prstGeom prst="rect">
            <a:avLst/>
          </a:prstGeom>
        </p:spPr>
        <p:txBody>
          <a:bodyPr lIns="103163" tIns="51581" rIns="103163" bIns="51581"/>
          <a:lstStyle/>
          <a:p>
            <a:fld id="{08CA98B9-3ABE-A242-9F6B-DA9BAB124A35}" type="datetime1">
              <a:rPr lang="en-US" smtClean="0"/>
              <a:pPr/>
              <a:t>3/10/2022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384550" y="6356359"/>
            <a:ext cx="3136900" cy="365125"/>
          </a:xfrm>
          <a:prstGeom prst="rect">
            <a:avLst/>
          </a:prstGeom>
        </p:spPr>
        <p:txBody>
          <a:bodyPr lIns="103163" tIns="51581" rIns="103163" bIns="51581"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99300" y="6356359"/>
            <a:ext cx="2311400" cy="365125"/>
          </a:xfrm>
          <a:prstGeom prst="rect">
            <a:avLst/>
          </a:prstGeom>
        </p:spPr>
        <p:txBody>
          <a:bodyPr lIns="103163" tIns="51581" rIns="103163" bIns="51581"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3783014"/>
            <a:ext cx="9906000" cy="1571626"/>
          </a:xfrm>
          <a:prstGeom prst="rect">
            <a:avLst/>
          </a:prstGeom>
          <a:solidFill>
            <a:srgbClr val="000000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3163" tIns="51581" rIns="103163" bIns="51581" rtlCol="0" anchor="ctr"/>
          <a:lstStyle/>
          <a:p>
            <a:pPr algn="ctr"/>
            <a:endParaRPr lang="en-US" sz="1800" dirty="0">
              <a:solidFill>
                <a:srgbClr val="FFFFFF"/>
              </a:solidFill>
              <a:latin typeface="Verdana"/>
              <a:cs typeface="Verdana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4127746"/>
            <a:ext cx="9906000" cy="825866"/>
          </a:xfrm>
        </p:spPr>
        <p:txBody>
          <a:bodyPr wrap="square" anchor="ctr" anchorCtr="0">
            <a:noAutofit/>
          </a:bodyPr>
          <a:lstStyle>
            <a:lvl1pPr marL="0" indent="0" algn="ctr" defTabSz="515813" rtl="0" eaLnBrk="1" latinLnBrk="0" hangingPunct="1">
              <a:buNone/>
              <a:defRPr lang="en-US" sz="5000" b="1" kern="1200" cap="all" dirty="0" smtClean="0">
                <a:solidFill>
                  <a:schemeClr val="bg1"/>
                </a:solidFill>
                <a:latin typeface="Verdana"/>
                <a:ea typeface="+mn-ea"/>
                <a:cs typeface="Verdana"/>
              </a:defRPr>
            </a:lvl1pPr>
          </a:lstStyle>
          <a:p>
            <a:pPr lvl="0"/>
            <a:r>
              <a:rPr lang="en-US" dirty="0"/>
              <a:t>Statement here</a:t>
            </a:r>
          </a:p>
        </p:txBody>
      </p:sp>
    </p:spTree>
    <p:extLst>
      <p:ext uri="{BB962C8B-B14F-4D97-AF65-F5344CB8AC3E}">
        <p14:creationId xmlns:p14="http://schemas.microsoft.com/office/powerpoint/2010/main" val="39871427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hoto 12 and Statement Ba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-1" y="2286000"/>
            <a:ext cx="2476500" cy="2286000"/>
          </a:xfrm>
          <a:ln>
            <a:noFill/>
          </a:ln>
          <a:effectLst/>
        </p:spPr>
        <p:txBody>
          <a:bodyPr vert="horz" lIns="103163" tIns="51581" rIns="103163" bIns="51581" rtlCol="0">
            <a:noAutofit/>
          </a:bodyPr>
          <a:lstStyle>
            <a:lvl1pPr marL="254324" indent="-254324" algn="l" defTabSz="515813" rtl="0" eaLnBrk="1" latinLnBrk="0" hangingPunct="1">
              <a:lnSpc>
                <a:spcPct val="110000"/>
              </a:lnSpc>
              <a:spcBef>
                <a:spcPts val="677"/>
              </a:spcBef>
              <a:buFont typeface="Arial"/>
              <a:buNone/>
              <a:defRPr lang="en-US" sz="20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2476499" y="2286000"/>
            <a:ext cx="2476500" cy="2286000"/>
          </a:xfrm>
          <a:ln>
            <a:noFill/>
          </a:ln>
          <a:effectLst/>
        </p:spPr>
        <p:txBody>
          <a:bodyPr vert="horz" lIns="103163" tIns="51581" rIns="103163" bIns="51581" rtlCol="0">
            <a:noAutofit/>
          </a:bodyPr>
          <a:lstStyle>
            <a:lvl1pPr marL="254324" indent="-254324" algn="l" defTabSz="515813" rtl="0" eaLnBrk="1" latinLnBrk="0" hangingPunct="1">
              <a:lnSpc>
                <a:spcPct val="110000"/>
              </a:lnSpc>
              <a:spcBef>
                <a:spcPts val="677"/>
              </a:spcBef>
              <a:buFont typeface="Arial"/>
              <a:buNone/>
              <a:defRPr lang="en-US" sz="20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-1" y="4572000"/>
            <a:ext cx="2476500" cy="2286000"/>
          </a:xfrm>
          <a:ln>
            <a:noFill/>
          </a:ln>
          <a:effectLst/>
        </p:spPr>
        <p:txBody>
          <a:bodyPr vert="horz" lIns="103163" tIns="51581" rIns="103163" bIns="51581" rtlCol="0">
            <a:noAutofit/>
          </a:bodyPr>
          <a:lstStyle>
            <a:lvl1pPr marL="254324" indent="-254324" algn="l" defTabSz="515813" rtl="0" eaLnBrk="1" latinLnBrk="0" hangingPunct="1">
              <a:lnSpc>
                <a:spcPct val="110000"/>
              </a:lnSpc>
              <a:spcBef>
                <a:spcPts val="677"/>
              </a:spcBef>
              <a:buFont typeface="Arial"/>
              <a:buNone/>
              <a:defRPr lang="en-US" sz="20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2476499" y="4572000"/>
            <a:ext cx="2476500" cy="2286000"/>
          </a:xfrm>
          <a:ln>
            <a:noFill/>
          </a:ln>
          <a:effectLst/>
        </p:spPr>
        <p:txBody>
          <a:bodyPr vert="horz" lIns="103163" tIns="51581" rIns="103163" bIns="51581" rtlCol="0">
            <a:noAutofit/>
          </a:bodyPr>
          <a:lstStyle>
            <a:lvl1pPr marL="254324" indent="-254324" algn="l" defTabSz="515813" rtl="0" eaLnBrk="1" latinLnBrk="0" hangingPunct="1">
              <a:lnSpc>
                <a:spcPct val="110000"/>
              </a:lnSpc>
              <a:spcBef>
                <a:spcPts val="677"/>
              </a:spcBef>
              <a:buFont typeface="Arial"/>
              <a:buNone/>
              <a:defRPr lang="en-US" sz="20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8" name="Picture Placeholder 6"/>
          <p:cNvSpPr>
            <a:spLocks noGrp="1"/>
          </p:cNvSpPr>
          <p:nvPr>
            <p:ph type="pic" sz="quarter" idx="23"/>
          </p:nvPr>
        </p:nvSpPr>
        <p:spPr>
          <a:xfrm>
            <a:off x="4952999" y="2286000"/>
            <a:ext cx="2476500" cy="2286000"/>
          </a:xfrm>
          <a:ln>
            <a:noFill/>
          </a:ln>
          <a:effectLst/>
        </p:spPr>
        <p:txBody>
          <a:bodyPr vert="horz" lIns="103163" tIns="51581" rIns="103163" bIns="51581" rtlCol="0">
            <a:noAutofit/>
          </a:bodyPr>
          <a:lstStyle>
            <a:lvl1pPr marL="254324" indent="-254324" algn="l" defTabSz="515813" rtl="0" eaLnBrk="1" latinLnBrk="0" hangingPunct="1">
              <a:lnSpc>
                <a:spcPct val="110000"/>
              </a:lnSpc>
              <a:spcBef>
                <a:spcPts val="677"/>
              </a:spcBef>
              <a:buFont typeface="Arial"/>
              <a:buNone/>
              <a:defRPr lang="en-US" sz="20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9" name="Picture Placeholder 6"/>
          <p:cNvSpPr>
            <a:spLocks noGrp="1"/>
          </p:cNvSpPr>
          <p:nvPr>
            <p:ph type="pic" sz="quarter" idx="24"/>
          </p:nvPr>
        </p:nvSpPr>
        <p:spPr>
          <a:xfrm>
            <a:off x="7429500" y="2286000"/>
            <a:ext cx="2476500" cy="2286000"/>
          </a:xfrm>
          <a:ln>
            <a:noFill/>
          </a:ln>
          <a:effectLst/>
        </p:spPr>
        <p:txBody>
          <a:bodyPr vert="horz" lIns="103163" tIns="51581" rIns="103163" bIns="51581" rtlCol="0">
            <a:noAutofit/>
          </a:bodyPr>
          <a:lstStyle>
            <a:lvl1pPr marL="254324" indent="-254324" algn="l" defTabSz="515813" rtl="0" eaLnBrk="1" latinLnBrk="0" hangingPunct="1">
              <a:lnSpc>
                <a:spcPct val="110000"/>
              </a:lnSpc>
              <a:spcBef>
                <a:spcPts val="677"/>
              </a:spcBef>
              <a:buFont typeface="Arial"/>
              <a:buNone/>
              <a:defRPr lang="en-US" sz="20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20" name="Picture Placeholder 6"/>
          <p:cNvSpPr>
            <a:spLocks noGrp="1"/>
          </p:cNvSpPr>
          <p:nvPr>
            <p:ph type="pic" sz="quarter" idx="25"/>
          </p:nvPr>
        </p:nvSpPr>
        <p:spPr>
          <a:xfrm>
            <a:off x="4952999" y="4572000"/>
            <a:ext cx="2476500" cy="2286000"/>
          </a:xfrm>
          <a:ln>
            <a:noFill/>
          </a:ln>
          <a:effectLst/>
        </p:spPr>
        <p:txBody>
          <a:bodyPr vert="horz" lIns="103163" tIns="51581" rIns="103163" bIns="51581" rtlCol="0">
            <a:noAutofit/>
          </a:bodyPr>
          <a:lstStyle>
            <a:lvl1pPr marL="254324" indent="-254324" algn="l" defTabSz="515813" rtl="0" eaLnBrk="1" latinLnBrk="0" hangingPunct="1">
              <a:lnSpc>
                <a:spcPct val="110000"/>
              </a:lnSpc>
              <a:spcBef>
                <a:spcPts val="677"/>
              </a:spcBef>
              <a:buFont typeface="Arial"/>
              <a:buNone/>
              <a:defRPr lang="en-US" sz="20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21" name="Picture Placeholder 6"/>
          <p:cNvSpPr>
            <a:spLocks noGrp="1"/>
          </p:cNvSpPr>
          <p:nvPr>
            <p:ph type="pic" sz="quarter" idx="26"/>
          </p:nvPr>
        </p:nvSpPr>
        <p:spPr>
          <a:xfrm>
            <a:off x="7429500" y="4572000"/>
            <a:ext cx="2476500" cy="2286000"/>
          </a:xfrm>
          <a:ln>
            <a:noFill/>
          </a:ln>
          <a:effectLst/>
        </p:spPr>
        <p:txBody>
          <a:bodyPr vert="horz" lIns="103163" tIns="51581" rIns="103163" bIns="51581" rtlCol="0">
            <a:noAutofit/>
          </a:bodyPr>
          <a:lstStyle>
            <a:lvl1pPr marL="254324" indent="-254324" algn="l" defTabSz="515813" rtl="0" eaLnBrk="1" latinLnBrk="0" hangingPunct="1">
              <a:lnSpc>
                <a:spcPct val="110000"/>
              </a:lnSpc>
              <a:spcBef>
                <a:spcPts val="677"/>
              </a:spcBef>
              <a:buFont typeface="Arial"/>
              <a:buNone/>
              <a:defRPr lang="en-US" sz="20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25" name="Text Placeholder 12"/>
          <p:cNvSpPr>
            <a:spLocks noGrp="1"/>
          </p:cNvSpPr>
          <p:nvPr>
            <p:ph type="body" sz="quarter" idx="28" hasCustomPrompt="1"/>
          </p:nvPr>
        </p:nvSpPr>
        <p:spPr>
          <a:xfrm>
            <a:off x="0" y="3783013"/>
            <a:ext cx="9906000" cy="1572768"/>
          </a:xfrm>
          <a:solidFill>
            <a:srgbClr val="000000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103163" tIns="51581" rIns="103163" bIns="51581" rtlCol="0" anchor="ctr">
            <a:noAutofit/>
          </a:bodyPr>
          <a:lstStyle>
            <a:lvl1pPr marL="0" indent="0" algn="ctr" defTabSz="515813" rtl="0" eaLnBrk="1" latinLnBrk="0" hangingPunct="1">
              <a:buNone/>
              <a:defRPr lang="en-US" sz="1800" kern="1200" dirty="0">
                <a:solidFill>
                  <a:srgbClr val="666666"/>
                </a:solidFill>
                <a:latin typeface="Verdana"/>
                <a:ea typeface="+mn-ea"/>
                <a:cs typeface="Verdana"/>
              </a:defRPr>
            </a:lvl1pPr>
          </a:lstStyle>
          <a:p>
            <a:pPr marL="0" lvl="0" indent="-254324" algn="ctr" defTabSz="515813" rtl="0" eaLnBrk="1" latinLnBrk="0" hangingPunct="1">
              <a:lnSpc>
                <a:spcPct val="110000"/>
              </a:lnSpc>
              <a:spcBef>
                <a:spcPts val="677"/>
              </a:spcBef>
              <a:buFont typeface="Arial"/>
              <a:buChar char="•"/>
            </a:pPr>
            <a:r>
              <a:rPr lang="en-US" dirty="0"/>
              <a:t>Statement here</a:t>
            </a: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-1" y="0"/>
            <a:ext cx="2476500" cy="2286000"/>
          </a:xfrm>
          <a:ln>
            <a:noFill/>
          </a:ln>
          <a:effectLst/>
        </p:spPr>
        <p:txBody>
          <a:bodyPr vert="horz" lIns="103163" tIns="51581" rIns="103163" bIns="51581" rtlCol="0">
            <a:noAutofit/>
          </a:bodyPr>
          <a:lstStyle>
            <a:lvl1pPr marL="254324" indent="-254324" algn="l" defTabSz="515813" rtl="0" eaLnBrk="1" latinLnBrk="0" hangingPunct="1">
              <a:lnSpc>
                <a:spcPct val="110000"/>
              </a:lnSpc>
              <a:spcBef>
                <a:spcPts val="677"/>
              </a:spcBef>
              <a:buFont typeface="Arial"/>
              <a:buNone/>
              <a:defRPr lang="en-US" sz="20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2476499" y="0"/>
            <a:ext cx="2476500" cy="2286000"/>
          </a:xfrm>
          <a:ln>
            <a:noFill/>
          </a:ln>
          <a:effectLst/>
        </p:spPr>
        <p:txBody>
          <a:bodyPr vert="horz" lIns="103163" tIns="51581" rIns="103163" bIns="51581" rtlCol="0">
            <a:noAutofit/>
          </a:bodyPr>
          <a:lstStyle>
            <a:lvl1pPr marL="254324" indent="-254324" algn="l" defTabSz="515813" rtl="0" eaLnBrk="1" latinLnBrk="0" hangingPunct="1">
              <a:lnSpc>
                <a:spcPct val="110000"/>
              </a:lnSpc>
              <a:spcBef>
                <a:spcPts val="677"/>
              </a:spcBef>
              <a:buFont typeface="Arial"/>
              <a:buNone/>
              <a:defRPr lang="en-US" sz="20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6" name="Picture Placeholder 6"/>
          <p:cNvSpPr>
            <a:spLocks noGrp="1"/>
          </p:cNvSpPr>
          <p:nvPr>
            <p:ph type="pic" sz="quarter" idx="21"/>
          </p:nvPr>
        </p:nvSpPr>
        <p:spPr>
          <a:xfrm>
            <a:off x="4952999" y="0"/>
            <a:ext cx="2476500" cy="2286000"/>
          </a:xfrm>
          <a:ln>
            <a:noFill/>
          </a:ln>
          <a:effectLst/>
        </p:spPr>
        <p:txBody>
          <a:bodyPr vert="horz" lIns="103163" tIns="51581" rIns="103163" bIns="51581" rtlCol="0">
            <a:noAutofit/>
          </a:bodyPr>
          <a:lstStyle>
            <a:lvl1pPr marL="254324" indent="-254324" algn="l" defTabSz="515813" rtl="0" eaLnBrk="1" latinLnBrk="0" hangingPunct="1">
              <a:lnSpc>
                <a:spcPct val="110000"/>
              </a:lnSpc>
              <a:spcBef>
                <a:spcPts val="677"/>
              </a:spcBef>
              <a:buFont typeface="Arial"/>
              <a:buNone/>
              <a:defRPr lang="en-US" sz="20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7" name="Picture Placeholder 6"/>
          <p:cNvSpPr>
            <a:spLocks noGrp="1"/>
          </p:cNvSpPr>
          <p:nvPr>
            <p:ph type="pic" sz="quarter" idx="22"/>
          </p:nvPr>
        </p:nvSpPr>
        <p:spPr>
          <a:xfrm>
            <a:off x="7429500" y="0"/>
            <a:ext cx="2476500" cy="2286000"/>
          </a:xfrm>
          <a:ln>
            <a:noFill/>
          </a:ln>
          <a:effectLst/>
        </p:spPr>
        <p:txBody>
          <a:bodyPr vert="horz" lIns="103163" tIns="51581" rIns="103163" bIns="51581" rtlCol="0">
            <a:noAutofit/>
          </a:bodyPr>
          <a:lstStyle>
            <a:lvl1pPr marL="254324" indent="-254324" algn="l" defTabSz="515813" rtl="0" eaLnBrk="1" latinLnBrk="0" hangingPunct="1">
              <a:lnSpc>
                <a:spcPct val="110000"/>
              </a:lnSpc>
              <a:spcBef>
                <a:spcPts val="677"/>
              </a:spcBef>
              <a:buFont typeface="Arial"/>
              <a:buNone/>
              <a:defRPr lang="en-US" sz="20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95300" y="6356359"/>
            <a:ext cx="2311400" cy="365125"/>
          </a:xfrm>
          <a:prstGeom prst="rect">
            <a:avLst/>
          </a:prstGeom>
        </p:spPr>
        <p:txBody>
          <a:bodyPr lIns="103163" tIns="51581" rIns="103163" bIns="51581"/>
          <a:lstStyle/>
          <a:p>
            <a:fld id="{51305156-B5F0-8F44-9B3B-B829BD25E71A}" type="datetime1">
              <a:rPr lang="en-US" smtClean="0"/>
              <a:pPr/>
              <a:t>3/10/2022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384550" y="6356359"/>
            <a:ext cx="3136900" cy="365125"/>
          </a:xfrm>
          <a:prstGeom prst="rect">
            <a:avLst/>
          </a:prstGeom>
        </p:spPr>
        <p:txBody>
          <a:bodyPr lIns="103163" tIns="51581" rIns="103163" bIns="51581"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99300" y="6356359"/>
            <a:ext cx="2311400" cy="365125"/>
          </a:xfrm>
          <a:prstGeom prst="rect">
            <a:avLst/>
          </a:prstGeom>
        </p:spPr>
        <p:txBody>
          <a:bodyPr lIns="103163" tIns="51581" rIns="103163" bIns="51581"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4126525"/>
            <a:ext cx="9906000" cy="825866"/>
          </a:xfrm>
          <a:ln>
            <a:noFill/>
          </a:ln>
        </p:spPr>
        <p:txBody>
          <a:bodyPr wrap="square" anchor="ctr" anchorCtr="0">
            <a:noAutofit/>
          </a:bodyPr>
          <a:lstStyle>
            <a:lvl1pPr marL="0" indent="0" algn="ctr" defTabSz="515813" rtl="0" eaLnBrk="1" latinLnBrk="0" hangingPunct="1">
              <a:buNone/>
              <a:defRPr lang="en-US" sz="5000" b="1" kern="1200" cap="all" dirty="0" smtClean="0">
                <a:solidFill>
                  <a:schemeClr val="bg1"/>
                </a:solidFill>
                <a:latin typeface="Verdana"/>
                <a:ea typeface="+mn-ea"/>
                <a:cs typeface="Verdana"/>
              </a:defRPr>
            </a:lvl1pPr>
          </a:lstStyle>
          <a:p>
            <a:pPr lvl="0"/>
            <a:r>
              <a:rPr lang="en-US" dirty="0"/>
              <a:t>Statement here</a:t>
            </a:r>
          </a:p>
        </p:txBody>
      </p:sp>
    </p:spTree>
    <p:extLst>
      <p:ext uri="{BB962C8B-B14F-4D97-AF65-F5344CB8AC3E}">
        <p14:creationId xmlns:p14="http://schemas.microsoft.com/office/powerpoint/2010/main" val="173710216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Globe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merica-globe_shadow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48106" y="203201"/>
            <a:ext cx="7194277" cy="666496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95300" y="6356359"/>
            <a:ext cx="2311400" cy="365125"/>
          </a:xfrm>
          <a:prstGeom prst="rect">
            <a:avLst/>
          </a:prstGeom>
        </p:spPr>
        <p:txBody>
          <a:bodyPr lIns="103163" tIns="51581" rIns="103163" bIns="51581"/>
          <a:lstStyle/>
          <a:p>
            <a:fld id="{2DAB5F46-2B7F-5B4D-AD94-C45166DC40CF}" type="datetime1">
              <a:rPr lang="en-US" smtClean="0"/>
              <a:pPr/>
              <a:t>3/10/2022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384550" y="6356359"/>
            <a:ext cx="3136900" cy="365125"/>
          </a:xfrm>
          <a:prstGeom prst="rect">
            <a:avLst/>
          </a:prstGeom>
        </p:spPr>
        <p:txBody>
          <a:bodyPr lIns="103163" tIns="51581" rIns="103163" bIns="51581"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99300" y="6356359"/>
            <a:ext cx="2311400" cy="365125"/>
          </a:xfrm>
          <a:prstGeom prst="rect">
            <a:avLst/>
          </a:prstGeom>
        </p:spPr>
        <p:txBody>
          <a:bodyPr lIns="103163" tIns="51581" rIns="103163" bIns="51581"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3783014"/>
            <a:ext cx="9906000" cy="1571626"/>
          </a:xfrm>
          <a:prstGeom prst="rect">
            <a:avLst/>
          </a:prstGeom>
          <a:solidFill>
            <a:srgbClr val="000000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3163" tIns="51581" rIns="103163" bIns="51581" rtlCol="0" anchor="ctr"/>
          <a:lstStyle/>
          <a:p>
            <a:pPr algn="ctr"/>
            <a:endParaRPr lang="en-US" sz="1800" dirty="0">
              <a:solidFill>
                <a:srgbClr val="FFFFFF"/>
              </a:solidFill>
              <a:latin typeface="Verdana"/>
              <a:cs typeface="Verdana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4127746"/>
            <a:ext cx="9906000" cy="825866"/>
          </a:xfrm>
        </p:spPr>
        <p:txBody>
          <a:bodyPr wrap="square" anchor="ctr" anchorCtr="0">
            <a:noAutofit/>
          </a:bodyPr>
          <a:lstStyle>
            <a:lvl1pPr marL="0" indent="0" algn="ctr" defTabSz="515813" rtl="0" eaLnBrk="1" latinLnBrk="0" hangingPunct="1">
              <a:buNone/>
              <a:defRPr lang="en-US" sz="5000" b="1" kern="1200" cap="all" dirty="0" smtClean="0">
                <a:solidFill>
                  <a:schemeClr val="bg1"/>
                </a:solidFill>
                <a:latin typeface="Verdana"/>
                <a:ea typeface="+mn-ea"/>
                <a:cs typeface="Verdana"/>
              </a:defRPr>
            </a:lvl1pPr>
          </a:lstStyle>
          <a:p>
            <a:pPr lvl="0"/>
            <a:r>
              <a:rPr lang="en-US" dirty="0"/>
              <a:t>Statement here</a:t>
            </a:r>
          </a:p>
        </p:txBody>
      </p:sp>
    </p:spTree>
    <p:extLst>
      <p:ext uri="{BB962C8B-B14F-4D97-AF65-F5344CB8AC3E}">
        <p14:creationId xmlns:p14="http://schemas.microsoft.com/office/powerpoint/2010/main" val="1666413279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Glob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merica-globe_shadow_small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8120" y="332743"/>
            <a:ext cx="5481320" cy="508076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5916" y="3884056"/>
            <a:ext cx="4513327" cy="800724"/>
          </a:xfrm>
        </p:spPr>
        <p:txBody>
          <a:bodyPr/>
          <a:lstStyle>
            <a:lvl1pPr>
              <a:defRPr sz="27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328590" y="6547963"/>
            <a:ext cx="1395510" cy="292565"/>
          </a:xfrm>
          <a:prstGeom prst="rect">
            <a:avLst/>
          </a:prstGeom>
        </p:spPr>
        <p:txBody>
          <a:bodyPr lIns="103163" tIns="51581" rIns="103163" bIns="51581"/>
          <a:lstStyle/>
          <a:p>
            <a:fld id="{6E7C3E9F-FCDE-664F-9336-1ABBAA0EA927}" type="datetime1">
              <a:rPr lang="en-US" smtClean="0"/>
              <a:pPr/>
              <a:t>3/10/2022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73750" y="6547963"/>
            <a:ext cx="2259857" cy="292565"/>
          </a:xfrm>
          <a:prstGeom prst="rect">
            <a:avLst/>
          </a:prstGeom>
        </p:spPr>
        <p:txBody>
          <a:bodyPr lIns="103163" tIns="51581" rIns="103163" bIns="51581"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445507" y="6547963"/>
            <a:ext cx="965199" cy="292565"/>
          </a:xfrm>
          <a:prstGeom prst="rect">
            <a:avLst/>
          </a:prstGeom>
        </p:spPr>
        <p:txBody>
          <a:bodyPr lIns="103163" tIns="51581" rIns="103163" bIns="51581"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5101173" y="4699001"/>
            <a:ext cx="4455584" cy="1807308"/>
          </a:xfrm>
        </p:spPr>
        <p:txBody>
          <a:bodyPr/>
          <a:lstStyle>
            <a:lvl1pPr>
              <a:lnSpc>
                <a:spcPct val="100000"/>
              </a:lnSpc>
              <a:spcBef>
                <a:spcPts val="451"/>
              </a:spcBef>
              <a:defRPr sz="1400"/>
            </a:lvl1pPr>
            <a:lvl2pPr>
              <a:lnSpc>
                <a:spcPct val="100000"/>
              </a:lnSpc>
              <a:spcBef>
                <a:spcPts val="338"/>
              </a:spcBef>
              <a:defRPr sz="1200"/>
            </a:lvl2pPr>
            <a:lvl3pPr>
              <a:lnSpc>
                <a:spcPct val="100000"/>
              </a:lnSpc>
              <a:spcBef>
                <a:spcPts val="226"/>
              </a:spcBef>
              <a:defRPr sz="1200"/>
            </a:lvl3pPr>
            <a:lvl4pPr>
              <a:lnSpc>
                <a:spcPct val="100000"/>
              </a:lnSpc>
              <a:spcBef>
                <a:spcPts val="113"/>
              </a:spcBef>
              <a:defRPr sz="1100"/>
            </a:lvl4pPr>
            <a:lvl5pPr>
              <a:lnSpc>
                <a:spcPct val="100000"/>
              </a:lnSpc>
              <a:spcBef>
                <a:spcPts val="113"/>
              </a:spcBef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68291673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939925" y="990603"/>
            <a:ext cx="7319433" cy="3683000"/>
          </a:xfrm>
        </p:spPr>
        <p:txBody>
          <a:bodyPr/>
          <a:lstStyle>
            <a:lvl1pPr algn="r">
              <a:buNone/>
              <a:defRPr sz="6800" b="1" baseline="0">
                <a:solidFill>
                  <a:srgbClr val="F79646"/>
                </a:solidFill>
              </a:defRPr>
            </a:lvl1pPr>
          </a:lstStyle>
          <a:p>
            <a:pPr lvl="0"/>
            <a:r>
              <a:rPr lang="en-US" dirty="0"/>
              <a:t>Emphasis Slide</a:t>
            </a:r>
          </a:p>
          <a:p>
            <a:pPr lvl="0"/>
            <a:r>
              <a:rPr lang="en-US" dirty="0"/>
              <a:t>Used for making one important Point</a:t>
            </a:r>
          </a:p>
        </p:txBody>
      </p:sp>
    </p:spTree>
    <p:extLst>
      <p:ext uri="{BB962C8B-B14F-4D97-AF65-F5344CB8AC3E}">
        <p14:creationId xmlns:p14="http://schemas.microsoft.com/office/powerpoint/2010/main" val="1452766385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35"/>
            <a:ext cx="84201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15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316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474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632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790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948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106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1265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51B4E-CF81-4634-B0AE-F1658BC0157D}" type="datetimeFigureOut">
              <a:rPr lang="ko-KR" altLang="en-US" smtClean="0"/>
              <a:t>2022-03-10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BE7D2-F5E7-412D-881B-05787D6D5F0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0" y="1"/>
            <a:ext cx="9906000" cy="10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3163" tIns="51581" rIns="103163" bIns="51581" rtlCol="0" anchor="ctr"/>
          <a:lstStyle/>
          <a:p>
            <a:pPr algn="ctr"/>
            <a:endParaRPr lang="ko-KR" altLang="en-US" sz="1500"/>
          </a:p>
        </p:txBody>
      </p:sp>
      <p:sp>
        <p:nvSpPr>
          <p:cNvPr id="8" name="직사각형 7"/>
          <p:cNvSpPr/>
          <p:nvPr userDrawn="1"/>
        </p:nvSpPr>
        <p:spPr>
          <a:xfrm>
            <a:off x="0" y="6758092"/>
            <a:ext cx="9906000" cy="10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3163" tIns="51581" rIns="103163" bIns="51581" rtlCol="0" anchor="ctr"/>
          <a:lstStyle/>
          <a:p>
            <a:pPr algn="ctr"/>
            <a:endParaRPr lang="ko-KR" altLang="en-US" sz="1500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8358" y="144618"/>
            <a:ext cx="1043226" cy="907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020561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C10CA-FE46-43BE-A3D2-7DAF926B7CC7}" type="datetimeFigureOut">
              <a:rPr lang="ko-KR" altLang="en-US" smtClean="0"/>
              <a:t>2022-03-10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6B8EE-1A5C-42F5-B661-69A12A602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1049385"/>
      </p:ext>
    </p:extLst>
  </p:cSld>
  <p:clrMapOvr>
    <a:masterClrMapping/>
  </p:clrMapOvr>
  <p:hf hdr="0" ftr="0" dt="0"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3"/>
            <a:ext cx="8420100" cy="1362076"/>
          </a:xfrm>
        </p:spPr>
        <p:txBody>
          <a:bodyPr anchor="t"/>
          <a:lstStyle>
            <a:lvl1pPr algn="l">
              <a:defRPr sz="45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1pPr>
            <a:lvl2pPr marL="515813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3162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4743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06325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57906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09487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61069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12650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C10CA-FE46-43BE-A3D2-7DAF926B7CC7}" type="datetimeFigureOut">
              <a:rPr lang="ko-KR" altLang="en-US" smtClean="0"/>
              <a:t>2022-03-10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6B8EE-1A5C-42F5-B661-69A12A602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1399406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-1" y="1802517"/>
            <a:ext cx="6568862" cy="1525991"/>
          </a:xfrm>
          <a:prstGeom prst="rect">
            <a:avLst/>
          </a:prstGeom>
          <a:solidFill>
            <a:srgbClr val="6867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3163" tIns="51581" rIns="103163" bIns="51581"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4590991" y="3041748"/>
            <a:ext cx="5315009" cy="860291"/>
          </a:xfrm>
          <a:prstGeom prst="rect">
            <a:avLst/>
          </a:prstGeom>
          <a:solidFill>
            <a:srgbClr val="BC650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3163" tIns="51581" rIns="103163" bIns="51581"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2069" y="2007075"/>
            <a:ext cx="5803905" cy="1016006"/>
          </a:xfrm>
        </p:spPr>
        <p:txBody>
          <a:bodyPr anchor="ctr"/>
          <a:lstStyle>
            <a:lvl1pPr algn="ctr">
              <a:defRPr sz="3200" b="0" i="0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15415" y="3051982"/>
            <a:ext cx="4306123" cy="792410"/>
          </a:xfrm>
        </p:spPr>
        <p:txBody>
          <a:bodyPr anchor="ctr"/>
          <a:lstStyle>
            <a:lvl1pPr marL="0" indent="0" algn="l">
              <a:buNone/>
              <a:defRPr sz="1900" b="0" cap="all">
                <a:solidFill>
                  <a:schemeClr val="bg1"/>
                </a:solidFill>
              </a:defRPr>
            </a:lvl1pPr>
            <a:lvl2pPr marL="515813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3162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4743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06325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57906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09487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61069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12650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01275796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333500"/>
            <a:ext cx="4375150" cy="3771900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3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333500"/>
            <a:ext cx="4375150" cy="3771900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3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C10CA-FE46-43BE-A3D2-7DAF926B7CC7}" type="datetimeFigureOut">
              <a:rPr lang="ko-KR" altLang="en-US" smtClean="0"/>
              <a:t>2022-03-10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6B8EE-1A5C-42F5-B661-69A12A602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2318530"/>
      </p:ext>
    </p:extLst>
  </p:cSld>
  <p:clrMapOvr>
    <a:masterClrMapping/>
  </p:clrMapOvr>
  <p:hf hdr="0" ftr="0" dt="0"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6"/>
            <a:ext cx="4376870" cy="639762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15813" indent="0">
              <a:buNone/>
              <a:defRPr sz="2300" b="1"/>
            </a:lvl2pPr>
            <a:lvl3pPr marL="1031626" indent="0">
              <a:buNone/>
              <a:defRPr sz="2000" b="1"/>
            </a:lvl3pPr>
            <a:lvl4pPr marL="1547439" indent="0">
              <a:buNone/>
              <a:defRPr sz="1800" b="1"/>
            </a:lvl4pPr>
            <a:lvl5pPr marL="2063252" indent="0">
              <a:buNone/>
              <a:defRPr sz="1800" b="1"/>
            </a:lvl5pPr>
            <a:lvl6pPr marL="2579065" indent="0">
              <a:buNone/>
              <a:defRPr sz="1800" b="1"/>
            </a:lvl6pPr>
            <a:lvl7pPr marL="3094878" indent="0">
              <a:buNone/>
              <a:defRPr sz="1800" b="1"/>
            </a:lvl7pPr>
            <a:lvl8pPr marL="3610691" indent="0">
              <a:buNone/>
              <a:defRPr sz="1800" b="1"/>
            </a:lvl8pPr>
            <a:lvl9pPr marL="4126504" indent="0">
              <a:buNone/>
              <a:defRPr sz="18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9" y="1535116"/>
            <a:ext cx="4378590" cy="639762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15813" indent="0">
              <a:buNone/>
              <a:defRPr sz="2300" b="1"/>
            </a:lvl2pPr>
            <a:lvl3pPr marL="1031626" indent="0">
              <a:buNone/>
              <a:defRPr sz="2000" b="1"/>
            </a:lvl3pPr>
            <a:lvl4pPr marL="1547439" indent="0">
              <a:buNone/>
              <a:defRPr sz="1800" b="1"/>
            </a:lvl4pPr>
            <a:lvl5pPr marL="2063252" indent="0">
              <a:buNone/>
              <a:defRPr sz="1800" b="1"/>
            </a:lvl5pPr>
            <a:lvl6pPr marL="2579065" indent="0">
              <a:buNone/>
              <a:defRPr sz="1800" b="1"/>
            </a:lvl6pPr>
            <a:lvl7pPr marL="3094878" indent="0">
              <a:buNone/>
              <a:defRPr sz="1800" b="1"/>
            </a:lvl7pPr>
            <a:lvl8pPr marL="3610691" indent="0">
              <a:buNone/>
              <a:defRPr sz="1800" b="1"/>
            </a:lvl8pPr>
            <a:lvl9pPr marL="4126504" indent="0">
              <a:buNone/>
              <a:defRPr sz="18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9" y="2174875"/>
            <a:ext cx="4378590" cy="3951288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C10CA-FE46-43BE-A3D2-7DAF926B7CC7}" type="datetimeFigureOut">
              <a:rPr lang="ko-KR" altLang="en-US" smtClean="0"/>
              <a:t>2022-03-10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6B8EE-1A5C-42F5-B661-69A12A602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1682441"/>
      </p:ext>
    </p:extLst>
  </p:cSld>
  <p:clrMapOvr>
    <a:masterClrMapping/>
  </p:clrMapOvr>
  <p:hf hdr="0" ftr="0" dt="0"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C10CA-FE46-43BE-A3D2-7DAF926B7CC7}" type="datetimeFigureOut">
              <a:rPr lang="ko-KR" altLang="en-US" smtClean="0"/>
              <a:t>2022-03-10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6B8EE-1A5C-42F5-B661-69A12A602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2397749"/>
      </p:ext>
    </p:extLst>
  </p:cSld>
  <p:clrMapOvr>
    <a:masterClrMapping/>
  </p:clrMapOvr>
  <p:hf hdr="0" ftr="0" dt="0"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C10CA-FE46-43BE-A3D2-7DAF926B7CC7}" type="datetimeFigureOut">
              <a:rPr lang="ko-KR" altLang="en-US" smtClean="0"/>
              <a:t>2022-03-10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6B8EE-1A5C-42F5-B661-69A12A602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8794595"/>
      </p:ext>
    </p:extLst>
  </p:cSld>
  <p:clrMapOvr>
    <a:masterClrMapping/>
  </p:clrMapOvr>
  <p:hf hdr="0" ftr="0" dt="0"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17" y="273052"/>
            <a:ext cx="3259006" cy="1162050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0"/>
            <a:ext cx="5537729" cy="5853113"/>
          </a:xfrm>
        </p:spPr>
        <p:txBody>
          <a:bodyPr/>
          <a:lstStyle>
            <a:lvl1pPr>
              <a:defRPr sz="3600"/>
            </a:lvl1pPr>
            <a:lvl2pPr>
              <a:defRPr sz="3200"/>
            </a:lvl2pPr>
            <a:lvl3pPr>
              <a:defRPr sz="27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17" y="1435104"/>
            <a:ext cx="3259006" cy="4691063"/>
          </a:xfrm>
        </p:spPr>
        <p:txBody>
          <a:bodyPr/>
          <a:lstStyle>
            <a:lvl1pPr marL="0" indent="0">
              <a:buNone/>
              <a:defRPr sz="1600"/>
            </a:lvl1pPr>
            <a:lvl2pPr marL="515813" indent="0">
              <a:buNone/>
              <a:defRPr sz="1400"/>
            </a:lvl2pPr>
            <a:lvl3pPr marL="1031626" indent="0">
              <a:buNone/>
              <a:defRPr sz="1100"/>
            </a:lvl3pPr>
            <a:lvl4pPr marL="1547439" indent="0">
              <a:buNone/>
              <a:defRPr sz="1000"/>
            </a:lvl4pPr>
            <a:lvl5pPr marL="2063252" indent="0">
              <a:buNone/>
              <a:defRPr sz="1000"/>
            </a:lvl5pPr>
            <a:lvl6pPr marL="2579065" indent="0">
              <a:buNone/>
              <a:defRPr sz="1000"/>
            </a:lvl6pPr>
            <a:lvl7pPr marL="3094878" indent="0">
              <a:buNone/>
              <a:defRPr sz="1000"/>
            </a:lvl7pPr>
            <a:lvl8pPr marL="3610691" indent="0">
              <a:buNone/>
              <a:defRPr sz="1000"/>
            </a:lvl8pPr>
            <a:lvl9pPr marL="4126504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C10CA-FE46-43BE-A3D2-7DAF926B7CC7}" type="datetimeFigureOut">
              <a:rPr lang="ko-KR" altLang="en-US" smtClean="0"/>
              <a:t>2022-03-10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6B8EE-1A5C-42F5-B661-69A12A602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3437325"/>
      </p:ext>
    </p:extLst>
  </p:cSld>
  <p:clrMapOvr>
    <a:masterClrMapping/>
  </p:clrMapOvr>
  <p:hf hdr="0" ftr="0" dt="0"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600"/>
            </a:lvl1pPr>
            <a:lvl2pPr marL="515813" indent="0">
              <a:buNone/>
              <a:defRPr sz="3200"/>
            </a:lvl2pPr>
            <a:lvl3pPr marL="1031626" indent="0">
              <a:buNone/>
              <a:defRPr sz="2700"/>
            </a:lvl3pPr>
            <a:lvl4pPr marL="1547439" indent="0">
              <a:buNone/>
              <a:defRPr sz="2300"/>
            </a:lvl4pPr>
            <a:lvl5pPr marL="2063252" indent="0">
              <a:buNone/>
              <a:defRPr sz="2300"/>
            </a:lvl5pPr>
            <a:lvl6pPr marL="2579065" indent="0">
              <a:buNone/>
              <a:defRPr sz="2300"/>
            </a:lvl6pPr>
            <a:lvl7pPr marL="3094878" indent="0">
              <a:buNone/>
              <a:defRPr sz="2300"/>
            </a:lvl7pPr>
            <a:lvl8pPr marL="3610691" indent="0">
              <a:buNone/>
              <a:defRPr sz="2300"/>
            </a:lvl8pPr>
            <a:lvl9pPr marL="4126504" indent="0">
              <a:buNone/>
              <a:defRPr sz="23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600"/>
            </a:lvl1pPr>
            <a:lvl2pPr marL="515813" indent="0">
              <a:buNone/>
              <a:defRPr sz="1400"/>
            </a:lvl2pPr>
            <a:lvl3pPr marL="1031626" indent="0">
              <a:buNone/>
              <a:defRPr sz="1100"/>
            </a:lvl3pPr>
            <a:lvl4pPr marL="1547439" indent="0">
              <a:buNone/>
              <a:defRPr sz="1000"/>
            </a:lvl4pPr>
            <a:lvl5pPr marL="2063252" indent="0">
              <a:buNone/>
              <a:defRPr sz="1000"/>
            </a:lvl5pPr>
            <a:lvl6pPr marL="2579065" indent="0">
              <a:buNone/>
              <a:defRPr sz="1000"/>
            </a:lvl6pPr>
            <a:lvl7pPr marL="3094878" indent="0">
              <a:buNone/>
              <a:defRPr sz="1000"/>
            </a:lvl7pPr>
            <a:lvl8pPr marL="3610691" indent="0">
              <a:buNone/>
              <a:defRPr sz="1000"/>
            </a:lvl8pPr>
            <a:lvl9pPr marL="4126504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C10CA-FE46-43BE-A3D2-7DAF926B7CC7}" type="datetimeFigureOut">
              <a:rPr lang="ko-KR" altLang="en-US" smtClean="0"/>
              <a:t>2022-03-10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6B8EE-1A5C-42F5-B661-69A12A602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4017114"/>
      </p:ext>
    </p:extLst>
  </p:cSld>
  <p:clrMapOvr>
    <a:masterClrMapping/>
  </p:clrMapOvr>
  <p:hf hdr="0" ftr="0" dt="0"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C10CA-FE46-43BE-A3D2-7DAF926B7CC7}" type="datetimeFigureOut">
              <a:rPr lang="ko-KR" altLang="en-US" smtClean="0"/>
              <a:t>2022-03-10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6B8EE-1A5C-42F5-B661-69A12A602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0327788"/>
      </p:ext>
    </p:extLst>
  </p:cSld>
  <p:clrMapOvr>
    <a:masterClrMapping/>
  </p:clrMapOvr>
  <p:hf hdr="0" ftr="0" dt="0"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28600"/>
            <a:ext cx="2228850" cy="48768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28600"/>
            <a:ext cx="6521450" cy="48768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C10CA-FE46-43BE-A3D2-7DAF926B7CC7}" type="datetimeFigureOut">
              <a:rPr lang="ko-KR" altLang="en-US" smtClean="0"/>
              <a:t>2022-03-10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6B8EE-1A5C-42F5-B661-69A12A602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6689030"/>
      </p:ext>
    </p:extLst>
  </p:cSld>
  <p:clrMapOvr>
    <a:masterClrMapping/>
  </p:clrMapOvr>
  <p:hf hdr="0" ftr="0" dt="0"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0" y="1"/>
            <a:ext cx="9906000" cy="6865722"/>
          </a:xfrm>
          <a:prstGeom prst="rect">
            <a:avLst/>
          </a:prstGeom>
          <a:solidFill>
            <a:srgbClr val="F4EFE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3163" tIns="51581" rIns="103163" bIns="51581" rtlCol="0" anchor="ctr"/>
          <a:lstStyle/>
          <a:p>
            <a:pPr algn="ctr"/>
            <a:endParaRPr lang="ko-KR" altLang="en-US">
              <a:solidFill>
                <a:srgbClr val="FAE7D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00497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  <p15:guide id="3" orient="horz" pos="1060">
          <p15:clr>
            <a:srgbClr val="FBAE40"/>
          </p15:clr>
        </p15:guide>
      </p15:sldGuideLst>
    </p:ext>
  </p:extLs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578" y="1643188"/>
            <a:ext cx="8780954" cy="4676593"/>
          </a:xfrm>
        </p:spPr>
        <p:txBody>
          <a:bodyPr>
            <a:normAutofit/>
          </a:bodyPr>
          <a:lstStyle>
            <a:lvl1pPr>
              <a:defRPr sz="2000">
                <a:latin typeface="KoPub돋움체_Pro Bold" panose="02020603020101020101" pitchFamily="18" charset="-127"/>
                <a:ea typeface="KoPub돋움체_Pro Bold" panose="02020603020101020101" pitchFamily="18" charset="-127"/>
              </a:defRPr>
            </a:lvl1pPr>
            <a:lvl2pPr>
              <a:defRPr sz="1800">
                <a:latin typeface="KoPub돋움체_Pro Light" panose="02020603020101020101" pitchFamily="18" charset="-127"/>
                <a:ea typeface="KoPub돋움체_Pro Light" panose="02020603020101020101" pitchFamily="18" charset="-127"/>
              </a:defRPr>
            </a:lvl2pPr>
            <a:lvl3pPr>
              <a:defRPr sz="1600">
                <a:latin typeface="KoPub돋움체_Pro Light" panose="02020603020101020101" pitchFamily="18" charset="-127"/>
                <a:ea typeface="KoPub돋움체_Pro Light" panose="02020603020101020101" pitchFamily="18" charset="-127"/>
              </a:defRPr>
            </a:lvl3pPr>
            <a:lvl4pPr>
              <a:defRPr sz="1400">
                <a:latin typeface="KoPub돋움체_Pro Light" panose="02020603020101020101" pitchFamily="18" charset="-127"/>
                <a:ea typeface="KoPub돋움체_Pro Light" panose="02020603020101020101" pitchFamily="18" charset="-127"/>
              </a:defRPr>
            </a:lvl4pPr>
            <a:lvl5pPr>
              <a:defRPr sz="1400">
                <a:latin typeface="KoPub돋움체_Pro Light" panose="02020603020101020101" pitchFamily="18" charset="-127"/>
                <a:ea typeface="KoPub돋움체_Pro Light" panose="02020603020101020101" pitchFamily="18" charset="-127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9"/>
            <a:ext cx="2311400" cy="365125"/>
          </a:xfrm>
          <a:prstGeom prst="rect">
            <a:avLst/>
          </a:prstGeom>
        </p:spPr>
        <p:txBody>
          <a:bodyPr/>
          <a:lstStyle/>
          <a:p>
            <a:fld id="{64862BFA-C828-2446-9B72-82AD7C7C4D28}" type="datetime1">
              <a:rPr lang="en-US" smtClean="0"/>
              <a:pPr/>
              <a:t>3/10/2022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9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9"/>
            <a:ext cx="2311400" cy="36512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3"/>
          </p:nvPr>
        </p:nvSpPr>
        <p:spPr>
          <a:xfrm>
            <a:off x="540014" y="87316"/>
            <a:ext cx="5723545" cy="288925"/>
          </a:xfrm>
        </p:spPr>
        <p:txBody>
          <a:bodyPr/>
          <a:lstStyle>
            <a:lvl1pPr marL="0" indent="0">
              <a:buFontTx/>
              <a:buNone/>
              <a:defRPr sz="1800" baseline="0">
                <a:solidFill>
                  <a:schemeClr val="accent6">
                    <a:lumMod val="75000"/>
                  </a:schemeClr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9" name="직사각형 8"/>
          <p:cNvSpPr/>
          <p:nvPr userDrawn="1"/>
        </p:nvSpPr>
        <p:spPr>
          <a:xfrm>
            <a:off x="0" y="3464"/>
            <a:ext cx="9906000" cy="602793"/>
          </a:xfrm>
          <a:prstGeom prst="rect">
            <a:avLst/>
          </a:prstGeom>
          <a:solidFill>
            <a:srgbClr val="44444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3163" tIns="51581" rIns="103163" bIns="51581" rtlCol="0" anchor="ctr"/>
          <a:lstStyle/>
          <a:p>
            <a:pPr lvl="1"/>
            <a:endParaRPr lang="ko-KR" altLang="en-US" sz="1800" dirty="0">
              <a:solidFill>
                <a:prstClr val="white"/>
              </a:solidFill>
            </a:endParaRPr>
          </a:p>
        </p:txBody>
      </p:sp>
      <p:sp>
        <p:nvSpPr>
          <p:cNvPr id="10" name="직사각형 9"/>
          <p:cNvSpPr/>
          <p:nvPr userDrawn="1"/>
        </p:nvSpPr>
        <p:spPr>
          <a:xfrm>
            <a:off x="0" y="491043"/>
            <a:ext cx="9906000" cy="6374679"/>
          </a:xfrm>
          <a:prstGeom prst="rect">
            <a:avLst/>
          </a:prstGeom>
          <a:solidFill>
            <a:srgbClr val="F4EFE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3163" tIns="51581" rIns="103163" bIns="51581" rtlCol="0" anchor="ctr"/>
          <a:lstStyle/>
          <a:p>
            <a:pPr algn="ctr"/>
            <a:endParaRPr lang="ko-KR" altLang="en-US">
              <a:solidFill>
                <a:srgbClr val="FAE7D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46294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0579" y="1052516"/>
            <a:ext cx="4282811" cy="537205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4666" y="1052516"/>
            <a:ext cx="4307342" cy="537205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5300" y="6547963"/>
            <a:ext cx="2311400" cy="292565"/>
          </a:xfrm>
          <a:prstGeom prst="rect">
            <a:avLst/>
          </a:prstGeom>
        </p:spPr>
        <p:txBody>
          <a:bodyPr lIns="103163" tIns="51581" rIns="103163" bIns="51581"/>
          <a:lstStyle/>
          <a:p>
            <a:fld id="{EF40C587-CD89-8C40-AE01-36B25C2FD636}" type="datetime1">
              <a:rPr lang="en-US" smtClean="0">
                <a:solidFill>
                  <a:srgbClr val="464646"/>
                </a:solidFill>
              </a:rPr>
              <a:pPr/>
              <a:t>3/10/2022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4550" y="6547963"/>
            <a:ext cx="3136900" cy="292565"/>
          </a:xfrm>
          <a:prstGeom prst="rect">
            <a:avLst/>
          </a:prstGeom>
        </p:spPr>
        <p:txBody>
          <a:bodyPr lIns="103163" tIns="51581" rIns="103163" bIns="51581"/>
          <a:lstStyle/>
          <a:p>
            <a:endParaRPr lang="en-US">
              <a:solidFill>
                <a:srgbClr val="464646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99300" y="6547963"/>
            <a:ext cx="2311400" cy="292565"/>
          </a:xfrm>
          <a:prstGeom prst="rect">
            <a:avLst/>
          </a:prstGeom>
        </p:spPr>
        <p:txBody>
          <a:bodyPr lIns="103163" tIns="51581" rIns="103163" bIns="51581"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3985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0578" y="983193"/>
            <a:ext cx="4290901" cy="568669"/>
          </a:xfrm>
        </p:spPr>
        <p:txBody>
          <a:bodyPr tIns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300" b="1">
                <a:solidFill>
                  <a:srgbClr val="A6A401"/>
                </a:solidFill>
              </a:defRPr>
            </a:lvl1pPr>
            <a:lvl2pPr marL="515813" indent="0">
              <a:buNone/>
              <a:defRPr sz="2300" b="1"/>
            </a:lvl2pPr>
            <a:lvl3pPr marL="1031626" indent="0">
              <a:buNone/>
              <a:defRPr sz="2000" b="1"/>
            </a:lvl3pPr>
            <a:lvl4pPr marL="1547439" indent="0">
              <a:buNone/>
              <a:defRPr sz="1800" b="1"/>
            </a:lvl4pPr>
            <a:lvl5pPr marL="2063252" indent="0">
              <a:buNone/>
              <a:defRPr sz="1800" b="1"/>
            </a:lvl5pPr>
            <a:lvl6pPr marL="2579065" indent="0">
              <a:buNone/>
              <a:defRPr sz="1800" b="1"/>
            </a:lvl6pPr>
            <a:lvl7pPr marL="3094878" indent="0">
              <a:buNone/>
              <a:defRPr sz="1800" b="1"/>
            </a:lvl7pPr>
            <a:lvl8pPr marL="3610691" indent="0">
              <a:buNone/>
              <a:defRPr sz="1800" b="1"/>
            </a:lvl8pPr>
            <a:lvl9pPr marL="4126504" indent="0">
              <a:buNone/>
              <a:defRPr sz="18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0578" y="1562104"/>
            <a:ext cx="4290901" cy="4920071"/>
          </a:xfrm>
        </p:spPr>
        <p:txBody>
          <a:bodyPr/>
          <a:lstStyle>
            <a:lvl1pPr>
              <a:defRPr sz="1800">
                <a:solidFill>
                  <a:srgbClr val="504B4B"/>
                </a:solidFill>
              </a:defRPr>
            </a:lvl1pPr>
            <a:lvl2pPr>
              <a:defRPr sz="1600">
                <a:solidFill>
                  <a:srgbClr val="504B4B"/>
                </a:solidFill>
              </a:defRPr>
            </a:lvl2pPr>
            <a:lvl3pPr>
              <a:defRPr sz="1400">
                <a:solidFill>
                  <a:srgbClr val="504B4B"/>
                </a:solidFill>
              </a:defRPr>
            </a:lvl3pPr>
            <a:lvl4pPr>
              <a:defRPr sz="1200">
                <a:solidFill>
                  <a:srgbClr val="504B4B"/>
                </a:solidFill>
              </a:defRPr>
            </a:lvl4pPr>
            <a:lvl5pPr>
              <a:defRPr sz="1200">
                <a:solidFill>
                  <a:srgbClr val="504B4B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5408" y="983193"/>
            <a:ext cx="4307342" cy="568669"/>
          </a:xfrm>
        </p:spPr>
        <p:txBody>
          <a:bodyPr tIns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300" b="1">
                <a:solidFill>
                  <a:srgbClr val="A6A401"/>
                </a:solidFill>
              </a:defRPr>
            </a:lvl1pPr>
            <a:lvl2pPr marL="515813" indent="0">
              <a:buNone/>
              <a:defRPr sz="2300" b="1"/>
            </a:lvl2pPr>
            <a:lvl3pPr marL="1031626" indent="0">
              <a:buNone/>
              <a:defRPr sz="2000" b="1"/>
            </a:lvl3pPr>
            <a:lvl4pPr marL="1547439" indent="0">
              <a:buNone/>
              <a:defRPr sz="1800" b="1"/>
            </a:lvl4pPr>
            <a:lvl5pPr marL="2063252" indent="0">
              <a:buNone/>
              <a:defRPr sz="1800" b="1"/>
            </a:lvl5pPr>
            <a:lvl6pPr marL="2579065" indent="0">
              <a:buNone/>
              <a:defRPr sz="1800" b="1"/>
            </a:lvl6pPr>
            <a:lvl7pPr marL="3094878" indent="0">
              <a:buNone/>
              <a:defRPr sz="1800" b="1"/>
            </a:lvl7pPr>
            <a:lvl8pPr marL="3610691" indent="0">
              <a:buNone/>
              <a:defRPr sz="1800" b="1"/>
            </a:lvl8pPr>
            <a:lvl9pPr marL="4126504" indent="0">
              <a:buNone/>
              <a:defRPr sz="18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5408" y="1562104"/>
            <a:ext cx="4307342" cy="4920071"/>
          </a:xfrm>
        </p:spPr>
        <p:txBody>
          <a:bodyPr/>
          <a:lstStyle>
            <a:lvl1pPr>
              <a:defRPr sz="1800">
                <a:solidFill>
                  <a:srgbClr val="504B4B"/>
                </a:solidFill>
              </a:defRPr>
            </a:lvl1pPr>
            <a:lvl2pPr>
              <a:defRPr sz="1600">
                <a:solidFill>
                  <a:srgbClr val="504B4B"/>
                </a:solidFill>
              </a:defRPr>
            </a:lvl2pPr>
            <a:lvl3pPr>
              <a:defRPr sz="1400">
                <a:solidFill>
                  <a:srgbClr val="504B4B"/>
                </a:solidFill>
              </a:defRPr>
            </a:lvl3pPr>
            <a:lvl4pPr>
              <a:defRPr sz="1200">
                <a:solidFill>
                  <a:srgbClr val="504B4B"/>
                </a:solidFill>
              </a:defRPr>
            </a:lvl4pPr>
            <a:lvl5pPr>
              <a:defRPr sz="1200">
                <a:solidFill>
                  <a:srgbClr val="504B4B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95300" y="6547963"/>
            <a:ext cx="2311400" cy="292565"/>
          </a:xfrm>
          <a:prstGeom prst="rect">
            <a:avLst/>
          </a:prstGeom>
        </p:spPr>
        <p:txBody>
          <a:bodyPr lIns="103163" tIns="51581" rIns="103163" bIns="51581"/>
          <a:lstStyle/>
          <a:p>
            <a:fld id="{4234BB27-D512-944F-BD47-D639527B0043}" type="datetime1">
              <a:rPr lang="en-US" smtClean="0">
                <a:solidFill>
                  <a:srgbClr val="464646"/>
                </a:solidFill>
              </a:rPr>
              <a:pPr/>
              <a:t>3/10/2022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384550" y="6547963"/>
            <a:ext cx="3136900" cy="292565"/>
          </a:xfrm>
          <a:prstGeom prst="rect">
            <a:avLst/>
          </a:prstGeom>
        </p:spPr>
        <p:txBody>
          <a:bodyPr lIns="103163" tIns="51581" rIns="103163" bIns="51581"/>
          <a:lstStyle/>
          <a:p>
            <a:endParaRPr lang="en-US">
              <a:solidFill>
                <a:srgbClr val="464646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099300" y="6547963"/>
            <a:ext cx="2311400" cy="292565"/>
          </a:xfrm>
          <a:prstGeom prst="rect">
            <a:avLst/>
          </a:prstGeom>
        </p:spPr>
        <p:txBody>
          <a:bodyPr lIns="103163" tIns="51581" rIns="103163" bIns="51581"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1803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5764299" y="5330095"/>
            <a:ext cx="3907329" cy="1057841"/>
          </a:xfrm>
        </p:spPr>
        <p:txBody>
          <a:bodyPr/>
          <a:lstStyle>
            <a:lvl1pPr marL="197012" indent="-197012">
              <a:lnSpc>
                <a:spcPct val="100000"/>
              </a:lnSpc>
              <a:spcBef>
                <a:spcPts val="338"/>
              </a:spcBef>
              <a:defRPr sz="1500"/>
            </a:lvl1pPr>
            <a:lvl2pPr>
              <a:lnSpc>
                <a:spcPct val="100000"/>
              </a:lnSpc>
              <a:spcBef>
                <a:spcPts val="34"/>
              </a:spcBef>
              <a:defRPr sz="1400"/>
            </a:lvl2pPr>
            <a:lvl3pPr>
              <a:lnSpc>
                <a:spcPct val="100000"/>
              </a:lnSpc>
              <a:spcBef>
                <a:spcPts val="34"/>
              </a:spcBef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5015411" y="4893679"/>
            <a:ext cx="4645220" cy="423749"/>
          </a:xfrm>
        </p:spPr>
        <p:txBody>
          <a:bodyPr tIns="20633" bIns="20633"/>
          <a:lstStyle>
            <a:lvl1pPr>
              <a:buNone/>
              <a:defRPr sz="27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7"/>
          </p:nvPr>
        </p:nvSpPr>
        <p:spPr>
          <a:xfrm>
            <a:off x="1270953" y="1586795"/>
            <a:ext cx="5340892" cy="312578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8"/>
          </p:nvPr>
        </p:nvSpPr>
        <p:spPr>
          <a:xfrm>
            <a:off x="495300" y="6547963"/>
            <a:ext cx="2311400" cy="292565"/>
          </a:xfrm>
          <a:prstGeom prst="rect">
            <a:avLst/>
          </a:prstGeom>
        </p:spPr>
        <p:txBody>
          <a:bodyPr lIns="103163" tIns="51581" rIns="103163" bIns="51581"/>
          <a:lstStyle>
            <a:lvl1pPr>
              <a:defRPr/>
            </a:lvl1pPr>
          </a:lstStyle>
          <a:p>
            <a:pPr>
              <a:defRPr/>
            </a:pPr>
            <a:fld id="{8BC7D68E-693D-9C49-A798-620CA0EADA79}" type="datetime1">
              <a:rPr lang="en-US">
                <a:solidFill>
                  <a:srgbClr val="464646"/>
                </a:solidFill>
              </a:rPr>
              <a:pPr>
                <a:defRPr/>
              </a:pPr>
              <a:t>3/10/2022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9"/>
          </p:nvPr>
        </p:nvSpPr>
        <p:spPr>
          <a:xfrm>
            <a:off x="3384550" y="6547963"/>
            <a:ext cx="3136900" cy="292565"/>
          </a:xfrm>
          <a:prstGeom prst="rect">
            <a:avLst/>
          </a:prstGeom>
        </p:spPr>
        <p:txBody>
          <a:bodyPr lIns="103163" tIns="51581" rIns="103163" bIns="51581"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464646"/>
              </a:solidFill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20"/>
          </p:nvPr>
        </p:nvSpPr>
        <p:spPr>
          <a:xfrm>
            <a:off x="7099300" y="6547963"/>
            <a:ext cx="2311400" cy="292565"/>
          </a:xfrm>
          <a:prstGeom prst="rect">
            <a:avLst/>
          </a:prstGeom>
        </p:spPr>
        <p:txBody>
          <a:bodyPr lIns="103163" tIns="51581" rIns="103163" bIns="51581"/>
          <a:lstStyle>
            <a:lvl1pPr>
              <a:defRPr/>
            </a:lvl1pPr>
          </a:lstStyle>
          <a:p>
            <a:pPr>
              <a:defRPr/>
            </a:pPr>
            <a:fld id="{6303CD29-3FF4-6D4C-91CD-B76B0411C46D}" type="slidenum">
              <a:rPr lang="en-US">
                <a:solidFill>
                  <a:srgbClr val="464646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8011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61" Type="http://schemas.openxmlformats.org/officeDocument/2006/relationships/image" Target="../media/image4.png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image" Target="../media/image2.png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4.xml"/><Relationship Id="rId13" Type="http://schemas.openxmlformats.org/officeDocument/2006/relationships/slideLayout" Target="../slideLayouts/slideLayout69.xml"/><Relationship Id="rId3" Type="http://schemas.openxmlformats.org/officeDocument/2006/relationships/slideLayout" Target="../slideLayouts/slideLayout59.xml"/><Relationship Id="rId7" Type="http://schemas.openxmlformats.org/officeDocument/2006/relationships/slideLayout" Target="../slideLayouts/slideLayout63.xml"/><Relationship Id="rId12" Type="http://schemas.openxmlformats.org/officeDocument/2006/relationships/slideLayout" Target="../slideLayouts/slideLayout68.xml"/><Relationship Id="rId2" Type="http://schemas.openxmlformats.org/officeDocument/2006/relationships/slideLayout" Target="../slideLayouts/slideLayout58.xml"/><Relationship Id="rId1" Type="http://schemas.openxmlformats.org/officeDocument/2006/relationships/slideLayout" Target="../slideLayouts/slideLayout57.xml"/><Relationship Id="rId6" Type="http://schemas.openxmlformats.org/officeDocument/2006/relationships/slideLayout" Target="../slideLayouts/slideLayout62.xml"/><Relationship Id="rId11" Type="http://schemas.openxmlformats.org/officeDocument/2006/relationships/slideLayout" Target="../slideLayouts/slideLayout67.xml"/><Relationship Id="rId5" Type="http://schemas.openxmlformats.org/officeDocument/2006/relationships/slideLayout" Target="../slideLayouts/slideLayout61.xml"/><Relationship Id="rId10" Type="http://schemas.openxmlformats.org/officeDocument/2006/relationships/slideLayout" Target="../slideLayouts/slideLayout66.xml"/><Relationship Id="rId4" Type="http://schemas.openxmlformats.org/officeDocument/2006/relationships/slideLayout" Target="../slideLayouts/slideLayout60.xml"/><Relationship Id="rId9" Type="http://schemas.openxmlformats.org/officeDocument/2006/relationships/slideLayout" Target="../slideLayouts/slideLayout65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5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6279" y="375830"/>
            <a:ext cx="8783353" cy="800724"/>
          </a:xfrm>
          <a:prstGeom prst="rect">
            <a:avLst/>
          </a:prstGeom>
        </p:spPr>
        <p:txBody>
          <a:bodyPr vert="horz" lIns="103163" tIns="51581" rIns="103163" bIns="51581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0578" y="1355149"/>
            <a:ext cx="8782172" cy="4964630"/>
          </a:xfrm>
          <a:prstGeom prst="rect">
            <a:avLst/>
          </a:prstGeom>
        </p:spPr>
        <p:txBody>
          <a:bodyPr vert="horz" lIns="103163" tIns="51581" rIns="103163" bIns="51581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91071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  <p:sldLayoutId id="2147483703" r:id="rId17"/>
    <p:sldLayoutId id="2147483704" r:id="rId18"/>
    <p:sldLayoutId id="2147483705" r:id="rId19"/>
    <p:sldLayoutId id="2147483706" r:id="rId20"/>
    <p:sldLayoutId id="2147483707" r:id="rId21"/>
    <p:sldLayoutId id="2147483708" r:id="rId22"/>
    <p:sldLayoutId id="2147483709" r:id="rId23"/>
    <p:sldLayoutId id="2147483710" r:id="rId24"/>
    <p:sldLayoutId id="2147483711" r:id="rId25"/>
    <p:sldLayoutId id="2147483745" r:id="rId26"/>
    <p:sldLayoutId id="2147483746" r:id="rId27"/>
    <p:sldLayoutId id="2147483747" r:id="rId28"/>
    <p:sldLayoutId id="2147483748" r:id="rId29"/>
    <p:sldLayoutId id="2147483749" r:id="rId30"/>
    <p:sldLayoutId id="2147483750" r:id="rId31"/>
    <p:sldLayoutId id="2147483751" r:id="rId32"/>
    <p:sldLayoutId id="2147483752" r:id="rId33"/>
    <p:sldLayoutId id="2147483753" r:id="rId34"/>
    <p:sldLayoutId id="2147483754" r:id="rId35"/>
    <p:sldLayoutId id="2147483755" r:id="rId36"/>
    <p:sldLayoutId id="2147483756" r:id="rId37"/>
    <p:sldLayoutId id="2147483757" r:id="rId38"/>
    <p:sldLayoutId id="2147483758" r:id="rId39"/>
    <p:sldLayoutId id="2147483759" r:id="rId40"/>
    <p:sldLayoutId id="2147483760" r:id="rId41"/>
    <p:sldLayoutId id="2147483761" r:id="rId42"/>
    <p:sldLayoutId id="2147483762" r:id="rId43"/>
    <p:sldLayoutId id="2147483763" r:id="rId44"/>
    <p:sldLayoutId id="2147483712" r:id="rId45"/>
    <p:sldLayoutId id="2147483669" r:id="rId46"/>
    <p:sldLayoutId id="2147483670" r:id="rId47"/>
    <p:sldLayoutId id="2147483671" r:id="rId48"/>
    <p:sldLayoutId id="2147483672" r:id="rId49"/>
    <p:sldLayoutId id="2147483673" r:id="rId50"/>
    <p:sldLayoutId id="2147483674" r:id="rId51"/>
    <p:sldLayoutId id="2147483676" r:id="rId52"/>
    <p:sldLayoutId id="2147483677" r:id="rId53"/>
    <p:sldLayoutId id="2147483678" r:id="rId54"/>
    <p:sldLayoutId id="2147483679" r:id="rId55"/>
    <p:sldLayoutId id="2147483681" r:id="rId56"/>
  </p:sldLayoutIdLst>
  <p:hf hdr="0" ftr="0" dt="0"/>
  <p:txStyles>
    <p:titleStyle>
      <a:lvl1pPr algn="l" defTabSz="515813" rtl="0" eaLnBrk="1" latinLnBrk="0" hangingPunct="1">
        <a:spcBef>
          <a:spcPct val="0"/>
        </a:spcBef>
        <a:buNone/>
        <a:defRPr sz="3600" b="0" kern="1200">
          <a:solidFill>
            <a:schemeClr val="tx1"/>
          </a:solidFill>
          <a:latin typeface="+mj-ea"/>
          <a:ea typeface="+mj-ea"/>
          <a:cs typeface="+mj-cs"/>
        </a:defRPr>
      </a:lvl1pPr>
    </p:titleStyle>
    <p:bodyStyle>
      <a:lvl1pPr marL="254324" indent="-254324" algn="l" defTabSz="515813" rtl="0" eaLnBrk="1" latinLnBrk="0" hangingPunct="1">
        <a:lnSpc>
          <a:spcPct val="110000"/>
        </a:lnSpc>
        <a:spcBef>
          <a:spcPts val="677"/>
        </a:spcBef>
        <a:buFontTx/>
        <a:buBlip>
          <a:blip r:embed="rId59"/>
        </a:buBlip>
        <a:defRPr sz="2000" kern="1200">
          <a:solidFill>
            <a:srgbClr val="504B4B"/>
          </a:solidFill>
          <a:latin typeface="+mn-ea"/>
          <a:ea typeface="+mn-ea"/>
          <a:cs typeface="+mn-cs"/>
        </a:defRPr>
      </a:lvl1pPr>
      <a:lvl2pPr marL="646558" indent="-268653" algn="l" defTabSz="515813" rtl="0" eaLnBrk="1" latinLnBrk="0" hangingPunct="1">
        <a:lnSpc>
          <a:spcPct val="110000"/>
        </a:lnSpc>
        <a:spcBef>
          <a:spcPts val="564"/>
        </a:spcBef>
        <a:buFontTx/>
        <a:buBlip>
          <a:blip r:embed="rId60"/>
        </a:buBlip>
        <a:defRPr sz="1800" kern="1200">
          <a:solidFill>
            <a:srgbClr val="504B4B"/>
          </a:solidFill>
          <a:latin typeface="+mn-ea"/>
          <a:ea typeface="+mn-ea"/>
          <a:cs typeface="+mn-cs"/>
        </a:defRPr>
      </a:lvl2pPr>
      <a:lvl3pPr marL="970731" indent="-205968" algn="l" defTabSz="515813" rtl="0" eaLnBrk="1" latinLnBrk="0" hangingPunct="1">
        <a:lnSpc>
          <a:spcPct val="110000"/>
        </a:lnSpc>
        <a:spcBef>
          <a:spcPts val="338"/>
        </a:spcBef>
        <a:buFontTx/>
        <a:buBlip>
          <a:blip r:embed="rId61"/>
        </a:buBlip>
        <a:defRPr sz="1600" kern="1200">
          <a:solidFill>
            <a:srgbClr val="504B4B"/>
          </a:solidFill>
          <a:latin typeface="+mn-ea"/>
          <a:ea typeface="+mn-ea"/>
          <a:cs typeface="+mn-cs"/>
        </a:defRPr>
      </a:lvl3pPr>
      <a:lvl4pPr marL="1352219" indent="-254324" algn="l" defTabSz="515813" rtl="0" eaLnBrk="1" latinLnBrk="0" hangingPunct="1">
        <a:lnSpc>
          <a:spcPct val="110000"/>
        </a:lnSpc>
        <a:spcBef>
          <a:spcPts val="113"/>
        </a:spcBef>
        <a:buFontTx/>
        <a:buBlip>
          <a:blip r:embed="rId59"/>
        </a:buBlip>
        <a:defRPr sz="1400" kern="1200">
          <a:solidFill>
            <a:srgbClr val="504B4B"/>
          </a:solidFill>
          <a:latin typeface="+mn-ea"/>
          <a:ea typeface="+mn-ea"/>
          <a:cs typeface="+mn-cs"/>
        </a:defRPr>
      </a:lvl4pPr>
      <a:lvl5pPr marL="1742661" indent="-257907" algn="l" defTabSz="515813" rtl="0" eaLnBrk="1" latinLnBrk="0" hangingPunct="1">
        <a:lnSpc>
          <a:spcPct val="110000"/>
        </a:lnSpc>
        <a:spcBef>
          <a:spcPts val="0"/>
        </a:spcBef>
        <a:buFontTx/>
        <a:buBlip>
          <a:blip r:embed="rId59"/>
        </a:buBlip>
        <a:defRPr sz="1400" kern="1200">
          <a:solidFill>
            <a:srgbClr val="504B4B"/>
          </a:solidFill>
          <a:latin typeface="+mn-ea"/>
          <a:ea typeface="+mn-ea"/>
          <a:cs typeface="+mn-cs"/>
        </a:defRPr>
      </a:lvl5pPr>
      <a:lvl6pPr marL="2836972" indent="-257907" algn="l" defTabSz="515813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352785" indent="-257907" algn="l" defTabSz="515813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868598" indent="-257907" algn="l" defTabSz="515813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384411" indent="-257907" algn="l" defTabSz="515813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581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15813" algn="l" defTabSz="51581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31626" algn="l" defTabSz="51581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47439" algn="l" defTabSz="51581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63252" algn="l" defTabSz="51581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79065" algn="l" defTabSz="51581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94878" algn="l" defTabSz="51581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610691" algn="l" defTabSz="51581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126504" algn="l" defTabSz="51581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103163" tIns="51581" rIns="103163" bIns="51581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horz" lIns="103163" tIns="51581" rIns="103163" bIns="51581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60"/>
            <a:ext cx="2311400" cy="365125"/>
          </a:xfrm>
          <a:prstGeom prst="rect">
            <a:avLst/>
          </a:prstGeom>
        </p:spPr>
        <p:txBody>
          <a:bodyPr vert="horz" lIns="103163" tIns="51581" rIns="103163" bIns="51581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BC10CA-FE46-43BE-A3D2-7DAF926B7CC7}" type="datetimeFigureOut">
              <a:rPr lang="ko-KR" altLang="en-US" smtClean="0"/>
              <a:t>2022-03-10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60"/>
            <a:ext cx="3136900" cy="365125"/>
          </a:xfrm>
          <a:prstGeom prst="rect">
            <a:avLst/>
          </a:prstGeom>
        </p:spPr>
        <p:txBody>
          <a:bodyPr vert="horz" lIns="103163" tIns="51581" rIns="103163" bIns="51581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60"/>
            <a:ext cx="2311400" cy="365125"/>
          </a:xfrm>
          <a:prstGeom prst="rect">
            <a:avLst/>
          </a:prstGeom>
        </p:spPr>
        <p:txBody>
          <a:bodyPr vert="horz" lIns="103163" tIns="51581" rIns="103163" bIns="51581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F6B8EE-1A5C-42F5-B661-69A12A602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7188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  <p:sldLayoutId id="2147483777" r:id="rId12"/>
    <p:sldLayoutId id="2147483786" r:id="rId13"/>
  </p:sldLayoutIdLst>
  <p:hf hdr="0" ftr="0" dt="0"/>
  <p:txStyles>
    <p:titleStyle>
      <a:lvl1pPr algn="ctr" defTabSz="1031626" rtl="0" eaLnBrk="1" latinLnBrk="1" hangingPunct="1"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86860" indent="-386860" algn="l" defTabSz="1031626" rtl="0" eaLnBrk="1" latinLnBrk="1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838196" indent="-322383" algn="l" defTabSz="1031626" rtl="0" eaLnBrk="1" latinLnBrk="1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289533" indent="-257907" algn="l" defTabSz="1031626" rtl="0" eaLnBrk="1" latinLnBrk="1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805346" indent="-257907" algn="l" defTabSz="1031626" rtl="0" eaLnBrk="1" latinLnBrk="1" hangingPunct="1">
        <a:spcBef>
          <a:spcPct val="20000"/>
        </a:spcBef>
        <a:buFont typeface="Arial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21159" indent="-257907" algn="l" defTabSz="1031626" rtl="0" eaLnBrk="1" latinLnBrk="1" hangingPunct="1">
        <a:spcBef>
          <a:spcPct val="20000"/>
        </a:spcBef>
        <a:buFont typeface="Arial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36972" indent="-257907" algn="l" defTabSz="103162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352785" indent="-257907" algn="l" defTabSz="103162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868598" indent="-257907" algn="l" defTabSz="103162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384411" indent="-257907" algn="l" defTabSz="103162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031626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15813" algn="l" defTabSz="1031626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31626" algn="l" defTabSz="1031626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47439" algn="l" defTabSz="1031626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63252" algn="l" defTabSz="1031626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79065" algn="l" defTabSz="1031626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94878" algn="l" defTabSz="1031626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610691" algn="l" defTabSz="1031626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126504" algn="l" defTabSz="1031626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58.xml"/><Relationship Id="rId4" Type="http://schemas.openxmlformats.org/officeDocument/2006/relationships/image" Target="../media/image23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8.xml"/><Relationship Id="rId4" Type="http://schemas.openxmlformats.org/officeDocument/2006/relationships/image" Target="../media/image23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8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QQ48n76_SRc" TargetMode="External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58.xml"/><Relationship Id="rId4" Type="http://schemas.openxmlformats.org/officeDocument/2006/relationships/hyperlink" Target="https://youtu.be/9LQuM_NJNoQ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69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6umYHqcw_Kg" TargetMode="External"/><Relationship Id="rId2" Type="http://schemas.openxmlformats.org/officeDocument/2006/relationships/hyperlink" Target="https://youtu.be/NHyqNLRlbeg" TargetMode="External"/><Relationship Id="rId1" Type="http://schemas.openxmlformats.org/officeDocument/2006/relationships/slideLayout" Target="../slideLayouts/slideLayout5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1458176" y="2932476"/>
            <a:ext cx="7205052" cy="3216986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58176" y="1590550"/>
            <a:ext cx="6989649" cy="596612"/>
          </a:xfrm>
          <a:prstGeom prst="rect">
            <a:avLst/>
          </a:prstGeom>
          <a:noFill/>
        </p:spPr>
        <p:txBody>
          <a:bodyPr wrap="square" lIns="103163" tIns="51581" rIns="103163" bIns="51581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VR </a:t>
            </a:r>
            <a:r>
              <a:rPr lang="ko-KR" alt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개발 준비하기</a:t>
            </a:r>
            <a:endParaRPr lang="ko-KR" altLang="en-US" sz="270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 flipV="1">
            <a:off x="2233825" y="2312494"/>
            <a:ext cx="5438352" cy="10452"/>
          </a:xfrm>
          <a:prstGeom prst="line">
            <a:avLst/>
          </a:prstGeom>
          <a:ln w="12700">
            <a:solidFill>
              <a:srgbClr val="68676C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3282397" y="3025751"/>
            <a:ext cx="4649364" cy="2227828"/>
          </a:xfrm>
          <a:prstGeom prst="rect">
            <a:avLst/>
          </a:prstGeom>
        </p:spPr>
        <p:txBody>
          <a:bodyPr wrap="square" lIns="103163" tIns="51581" rIns="103163" bIns="51581">
            <a:sp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romanUcPeriod"/>
            </a:pPr>
            <a:endParaRPr lang="en-US" altLang="ko-KR" sz="2300" b="1" dirty="0">
              <a:solidFill>
                <a:srgbClr val="68676C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romanUcPeriod"/>
            </a:pPr>
            <a:r>
              <a:rPr lang="en-US" altLang="ko-KR" sz="2300" b="1" dirty="0">
                <a:solidFill>
                  <a:srgbClr val="68676C"/>
                </a:solidFill>
                <a:latin typeface="맑은 고딕" pitchFamily="50" charset="-127"/>
                <a:ea typeface="맑은 고딕" pitchFamily="50" charset="-127"/>
              </a:rPr>
              <a:t>HTC VIVE </a:t>
            </a:r>
            <a:r>
              <a:rPr lang="ko-KR" altLang="en-US" sz="2300" b="1" dirty="0">
                <a:solidFill>
                  <a:srgbClr val="68676C"/>
                </a:solidFill>
                <a:latin typeface="맑은 고딕" pitchFamily="50" charset="-127"/>
                <a:ea typeface="맑은 고딕" pitchFamily="50" charset="-127"/>
              </a:rPr>
              <a:t>설치</a:t>
            </a:r>
            <a:endParaRPr lang="en-US" altLang="ko-KR" sz="2300" b="1" dirty="0">
              <a:solidFill>
                <a:srgbClr val="68676C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romanUcPeriod"/>
            </a:pPr>
            <a:endParaRPr lang="en-US" altLang="ko-KR" sz="2300" b="1" dirty="0">
              <a:solidFill>
                <a:srgbClr val="68676C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romanUcPeriod"/>
            </a:pPr>
            <a:r>
              <a:rPr lang="en-US" altLang="ko-KR" sz="2300" b="1">
                <a:solidFill>
                  <a:srgbClr val="68676C"/>
                </a:solidFill>
                <a:latin typeface="맑은 고딕" pitchFamily="50" charset="-127"/>
                <a:ea typeface="맑은 고딕" pitchFamily="50" charset="-127"/>
              </a:rPr>
              <a:t>SS Odyssey </a:t>
            </a:r>
            <a:r>
              <a:rPr lang="ko-KR" altLang="en-US" sz="2300" b="1" dirty="0">
                <a:solidFill>
                  <a:srgbClr val="68676C"/>
                </a:solidFill>
                <a:latin typeface="맑은 고딕" pitchFamily="50" charset="-127"/>
                <a:ea typeface="맑은 고딕" pitchFamily="50" charset="-127"/>
              </a:rPr>
              <a:t>설치</a:t>
            </a:r>
            <a:endParaRPr lang="en-US" altLang="ko-KR" sz="2300" b="1" dirty="0">
              <a:solidFill>
                <a:srgbClr val="68676C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슬라이드 번호 개체 틀 3"/>
          <p:cNvSpPr txBox="1">
            <a:spLocks/>
          </p:cNvSpPr>
          <p:nvPr/>
        </p:nvSpPr>
        <p:spPr>
          <a:xfrm>
            <a:off x="7142066" y="6444633"/>
            <a:ext cx="2311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103162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5813" algn="l" defTabSz="103162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31626" algn="l" defTabSz="103162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47439" algn="l" defTabSz="103162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63252" algn="l" defTabSz="103162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79065" algn="l" defTabSz="103162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94878" algn="l" defTabSz="103162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10691" algn="l" defTabSz="103162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26504" algn="l" defTabSz="103162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400" dirty="0">
                <a:solidFill>
                  <a:schemeClr val="tx1">
                    <a:tint val="75000"/>
                  </a:schemeClr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6642196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74868" y="507225"/>
            <a:ext cx="8915400" cy="1143000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altLang="ko-KR" sz="3100" b="1" dirty="0">
                <a:solidFill>
                  <a:srgbClr val="68676C"/>
                </a:solidFill>
                <a:latin typeface="맑은 고딕" pitchFamily="50" charset="-127"/>
              </a:rPr>
              <a:t>II.  HMD SS Odyssey </a:t>
            </a:r>
            <a:r>
              <a:rPr lang="ko-KR" altLang="en-US" sz="3100" b="1" dirty="0">
                <a:solidFill>
                  <a:srgbClr val="68676C"/>
                </a:solidFill>
                <a:latin typeface="맑은 고딕" pitchFamily="50" charset="-127"/>
              </a:rPr>
              <a:t>상세 설치 절차</a:t>
            </a:r>
            <a:endParaRPr lang="en-US" altLang="ko-KR" sz="3100" b="1" dirty="0">
              <a:solidFill>
                <a:srgbClr val="68676C"/>
              </a:solidFill>
              <a:latin typeface="맑은 고딕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784" y="2013573"/>
            <a:ext cx="9150989" cy="3962494"/>
          </a:xfrm>
        </p:spPr>
        <p:txBody>
          <a:bodyPr>
            <a:normAutofit fontScale="40000" lnSpcReduction="20000"/>
          </a:bodyPr>
          <a:lstStyle/>
          <a:p>
            <a:pPr marL="417909" indent="-417909">
              <a:buFont typeface="+mj-lt"/>
              <a:buAutoNum type="arabicPeriod"/>
            </a:pPr>
            <a:r>
              <a:rPr lang="en-US" altLang="ko-KR" dirty="0"/>
              <a:t>PC Windows 10, Mixed Reality </a:t>
            </a:r>
            <a:r>
              <a:rPr lang="ko-KR" altLang="en-US" dirty="0"/>
              <a:t>포털 지원</a:t>
            </a:r>
            <a:r>
              <a:rPr lang="en-US" altLang="ko-KR" dirty="0"/>
              <a:t>, Bluetooth UBS </a:t>
            </a:r>
            <a:r>
              <a:rPr lang="ko-KR" altLang="en-US" dirty="0"/>
              <a:t>지원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- </a:t>
            </a:r>
            <a:r>
              <a:rPr lang="ko-KR" altLang="en-US" dirty="0" err="1"/>
              <a:t>블루투스</a:t>
            </a:r>
            <a:r>
              <a:rPr lang="ko-KR" altLang="en-US" dirty="0"/>
              <a:t> </a:t>
            </a:r>
            <a:r>
              <a:rPr lang="en-US" altLang="ko-KR" dirty="0"/>
              <a:t>ID </a:t>
            </a:r>
            <a:r>
              <a:rPr lang="ko-KR" altLang="en-US" dirty="0"/>
              <a:t>확인 </a:t>
            </a:r>
            <a:r>
              <a:rPr lang="en-US" altLang="ko-KR" dirty="0"/>
              <a:t>(DESKTOP-71QHSR2)</a:t>
            </a:r>
          </a:p>
          <a:p>
            <a:pPr marL="417909" indent="-417909">
              <a:buFont typeface="+mj-lt"/>
              <a:buAutoNum type="arabicPeriod" startAt="2"/>
            </a:pPr>
            <a:endParaRPr lang="en-US" altLang="ko-KR" dirty="0"/>
          </a:p>
          <a:p>
            <a:pPr marL="417909" indent="-417909">
              <a:buFont typeface="+mj-lt"/>
              <a:buAutoNum type="arabicPeriod" startAt="2"/>
            </a:pPr>
            <a:r>
              <a:rPr lang="en-US" altLang="ko-KR" dirty="0"/>
              <a:t>HMD</a:t>
            </a:r>
            <a:r>
              <a:rPr lang="ko-KR" altLang="en-US" dirty="0"/>
              <a:t>를 </a:t>
            </a:r>
            <a:r>
              <a:rPr lang="en-US" altLang="ko-KR" dirty="0"/>
              <a:t>PC</a:t>
            </a:r>
            <a:r>
              <a:rPr lang="ko-KR" altLang="en-US" dirty="0"/>
              <a:t>와 연결한다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    - USB, HDMI </a:t>
            </a:r>
            <a:r>
              <a:rPr lang="ko-KR" altLang="en-US" dirty="0"/>
              <a:t>연결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417909" indent="-417909">
              <a:buFont typeface="+mj-lt"/>
              <a:buAutoNum type="arabicPeriod" startAt="3"/>
            </a:pPr>
            <a:r>
              <a:rPr lang="en-US" altLang="ko-KR" dirty="0"/>
              <a:t>Mixed Reality </a:t>
            </a:r>
            <a:r>
              <a:rPr lang="ko-KR" altLang="en-US" dirty="0"/>
              <a:t>포털 </a:t>
            </a:r>
            <a:r>
              <a:rPr lang="ko-KR" altLang="en-US" dirty="0" err="1"/>
              <a:t>앱을</a:t>
            </a:r>
            <a:r>
              <a:rPr lang="ko-KR" altLang="en-US" dirty="0"/>
              <a:t> 실행시켜 절차에 따라 </a:t>
            </a:r>
            <a:r>
              <a:rPr lang="en-US" altLang="ko-KR" dirty="0"/>
              <a:t>HMD</a:t>
            </a:r>
            <a:r>
              <a:rPr lang="ko-KR" altLang="en-US" dirty="0"/>
              <a:t>를 인식시킨다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    - </a:t>
            </a:r>
            <a:r>
              <a:rPr lang="ko-KR" altLang="en-US" dirty="0"/>
              <a:t>인식이 되지 않을 경우 </a:t>
            </a:r>
            <a:r>
              <a:rPr lang="en-US" altLang="ko-KR" dirty="0"/>
              <a:t>2</a:t>
            </a:r>
            <a:r>
              <a:rPr lang="ko-KR" altLang="en-US" dirty="0"/>
              <a:t>번을 다시 실행하고 </a:t>
            </a:r>
            <a:r>
              <a:rPr lang="en-US" altLang="ko-KR" dirty="0"/>
              <a:t>HMD </a:t>
            </a:r>
            <a:r>
              <a:rPr lang="ko-KR" altLang="en-US" dirty="0"/>
              <a:t>쓴 상태에서 </a:t>
            </a:r>
            <a:r>
              <a:rPr lang="en-US" altLang="ko-KR" dirty="0"/>
              <a:t>HMD </a:t>
            </a:r>
            <a:r>
              <a:rPr lang="ko-KR" altLang="en-US" dirty="0"/>
              <a:t>화면에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   </a:t>
            </a:r>
            <a:r>
              <a:rPr lang="ko-KR" altLang="en-US" dirty="0"/>
              <a:t>나오는 지시대로 동작을 수행한다</a:t>
            </a:r>
            <a:r>
              <a:rPr lang="en-US" altLang="ko-KR" dirty="0"/>
              <a:t>. (</a:t>
            </a:r>
            <a:r>
              <a:rPr lang="ko-KR" altLang="en-US" dirty="0"/>
              <a:t>정면 물체를 직시하고 좌우를 바라본다</a:t>
            </a:r>
            <a:r>
              <a:rPr lang="en-US" altLang="ko-KR" dirty="0"/>
              <a:t>.)</a:t>
            </a:r>
          </a:p>
          <a:p>
            <a:pPr marL="417909" indent="-417909">
              <a:buFont typeface="+mj-lt"/>
              <a:buAutoNum type="arabicPeriod" startAt="3"/>
            </a:pPr>
            <a:endParaRPr lang="en-US" altLang="ko-KR" dirty="0"/>
          </a:p>
          <a:p>
            <a:pPr marL="417909" indent="-417909">
              <a:buFont typeface="+mj-lt"/>
              <a:buAutoNum type="arabicPeriod" startAt="4"/>
            </a:pPr>
            <a:r>
              <a:rPr lang="en-US" altLang="ko-KR" dirty="0" err="1"/>
              <a:t>SteamVR</a:t>
            </a:r>
            <a:r>
              <a:rPr lang="ko-KR" altLang="en-US" dirty="0"/>
              <a:t>로 로그인 한 후</a:t>
            </a:r>
            <a:r>
              <a:rPr lang="en-US" altLang="ko-KR" dirty="0"/>
              <a:t>, Windows Mixed Reality for </a:t>
            </a:r>
            <a:r>
              <a:rPr lang="en-US" altLang="ko-KR" dirty="0" err="1"/>
              <a:t>SteamVR</a:t>
            </a:r>
            <a:r>
              <a:rPr lang="ko-KR" altLang="en-US" dirty="0"/>
              <a:t> 다운받아 설치한다</a:t>
            </a:r>
            <a:r>
              <a:rPr lang="en-US" altLang="ko-KR" dirty="0"/>
              <a:t>.</a:t>
            </a:r>
          </a:p>
          <a:p>
            <a:pPr marL="417909" indent="-417909">
              <a:buFont typeface="+mj-lt"/>
              <a:buAutoNum type="arabicPeriod" startAt="4"/>
            </a:pPr>
            <a:endParaRPr lang="en-US" altLang="ko-KR" dirty="0"/>
          </a:p>
          <a:p>
            <a:pPr marL="417909" indent="-417909">
              <a:buFont typeface="+mj-lt"/>
              <a:buAutoNum type="arabicPeriod" startAt="4"/>
            </a:pPr>
            <a:r>
              <a:rPr lang="en-US" altLang="ko-KR" dirty="0"/>
              <a:t>Windows Mixed Reality for </a:t>
            </a:r>
            <a:r>
              <a:rPr lang="en-US" altLang="ko-KR" dirty="0" err="1"/>
              <a:t>SteamVR</a:t>
            </a:r>
            <a:r>
              <a:rPr lang="en-US" altLang="ko-KR" dirty="0"/>
              <a:t> </a:t>
            </a:r>
            <a:r>
              <a:rPr lang="ko-KR" altLang="en-US" dirty="0"/>
              <a:t>실행시킨다</a:t>
            </a:r>
            <a:r>
              <a:rPr lang="en-US" altLang="ko-KR" dirty="0"/>
              <a:t>.</a:t>
            </a:r>
          </a:p>
          <a:p>
            <a:pPr marL="417909" indent="-417909">
              <a:buFont typeface="+mj-lt"/>
              <a:buAutoNum type="arabicPeriod" startAt="4"/>
            </a:pPr>
            <a:endParaRPr lang="en-US" altLang="ko-KR" dirty="0"/>
          </a:p>
          <a:p>
            <a:pPr marL="417909" indent="-417909">
              <a:buFont typeface="+mj-lt"/>
              <a:buAutoNum type="arabicPeriod" startAt="4"/>
            </a:pPr>
            <a:r>
              <a:rPr lang="en-US" altLang="ko-KR" dirty="0"/>
              <a:t>Unity</a:t>
            </a:r>
            <a:r>
              <a:rPr lang="ko-KR" altLang="en-US" dirty="0"/>
              <a:t>를 실행하여 프로젝트를 로딩하여 실행시켜서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     HMD</a:t>
            </a:r>
            <a:r>
              <a:rPr lang="ko-KR" altLang="en-US" dirty="0"/>
              <a:t>와 </a:t>
            </a:r>
            <a:r>
              <a:rPr lang="en-US" altLang="ko-KR" dirty="0"/>
              <a:t>Controller</a:t>
            </a:r>
            <a:r>
              <a:rPr lang="ko-KR" altLang="en-US" dirty="0"/>
              <a:t>가 정상적으로 작동하는지 확인한다</a:t>
            </a:r>
            <a:r>
              <a:rPr lang="en-US" altLang="ko-KR" dirty="0"/>
              <a:t>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3529" y="5260271"/>
            <a:ext cx="2004417" cy="110668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966" y="1716398"/>
            <a:ext cx="1361541" cy="144035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7110" y="2522015"/>
            <a:ext cx="1690499" cy="1934958"/>
          </a:xfrm>
          <a:prstGeom prst="rect">
            <a:avLst/>
          </a:prstGeom>
        </p:spPr>
      </p:pic>
      <p:sp>
        <p:nvSpPr>
          <p:cNvPr id="7" name="모서리가 둥근 직사각형 6"/>
          <p:cNvSpPr/>
          <p:nvPr/>
        </p:nvSpPr>
        <p:spPr>
          <a:xfrm>
            <a:off x="7347110" y="3558217"/>
            <a:ext cx="1580773" cy="644421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25"/>
          </a:p>
        </p:txBody>
      </p:sp>
      <p:sp>
        <p:nvSpPr>
          <p:cNvPr id="8" name="직사각형 7"/>
          <p:cNvSpPr/>
          <p:nvPr/>
        </p:nvSpPr>
        <p:spPr>
          <a:xfrm>
            <a:off x="0" y="3464"/>
            <a:ext cx="9906000" cy="602793"/>
          </a:xfrm>
          <a:prstGeom prst="rect">
            <a:avLst/>
          </a:prstGeom>
          <a:solidFill>
            <a:srgbClr val="44444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3163" tIns="51581" rIns="103163" bIns="51581" rtlCol="0" anchor="ctr"/>
          <a:lstStyle/>
          <a:p>
            <a:pPr lvl="1"/>
            <a:endParaRPr lang="ko-KR" altLang="en-US" sz="1800" dirty="0">
              <a:solidFill>
                <a:prstClr val="white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64734" y="69482"/>
            <a:ext cx="188064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00050" indent="-400050">
              <a:buFont typeface="+mj-lt"/>
              <a:buAutoNum type="romanUcPeriod" startAt="2"/>
            </a:pPr>
            <a:r>
              <a:rPr lang="en-US" altLang="ko-KR" sz="16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Odyssey </a:t>
            </a:r>
            <a:r>
              <a:rPr lang="ko-KR" altLang="en-US" sz="16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설치</a:t>
            </a:r>
          </a:p>
        </p:txBody>
      </p:sp>
      <p:sp>
        <p:nvSpPr>
          <p:cNvPr id="10" name="슬라이드 번호 개체 틀 3"/>
          <p:cNvSpPr txBox="1">
            <a:spLocks/>
          </p:cNvSpPr>
          <p:nvPr/>
        </p:nvSpPr>
        <p:spPr>
          <a:xfrm>
            <a:off x="7142066" y="6444633"/>
            <a:ext cx="2311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103162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5813" algn="l" defTabSz="103162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31626" algn="l" defTabSz="103162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47439" algn="l" defTabSz="103162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63252" algn="l" defTabSz="103162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79065" algn="l" defTabSz="103162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94878" algn="l" defTabSz="103162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10691" algn="l" defTabSz="103162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26504" algn="l" defTabSz="103162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400" dirty="0">
                <a:solidFill>
                  <a:schemeClr val="tx1">
                    <a:tint val="75000"/>
                  </a:schemeClr>
                </a:solidFill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6959773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55952" y="1461212"/>
            <a:ext cx="7007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25" dirty="0"/>
              <a:t>1. </a:t>
            </a:r>
            <a:r>
              <a:rPr lang="ko-KR" altLang="en-US" sz="1625" dirty="0"/>
              <a:t>오디세이 연결</a:t>
            </a:r>
            <a:r>
              <a:rPr lang="en-US" altLang="ko-KR" sz="1625" dirty="0"/>
              <a:t>(</a:t>
            </a:r>
            <a:r>
              <a:rPr lang="en-US" altLang="ko-KR" sz="1800" dirty="0"/>
              <a:t>USB, HDMI </a:t>
            </a:r>
            <a:r>
              <a:rPr lang="ko-KR" altLang="en-US" sz="1800" dirty="0"/>
              <a:t>연결</a:t>
            </a:r>
            <a:r>
              <a:rPr lang="en-US" altLang="ko-KR" sz="1800" dirty="0"/>
              <a:t>)</a:t>
            </a:r>
            <a:r>
              <a:rPr lang="ko-KR" altLang="en-US" sz="1625" dirty="0"/>
              <a:t> 후 </a:t>
            </a:r>
            <a:r>
              <a:rPr lang="en-US" altLang="ko-KR" sz="1625" dirty="0"/>
              <a:t>Mixed Reality </a:t>
            </a:r>
            <a:r>
              <a:rPr lang="ko-KR" altLang="en-US" sz="1625" dirty="0"/>
              <a:t>포털 설치 </a:t>
            </a:r>
            <a:r>
              <a:rPr lang="en-US" altLang="ko-KR" sz="1625" dirty="0"/>
              <a:t> </a:t>
            </a:r>
            <a:endParaRPr lang="ko-KR" altLang="en-US" sz="1625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367" y="1823105"/>
            <a:ext cx="1733864" cy="25852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4790" y="1814331"/>
            <a:ext cx="4612865" cy="2594049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029808" y="4456776"/>
            <a:ext cx="8762180" cy="342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25" dirty="0"/>
              <a:t>2. Controller</a:t>
            </a:r>
            <a:r>
              <a:rPr lang="ko-KR" altLang="en-US" sz="1625" dirty="0"/>
              <a:t>를 </a:t>
            </a:r>
            <a:r>
              <a:rPr lang="en-US" altLang="ko-KR" sz="1625" dirty="0"/>
              <a:t>Bluetooth</a:t>
            </a:r>
            <a:r>
              <a:rPr lang="ko-KR" altLang="en-US" sz="1625" dirty="0"/>
              <a:t>와 연결 후 아래와 같이 </a:t>
            </a:r>
            <a:r>
              <a:rPr lang="en-US" altLang="ko-KR" sz="1625" dirty="0"/>
              <a:t>“</a:t>
            </a:r>
            <a:r>
              <a:rPr lang="ko-KR" altLang="en-US" sz="1625" dirty="0"/>
              <a:t>연결됨</a:t>
            </a:r>
            <a:r>
              <a:rPr lang="en-US" altLang="ko-KR" sz="1625" dirty="0"/>
              <a:t>＂</a:t>
            </a:r>
            <a:r>
              <a:rPr lang="ko-KR" altLang="en-US" sz="1625" dirty="0"/>
              <a:t>을 확인</a:t>
            </a:r>
            <a:endParaRPr lang="ko-KR" altLang="en-US" sz="1625" dirty="0">
              <a:solidFill>
                <a:srgbClr val="FF0000"/>
              </a:solidFill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6503" y="4892855"/>
            <a:ext cx="1690499" cy="1934958"/>
          </a:xfrm>
          <a:prstGeom prst="rect">
            <a:avLst/>
          </a:prstGeom>
        </p:spPr>
      </p:pic>
      <p:sp>
        <p:nvSpPr>
          <p:cNvPr id="16" name="모서리가 둥근 직사각형 15"/>
          <p:cNvSpPr/>
          <p:nvPr/>
        </p:nvSpPr>
        <p:spPr>
          <a:xfrm>
            <a:off x="1326503" y="5896951"/>
            <a:ext cx="1580773" cy="644421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25"/>
          </a:p>
        </p:txBody>
      </p:sp>
      <p:sp>
        <p:nvSpPr>
          <p:cNvPr id="17" name="제목 1"/>
          <p:cNvSpPr txBox="1">
            <a:spLocks/>
          </p:cNvSpPr>
          <p:nvPr/>
        </p:nvSpPr>
        <p:spPr>
          <a:xfrm>
            <a:off x="495300" y="251465"/>
            <a:ext cx="8915400" cy="1143000"/>
          </a:xfrm>
          <a:prstGeom prst="rect">
            <a:avLst/>
          </a:prstGeom>
        </p:spPr>
        <p:txBody>
          <a:bodyPr vert="horz" lIns="103163" tIns="51581" rIns="103163" bIns="51581" rtlCol="0" anchor="ctr">
            <a:normAutofit fontScale="97500"/>
          </a:bodyPr>
          <a:lstStyle>
            <a:lvl1pPr algn="ctr" defTabSz="1031626" rtl="0" eaLnBrk="1" latinLnBrk="1" hangingPunct="1">
              <a:spcBef>
                <a:spcPct val="0"/>
              </a:spcBef>
              <a:buNone/>
              <a:defRPr sz="5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200000"/>
              </a:lnSpc>
            </a:pPr>
            <a:r>
              <a:rPr lang="en-US" altLang="ko-KR" sz="3200" b="1" dirty="0">
                <a:solidFill>
                  <a:srgbClr val="68676C"/>
                </a:solidFill>
                <a:latin typeface="맑은 고딕" pitchFamily="50" charset="-127"/>
              </a:rPr>
              <a:t>II.  HMD SS Odyssey </a:t>
            </a:r>
            <a:r>
              <a:rPr lang="ko-KR" altLang="en-US" sz="3200" b="1" dirty="0">
                <a:solidFill>
                  <a:srgbClr val="68676C"/>
                </a:solidFill>
                <a:latin typeface="맑은 고딕" pitchFamily="50" charset="-127"/>
              </a:rPr>
              <a:t>상세 설치 절차</a:t>
            </a:r>
            <a:endParaRPr lang="en-US" altLang="ko-KR" sz="3200" b="1" dirty="0">
              <a:solidFill>
                <a:srgbClr val="68676C"/>
              </a:solidFill>
              <a:latin typeface="맑은 고딕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0" y="3464"/>
            <a:ext cx="9906000" cy="602793"/>
          </a:xfrm>
          <a:prstGeom prst="rect">
            <a:avLst/>
          </a:prstGeom>
          <a:solidFill>
            <a:srgbClr val="44444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3163" tIns="51581" rIns="103163" bIns="51581" rtlCol="0" anchor="ctr"/>
          <a:lstStyle/>
          <a:p>
            <a:pPr lvl="1"/>
            <a:endParaRPr lang="ko-KR" altLang="en-US" sz="1800" dirty="0">
              <a:solidFill>
                <a:prstClr val="white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64734" y="69482"/>
            <a:ext cx="188064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00050" indent="-400050">
              <a:buFont typeface="+mj-lt"/>
              <a:buAutoNum type="romanUcPeriod" startAt="2"/>
            </a:pPr>
            <a:r>
              <a:rPr lang="en-US" altLang="ko-KR" sz="16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Odyssey </a:t>
            </a:r>
            <a:r>
              <a:rPr lang="ko-KR" altLang="en-US" sz="16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설치</a:t>
            </a:r>
          </a:p>
        </p:txBody>
      </p:sp>
      <p:sp>
        <p:nvSpPr>
          <p:cNvPr id="11" name="슬라이드 번호 개체 틀 3"/>
          <p:cNvSpPr txBox="1">
            <a:spLocks/>
          </p:cNvSpPr>
          <p:nvPr/>
        </p:nvSpPr>
        <p:spPr>
          <a:xfrm>
            <a:off x="7142066" y="6444633"/>
            <a:ext cx="2311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103162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5813" algn="l" defTabSz="103162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31626" algn="l" defTabSz="103162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47439" algn="l" defTabSz="103162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63252" algn="l" defTabSz="103162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79065" algn="l" defTabSz="103162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94878" algn="l" defTabSz="103162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10691" algn="l" defTabSz="103162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26504" algn="l" defTabSz="103162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400" dirty="0">
                <a:solidFill>
                  <a:schemeClr val="tx1">
                    <a:tint val="75000"/>
                  </a:schemeClr>
                </a:solidFill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38815124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17261" y="1940365"/>
            <a:ext cx="4203357" cy="342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25" dirty="0"/>
              <a:t>1. Steam </a:t>
            </a:r>
            <a:r>
              <a:rPr lang="ko-KR" altLang="en-US" sz="1625" dirty="0"/>
              <a:t>설치 </a:t>
            </a:r>
            <a:r>
              <a:rPr lang="en-US" altLang="ko-KR" sz="1625" dirty="0">
                <a:solidFill>
                  <a:srgbClr val="FF0000"/>
                </a:solidFill>
              </a:rPr>
              <a:t>(Steam </a:t>
            </a:r>
            <a:r>
              <a:rPr lang="ko-KR" altLang="en-US" sz="1625" dirty="0" err="1">
                <a:solidFill>
                  <a:srgbClr val="FF0000"/>
                </a:solidFill>
              </a:rPr>
              <a:t>미설치시</a:t>
            </a:r>
            <a:r>
              <a:rPr lang="en-US" altLang="ko-KR" sz="1625" dirty="0">
                <a:solidFill>
                  <a:srgbClr val="FF0000"/>
                </a:solidFill>
              </a:rPr>
              <a:t>)</a:t>
            </a:r>
            <a:endParaRPr lang="ko-KR" altLang="en-US" sz="1625" dirty="0">
              <a:solidFill>
                <a:srgbClr val="FF0000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040" y="2308337"/>
            <a:ext cx="7444978" cy="78164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95300" y="3550377"/>
            <a:ext cx="5472665" cy="342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25" dirty="0"/>
              <a:t>2. Steam </a:t>
            </a:r>
            <a:r>
              <a:rPr lang="ko-KR" altLang="en-US" sz="1625" dirty="0"/>
              <a:t>로그인 후 </a:t>
            </a:r>
            <a:r>
              <a:rPr lang="en-US" altLang="ko-KR" sz="1625" dirty="0" err="1"/>
              <a:t>SteamVR</a:t>
            </a:r>
            <a:r>
              <a:rPr lang="en-US" altLang="ko-KR" sz="1625" dirty="0"/>
              <a:t> </a:t>
            </a:r>
            <a:r>
              <a:rPr lang="ko-KR" altLang="en-US" sz="1625" dirty="0"/>
              <a:t>설치 </a:t>
            </a:r>
            <a:r>
              <a:rPr lang="en-US" altLang="ko-KR" sz="1625" dirty="0">
                <a:solidFill>
                  <a:srgbClr val="FF0000"/>
                </a:solidFill>
              </a:rPr>
              <a:t>(</a:t>
            </a:r>
            <a:r>
              <a:rPr lang="en-US" altLang="ko-KR" sz="1625" dirty="0" err="1">
                <a:solidFill>
                  <a:srgbClr val="FF0000"/>
                </a:solidFill>
              </a:rPr>
              <a:t>SteamVR</a:t>
            </a:r>
            <a:r>
              <a:rPr lang="en-US" altLang="ko-KR" sz="1625" dirty="0">
                <a:solidFill>
                  <a:srgbClr val="FF0000"/>
                </a:solidFill>
              </a:rPr>
              <a:t> </a:t>
            </a:r>
            <a:r>
              <a:rPr lang="ko-KR" altLang="en-US" sz="1625" dirty="0" err="1">
                <a:solidFill>
                  <a:srgbClr val="FF0000"/>
                </a:solidFill>
              </a:rPr>
              <a:t>미설치시</a:t>
            </a:r>
            <a:r>
              <a:rPr lang="en-US" altLang="ko-KR" sz="1625" dirty="0">
                <a:solidFill>
                  <a:srgbClr val="FF0000"/>
                </a:solidFill>
              </a:rPr>
              <a:t>)</a:t>
            </a:r>
            <a:endParaRPr lang="ko-KR" altLang="en-US" sz="1625" dirty="0">
              <a:solidFill>
                <a:srgbClr val="FF0000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144" y="3918349"/>
            <a:ext cx="4064263" cy="2160573"/>
          </a:xfrm>
          <a:prstGeom prst="rect">
            <a:avLst/>
          </a:prstGeom>
        </p:spPr>
      </p:pic>
      <p:sp>
        <p:nvSpPr>
          <p:cNvPr id="11" name="제목 1"/>
          <p:cNvSpPr txBox="1">
            <a:spLocks/>
          </p:cNvSpPr>
          <p:nvPr/>
        </p:nvSpPr>
        <p:spPr>
          <a:xfrm>
            <a:off x="632475" y="402503"/>
            <a:ext cx="8915400" cy="1143000"/>
          </a:xfrm>
          <a:prstGeom prst="rect">
            <a:avLst/>
          </a:prstGeom>
        </p:spPr>
        <p:txBody>
          <a:bodyPr vert="horz" lIns="103163" tIns="51581" rIns="103163" bIns="51581" rtlCol="0" anchor="ctr">
            <a:normAutofit fontScale="97500"/>
          </a:bodyPr>
          <a:lstStyle>
            <a:lvl1pPr algn="ctr" defTabSz="1031626" rtl="0" eaLnBrk="1" latinLnBrk="1" hangingPunct="1">
              <a:spcBef>
                <a:spcPct val="0"/>
              </a:spcBef>
              <a:buNone/>
              <a:defRPr sz="5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200000"/>
              </a:lnSpc>
            </a:pPr>
            <a:r>
              <a:rPr lang="en-US" altLang="ko-KR" sz="3200" b="1" dirty="0">
                <a:solidFill>
                  <a:srgbClr val="68676C"/>
                </a:solidFill>
                <a:latin typeface="맑은 고딕" pitchFamily="50" charset="-127"/>
              </a:rPr>
              <a:t>II.  HMD SS Odyssey </a:t>
            </a:r>
            <a:r>
              <a:rPr lang="ko-KR" altLang="en-US" sz="3200" b="1" dirty="0">
                <a:solidFill>
                  <a:srgbClr val="68676C"/>
                </a:solidFill>
                <a:latin typeface="맑은 고딕" pitchFamily="50" charset="-127"/>
              </a:rPr>
              <a:t>상세 설치 절차</a:t>
            </a:r>
            <a:endParaRPr lang="en-US" altLang="ko-KR" sz="3200" b="1" dirty="0">
              <a:solidFill>
                <a:srgbClr val="68676C"/>
              </a:solidFill>
              <a:latin typeface="맑은 고딕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0" y="3464"/>
            <a:ext cx="9906000" cy="602793"/>
          </a:xfrm>
          <a:prstGeom prst="rect">
            <a:avLst/>
          </a:prstGeom>
          <a:solidFill>
            <a:srgbClr val="44444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3163" tIns="51581" rIns="103163" bIns="51581" rtlCol="0" anchor="ctr"/>
          <a:lstStyle/>
          <a:p>
            <a:pPr lvl="1"/>
            <a:endParaRPr lang="ko-KR" altLang="en-US" sz="1800" dirty="0">
              <a:solidFill>
                <a:prstClr val="white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64734" y="69482"/>
            <a:ext cx="188064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00050" indent="-400050">
              <a:buFont typeface="+mj-lt"/>
              <a:buAutoNum type="romanUcPeriod" startAt="2"/>
            </a:pPr>
            <a:r>
              <a:rPr lang="en-US" altLang="ko-KR" sz="16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Odyssey </a:t>
            </a:r>
            <a:r>
              <a:rPr lang="ko-KR" altLang="en-US" sz="16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설치</a:t>
            </a:r>
          </a:p>
        </p:txBody>
      </p:sp>
      <p:sp>
        <p:nvSpPr>
          <p:cNvPr id="9" name="슬라이드 번호 개체 틀 3"/>
          <p:cNvSpPr txBox="1">
            <a:spLocks/>
          </p:cNvSpPr>
          <p:nvPr/>
        </p:nvSpPr>
        <p:spPr>
          <a:xfrm>
            <a:off x="7142066" y="6444633"/>
            <a:ext cx="2311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103162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5813" algn="l" defTabSz="103162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31626" algn="l" defTabSz="103162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47439" algn="l" defTabSz="103162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63252" algn="l" defTabSz="103162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79065" algn="l" defTabSz="103162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94878" algn="l" defTabSz="103162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10691" algn="l" defTabSz="103162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26504" algn="l" defTabSz="103162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400" dirty="0">
                <a:solidFill>
                  <a:schemeClr val="tx1">
                    <a:tint val="75000"/>
                  </a:schemeClr>
                </a:solidFill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38311684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993867" y="1843181"/>
            <a:ext cx="7934015" cy="342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25" dirty="0"/>
              <a:t>3. Steam VR </a:t>
            </a:r>
            <a:r>
              <a:rPr lang="ko-KR" altLang="en-US" sz="1625" dirty="0"/>
              <a:t>로그인 </a:t>
            </a:r>
            <a:r>
              <a:rPr lang="en-US" altLang="ko-KR" sz="1625" dirty="0" err="1"/>
              <a:t>SteamVR</a:t>
            </a:r>
            <a:r>
              <a:rPr lang="en-US" altLang="ko-KR" sz="1625" dirty="0"/>
              <a:t> </a:t>
            </a:r>
            <a:r>
              <a:rPr lang="ko-KR" altLang="en-US" sz="1625" dirty="0"/>
              <a:t>실행</a:t>
            </a:r>
            <a:r>
              <a:rPr lang="en-US" altLang="ko-KR" sz="1625" dirty="0"/>
              <a:t>, Mixed Reality for Steam VR </a:t>
            </a:r>
            <a:r>
              <a:rPr lang="ko-KR" altLang="en-US" sz="1625" dirty="0"/>
              <a:t>실행</a:t>
            </a:r>
            <a:r>
              <a:rPr lang="en-US" altLang="ko-KR" sz="1625" dirty="0"/>
              <a:t> </a:t>
            </a:r>
            <a:endParaRPr lang="ko-KR" altLang="en-US" sz="1625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2684" y="2458327"/>
            <a:ext cx="850263" cy="2020283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1710" y="2458328"/>
            <a:ext cx="3517788" cy="2103672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0922" y="4681544"/>
            <a:ext cx="884649" cy="1973448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09078" y="4677214"/>
            <a:ext cx="3328302" cy="1966422"/>
          </a:xfrm>
          <a:prstGeom prst="rect">
            <a:avLst/>
          </a:prstGeom>
        </p:spPr>
      </p:pic>
      <p:sp>
        <p:nvSpPr>
          <p:cNvPr id="14" name="제목 1"/>
          <p:cNvSpPr>
            <a:spLocks noGrp="1"/>
          </p:cNvSpPr>
          <p:nvPr>
            <p:ph type="title"/>
          </p:nvPr>
        </p:nvSpPr>
        <p:spPr>
          <a:xfrm>
            <a:off x="495300" y="548650"/>
            <a:ext cx="8915400" cy="1143000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altLang="ko-KR" sz="3200" b="1" dirty="0">
                <a:solidFill>
                  <a:srgbClr val="68676C"/>
                </a:solidFill>
                <a:latin typeface="맑은 고딕" pitchFamily="50" charset="-127"/>
              </a:rPr>
              <a:t>II.  HMD SS Odyssey </a:t>
            </a:r>
            <a:r>
              <a:rPr lang="ko-KR" altLang="en-US" sz="3200" b="1" dirty="0">
                <a:solidFill>
                  <a:srgbClr val="68676C"/>
                </a:solidFill>
                <a:latin typeface="맑은 고딕" pitchFamily="50" charset="-127"/>
              </a:rPr>
              <a:t>상세 설치 절차</a:t>
            </a:r>
            <a:endParaRPr lang="en-US" altLang="ko-KR" sz="3200" b="1" dirty="0">
              <a:solidFill>
                <a:srgbClr val="68676C"/>
              </a:solidFill>
              <a:latin typeface="맑은 고딕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0" y="3464"/>
            <a:ext cx="9906000" cy="602793"/>
          </a:xfrm>
          <a:prstGeom prst="rect">
            <a:avLst/>
          </a:prstGeom>
          <a:solidFill>
            <a:srgbClr val="44444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3163" tIns="51581" rIns="103163" bIns="51581" rtlCol="0" anchor="ctr"/>
          <a:lstStyle/>
          <a:p>
            <a:pPr lvl="1"/>
            <a:endParaRPr lang="ko-KR" altLang="en-US" sz="1800" dirty="0">
              <a:solidFill>
                <a:prstClr val="white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64734" y="69482"/>
            <a:ext cx="188064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00050" indent="-400050">
              <a:buFont typeface="+mj-lt"/>
              <a:buAutoNum type="romanUcPeriod" startAt="2"/>
            </a:pPr>
            <a:r>
              <a:rPr lang="en-US" altLang="ko-KR" sz="16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Odyssey </a:t>
            </a:r>
            <a:r>
              <a:rPr lang="ko-KR" altLang="en-US" sz="16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설치</a:t>
            </a:r>
          </a:p>
        </p:txBody>
      </p:sp>
      <p:sp>
        <p:nvSpPr>
          <p:cNvPr id="13" name="슬라이드 번호 개체 틀 3"/>
          <p:cNvSpPr txBox="1">
            <a:spLocks/>
          </p:cNvSpPr>
          <p:nvPr/>
        </p:nvSpPr>
        <p:spPr>
          <a:xfrm>
            <a:off x="7142066" y="6444633"/>
            <a:ext cx="2311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103162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5813" algn="l" defTabSz="103162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31626" algn="l" defTabSz="103162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47439" algn="l" defTabSz="103162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63252" algn="l" defTabSz="103162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79065" algn="l" defTabSz="103162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94878" algn="l" defTabSz="103162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10691" algn="l" defTabSz="103162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26504" algn="l" defTabSz="103162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400" dirty="0">
                <a:solidFill>
                  <a:schemeClr val="tx1">
                    <a:tint val="75000"/>
                  </a:schemeClr>
                </a:solidFill>
              </a:rPr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21780048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383470" y="2216012"/>
            <a:ext cx="6104238" cy="342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25" dirty="0"/>
              <a:t>4. VR </a:t>
            </a:r>
            <a:r>
              <a:rPr lang="ko-KR" altLang="en-US" sz="1625" dirty="0"/>
              <a:t>준비 완료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7008" y="2734475"/>
            <a:ext cx="3553332" cy="1961879"/>
          </a:xfrm>
          <a:prstGeom prst="rect">
            <a:avLst/>
          </a:prstGeom>
        </p:spPr>
      </p:pic>
      <p:sp>
        <p:nvSpPr>
          <p:cNvPr id="6" name="제목 1"/>
          <p:cNvSpPr txBox="1">
            <a:spLocks/>
          </p:cNvSpPr>
          <p:nvPr/>
        </p:nvSpPr>
        <p:spPr>
          <a:xfrm>
            <a:off x="495300" y="718230"/>
            <a:ext cx="8915400" cy="1143000"/>
          </a:xfrm>
          <a:prstGeom prst="rect">
            <a:avLst/>
          </a:prstGeom>
        </p:spPr>
        <p:txBody>
          <a:bodyPr vert="horz" lIns="103163" tIns="51581" rIns="103163" bIns="51581" rtlCol="0" anchor="ctr">
            <a:normAutofit fontScale="97500"/>
          </a:bodyPr>
          <a:lstStyle>
            <a:lvl1pPr algn="ctr" defTabSz="1031626" rtl="0" eaLnBrk="1" latinLnBrk="1" hangingPunct="1">
              <a:spcBef>
                <a:spcPct val="0"/>
              </a:spcBef>
              <a:buNone/>
              <a:defRPr sz="5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200000"/>
              </a:lnSpc>
            </a:pPr>
            <a:r>
              <a:rPr lang="en-US" altLang="ko-KR" sz="3100" b="1" dirty="0">
                <a:solidFill>
                  <a:srgbClr val="68676C"/>
                </a:solidFill>
                <a:latin typeface="맑은 고딕" pitchFamily="50" charset="-127"/>
              </a:rPr>
              <a:t>II.  HMD SS Odyssey </a:t>
            </a:r>
            <a:r>
              <a:rPr lang="ko-KR" altLang="en-US" sz="3100" b="1" dirty="0">
                <a:solidFill>
                  <a:srgbClr val="68676C"/>
                </a:solidFill>
                <a:latin typeface="맑은 고딕" pitchFamily="50" charset="-127"/>
              </a:rPr>
              <a:t>상세 설치 절차</a:t>
            </a:r>
            <a:endParaRPr lang="en-US" altLang="ko-KR" sz="3100" b="1" dirty="0">
              <a:solidFill>
                <a:srgbClr val="68676C"/>
              </a:solidFill>
              <a:latin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3464"/>
            <a:ext cx="9906000" cy="602793"/>
          </a:xfrm>
          <a:prstGeom prst="rect">
            <a:avLst/>
          </a:prstGeom>
          <a:solidFill>
            <a:srgbClr val="44444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3163" tIns="51581" rIns="103163" bIns="51581" rtlCol="0" anchor="ctr"/>
          <a:lstStyle/>
          <a:p>
            <a:pPr lvl="1"/>
            <a:endParaRPr lang="ko-KR" altLang="en-US" sz="1800" dirty="0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64734" y="69482"/>
            <a:ext cx="188064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00050" indent="-400050">
              <a:buFont typeface="+mj-lt"/>
              <a:buAutoNum type="romanUcPeriod" startAt="2"/>
            </a:pPr>
            <a:r>
              <a:rPr lang="en-US" altLang="ko-KR" sz="16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Odyssey </a:t>
            </a:r>
            <a:r>
              <a:rPr lang="ko-KR" altLang="en-US" sz="16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설치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596612" y="5272424"/>
            <a:ext cx="808016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Odyssey </a:t>
            </a:r>
            <a:r>
              <a:rPr lang="ko-KR" altLang="en-US" dirty="0"/>
              <a:t>소개 동영상 </a:t>
            </a:r>
            <a:r>
              <a:rPr lang="en-US" altLang="ko-KR" dirty="0"/>
              <a:t>: </a:t>
            </a:r>
            <a:r>
              <a:rPr lang="en-US" altLang="ko-KR" dirty="0">
                <a:hlinkClick r:id="rId3"/>
              </a:rPr>
              <a:t>https://youtu.be/QQ48n76_SRc</a:t>
            </a:r>
            <a:r>
              <a:rPr lang="en-US" altLang="ko-KR" dirty="0"/>
              <a:t>  8m 3s</a:t>
            </a:r>
          </a:p>
          <a:p>
            <a:endParaRPr lang="en-US" altLang="ko-KR" dirty="0"/>
          </a:p>
          <a:p>
            <a:r>
              <a:rPr lang="en-US" altLang="ko-KR" dirty="0"/>
              <a:t>Odyssey </a:t>
            </a:r>
            <a:r>
              <a:rPr lang="ko-KR" altLang="en-US" dirty="0"/>
              <a:t>설치 동영상 </a:t>
            </a:r>
            <a:r>
              <a:rPr lang="en-US" altLang="ko-KR" dirty="0"/>
              <a:t>: </a:t>
            </a:r>
            <a:r>
              <a:rPr lang="en-US" altLang="ko-KR" dirty="0">
                <a:hlinkClick r:id="rId4"/>
              </a:rPr>
              <a:t>https://youtu.be/9LQuM_NJNoQ</a:t>
            </a:r>
            <a:r>
              <a:rPr lang="en-US" altLang="ko-KR" dirty="0"/>
              <a:t> 5m 28s</a:t>
            </a:r>
          </a:p>
        </p:txBody>
      </p:sp>
      <p:sp>
        <p:nvSpPr>
          <p:cNvPr id="9" name="슬라이드 번호 개체 틀 3"/>
          <p:cNvSpPr txBox="1">
            <a:spLocks/>
          </p:cNvSpPr>
          <p:nvPr/>
        </p:nvSpPr>
        <p:spPr>
          <a:xfrm>
            <a:off x="7142066" y="6444633"/>
            <a:ext cx="2311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103162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5813" algn="l" defTabSz="103162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31626" algn="l" defTabSz="103162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47439" algn="l" defTabSz="103162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63252" algn="l" defTabSz="103162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79065" algn="l" defTabSz="103162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94878" algn="l" defTabSz="103162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10691" algn="l" defTabSz="103162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26504" algn="l" defTabSz="103162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400" dirty="0">
                <a:solidFill>
                  <a:schemeClr val="tx1">
                    <a:tint val="75000"/>
                  </a:schemeClr>
                </a:solidFill>
              </a:rPr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17246350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73150" y="1914818"/>
            <a:ext cx="8876445" cy="342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25" dirty="0"/>
              <a:t>5. VR Monitor</a:t>
            </a:r>
            <a:r>
              <a:rPr lang="ko-KR" altLang="en-US" sz="1625" dirty="0"/>
              <a:t>를 바탕화면이나 작업표시줄에 만들어 놓으면</a:t>
            </a:r>
            <a:r>
              <a:rPr lang="en-US" altLang="ko-KR" sz="1625" dirty="0"/>
              <a:t> </a:t>
            </a:r>
            <a:r>
              <a:rPr lang="en-US" altLang="ko-KR" sz="1625" dirty="0">
                <a:solidFill>
                  <a:srgbClr val="FF0000"/>
                </a:solidFill>
              </a:rPr>
              <a:t>Steam </a:t>
            </a:r>
            <a:r>
              <a:rPr lang="ko-KR" altLang="en-US" sz="1625" dirty="0">
                <a:solidFill>
                  <a:srgbClr val="FF0000"/>
                </a:solidFill>
              </a:rPr>
              <a:t>로그인하지 않아도 됨</a:t>
            </a:r>
            <a:r>
              <a:rPr lang="en-US" altLang="ko-KR" sz="1625" dirty="0">
                <a:solidFill>
                  <a:srgbClr val="FF0000"/>
                </a:solidFill>
              </a:rPr>
              <a:t>.</a:t>
            </a:r>
            <a:endParaRPr lang="ko-KR" altLang="en-US" sz="1625" dirty="0">
              <a:solidFill>
                <a:srgbClr val="FF0000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150" y="2375674"/>
            <a:ext cx="7033020" cy="332044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03189" y="6004915"/>
            <a:ext cx="9102811" cy="5924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25" dirty="0">
                <a:solidFill>
                  <a:srgbClr val="FF0000"/>
                </a:solidFill>
              </a:rPr>
              <a:t>경로 </a:t>
            </a:r>
            <a:r>
              <a:rPr lang="en-US" altLang="ko-KR" sz="1625" dirty="0">
                <a:solidFill>
                  <a:srgbClr val="FF0000"/>
                </a:solidFill>
              </a:rPr>
              <a:t>: (</a:t>
            </a:r>
            <a:r>
              <a:rPr lang="ko-KR" altLang="en-US" sz="1625" dirty="0">
                <a:solidFill>
                  <a:srgbClr val="FF0000"/>
                </a:solidFill>
              </a:rPr>
              <a:t>스팀 설치 시 경로를 바꾸지 말 것</a:t>
            </a:r>
            <a:r>
              <a:rPr lang="en-US" altLang="ko-KR" sz="1625" dirty="0">
                <a:solidFill>
                  <a:srgbClr val="FF0000"/>
                </a:solidFill>
              </a:rPr>
              <a:t>) C:\ProgramFiles(x86)\Steam\steamapps\common\SteamVR\bin\win64</a:t>
            </a:r>
            <a:endParaRPr lang="ko-KR" altLang="en-US" sz="1625" dirty="0">
              <a:solidFill>
                <a:srgbClr val="FF0000"/>
              </a:solidFill>
            </a:endParaRPr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495300" y="500183"/>
            <a:ext cx="8915400" cy="1143000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altLang="ko-KR" sz="3000" b="1" dirty="0">
                <a:solidFill>
                  <a:srgbClr val="68676C"/>
                </a:solidFill>
                <a:latin typeface="맑은 고딕" pitchFamily="50" charset="-127"/>
              </a:rPr>
              <a:t>II.  HMD SS Odyssey </a:t>
            </a:r>
            <a:r>
              <a:rPr lang="ko-KR" altLang="en-US" sz="3000" b="1" dirty="0">
                <a:solidFill>
                  <a:srgbClr val="68676C"/>
                </a:solidFill>
                <a:latin typeface="맑은 고딕" pitchFamily="50" charset="-127"/>
              </a:rPr>
              <a:t>상세 설치 절차</a:t>
            </a:r>
            <a:endParaRPr lang="en-US" altLang="ko-KR" sz="3000" b="1" dirty="0">
              <a:solidFill>
                <a:srgbClr val="68676C"/>
              </a:solidFill>
              <a:latin typeface="맑은 고딕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0" y="3464"/>
            <a:ext cx="9906000" cy="602793"/>
          </a:xfrm>
          <a:prstGeom prst="rect">
            <a:avLst/>
          </a:prstGeom>
          <a:solidFill>
            <a:srgbClr val="44444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3163" tIns="51581" rIns="103163" bIns="51581" rtlCol="0" anchor="ctr"/>
          <a:lstStyle/>
          <a:p>
            <a:pPr lvl="1"/>
            <a:endParaRPr lang="ko-KR" altLang="en-US" sz="1800" dirty="0">
              <a:solidFill>
                <a:prstClr val="white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64734" y="69482"/>
            <a:ext cx="188064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00050" indent="-400050">
              <a:buFont typeface="+mj-lt"/>
              <a:buAutoNum type="romanUcPeriod" startAt="2"/>
            </a:pPr>
            <a:r>
              <a:rPr lang="en-US" altLang="ko-KR" sz="16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Odyssey </a:t>
            </a:r>
            <a:r>
              <a:rPr lang="ko-KR" altLang="en-US" sz="16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설치</a:t>
            </a:r>
          </a:p>
        </p:txBody>
      </p:sp>
      <p:sp>
        <p:nvSpPr>
          <p:cNvPr id="11" name="슬라이드 번호 개체 틀 3"/>
          <p:cNvSpPr txBox="1">
            <a:spLocks/>
          </p:cNvSpPr>
          <p:nvPr/>
        </p:nvSpPr>
        <p:spPr>
          <a:xfrm>
            <a:off x="7142066" y="6444633"/>
            <a:ext cx="2311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103162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5813" algn="l" defTabSz="103162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31626" algn="l" defTabSz="103162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47439" algn="l" defTabSz="103162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63252" algn="l" defTabSz="103162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79065" algn="l" defTabSz="103162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94878" algn="l" defTabSz="103162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10691" algn="l" defTabSz="103162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26504" algn="l" defTabSz="103162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400" dirty="0">
                <a:solidFill>
                  <a:schemeClr val="tx1">
                    <a:tint val="75000"/>
                  </a:schemeClr>
                </a:solidFill>
              </a:rPr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39352243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73150" y="1952785"/>
            <a:ext cx="8876445" cy="342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25" dirty="0"/>
              <a:t>6. HMD </a:t>
            </a:r>
            <a:r>
              <a:rPr lang="ko-KR" altLang="en-US" sz="1625" dirty="0"/>
              <a:t>화면에 실행한 게임 화면이 나타나지 않을 경우 조치 방법</a:t>
            </a:r>
            <a:endParaRPr lang="ko-KR" altLang="en-US" sz="1625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08545" y="2528855"/>
            <a:ext cx="9102811" cy="842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25" dirty="0">
                <a:solidFill>
                  <a:srgbClr val="FF0000"/>
                </a:solidFill>
              </a:rPr>
              <a:t>가</a:t>
            </a:r>
            <a:r>
              <a:rPr lang="en-US" altLang="ko-KR" sz="1625" dirty="0">
                <a:solidFill>
                  <a:srgbClr val="FF0000"/>
                </a:solidFill>
              </a:rPr>
              <a:t>. “Mixed Reality </a:t>
            </a:r>
            <a:r>
              <a:rPr lang="ko-KR" altLang="en-US" sz="1625" dirty="0">
                <a:solidFill>
                  <a:srgbClr val="FF0000"/>
                </a:solidFill>
              </a:rPr>
              <a:t>포털</a:t>
            </a:r>
            <a:r>
              <a:rPr lang="en-US" altLang="ko-KR" sz="1625" dirty="0">
                <a:solidFill>
                  <a:srgbClr val="FF0000"/>
                </a:solidFill>
              </a:rPr>
              <a:t>”</a:t>
            </a:r>
            <a:r>
              <a:rPr lang="ko-KR" altLang="en-US" sz="1625" dirty="0">
                <a:solidFill>
                  <a:srgbClr val="FF0000"/>
                </a:solidFill>
              </a:rPr>
              <a:t>을 먼저 실행한 후 </a:t>
            </a:r>
            <a:r>
              <a:rPr lang="en-US" altLang="ko-KR" sz="1625" dirty="0">
                <a:solidFill>
                  <a:srgbClr val="FF0000"/>
                </a:solidFill>
              </a:rPr>
              <a:t>“</a:t>
            </a:r>
            <a:r>
              <a:rPr lang="en-US" altLang="ko-KR" sz="1625" dirty="0" err="1">
                <a:solidFill>
                  <a:srgbClr val="FF0000"/>
                </a:solidFill>
              </a:rPr>
              <a:t>steamVR</a:t>
            </a:r>
            <a:r>
              <a:rPr lang="en-US" altLang="ko-KR" sz="1625" dirty="0">
                <a:solidFill>
                  <a:srgbClr val="FF0000"/>
                </a:solidFill>
              </a:rPr>
              <a:t>”</a:t>
            </a:r>
            <a:r>
              <a:rPr lang="ko-KR" altLang="en-US" sz="1625" dirty="0">
                <a:solidFill>
                  <a:srgbClr val="FF0000"/>
                </a:solidFill>
              </a:rPr>
              <a:t>을 실행한다</a:t>
            </a:r>
            <a:r>
              <a:rPr lang="en-US" altLang="ko-KR" sz="1625" dirty="0">
                <a:solidFill>
                  <a:srgbClr val="FF0000"/>
                </a:solidFill>
              </a:rPr>
              <a:t>.</a:t>
            </a:r>
          </a:p>
          <a:p>
            <a:endParaRPr lang="en-US" altLang="ko-KR" sz="1625" dirty="0">
              <a:solidFill>
                <a:srgbClr val="FF0000"/>
              </a:solidFill>
            </a:endParaRPr>
          </a:p>
          <a:p>
            <a:r>
              <a:rPr lang="ko-KR" altLang="en-US" sz="1625" dirty="0">
                <a:solidFill>
                  <a:srgbClr val="FF0000"/>
                </a:solidFill>
              </a:rPr>
              <a:t>나</a:t>
            </a:r>
            <a:r>
              <a:rPr lang="en-US" altLang="ko-KR" sz="1625" dirty="0">
                <a:solidFill>
                  <a:srgbClr val="FF0000"/>
                </a:solidFill>
              </a:rPr>
              <a:t>. Unity Project </a:t>
            </a:r>
            <a:r>
              <a:rPr lang="ko-KR" altLang="en-US" sz="1625" dirty="0">
                <a:solidFill>
                  <a:srgbClr val="FF0000"/>
                </a:solidFill>
              </a:rPr>
              <a:t>화면에서 </a:t>
            </a:r>
            <a:r>
              <a:rPr lang="en-US" altLang="ko-KR" sz="1625" dirty="0">
                <a:solidFill>
                  <a:srgbClr val="FF0000"/>
                </a:solidFill>
              </a:rPr>
              <a:t>Edit-&gt;</a:t>
            </a:r>
            <a:r>
              <a:rPr lang="en-US" altLang="ko-KR" sz="1625" dirty="0" err="1">
                <a:solidFill>
                  <a:srgbClr val="FF0000"/>
                </a:solidFill>
              </a:rPr>
              <a:t>ProjectSetting</a:t>
            </a:r>
            <a:r>
              <a:rPr lang="en-US" altLang="ko-KR" sz="1625" dirty="0">
                <a:solidFill>
                  <a:srgbClr val="FF0000"/>
                </a:solidFill>
              </a:rPr>
              <a:t>-&gt;Player-&gt;XR </a:t>
            </a:r>
            <a:r>
              <a:rPr lang="en-US" altLang="ko-KR" sz="1625" dirty="0" err="1">
                <a:solidFill>
                  <a:srgbClr val="FF0000"/>
                </a:solidFill>
              </a:rPr>
              <a:t>Seeeting</a:t>
            </a:r>
            <a:r>
              <a:rPr lang="ko-KR" altLang="en-US" sz="1625" dirty="0">
                <a:solidFill>
                  <a:srgbClr val="FF0000"/>
                </a:solidFill>
              </a:rPr>
              <a:t>에서 </a:t>
            </a:r>
            <a:r>
              <a:rPr lang="en-US" altLang="ko-KR" sz="1625" dirty="0">
                <a:solidFill>
                  <a:srgbClr val="FF0000"/>
                </a:solidFill>
              </a:rPr>
              <a:t>“VR check”</a:t>
            </a:r>
            <a:r>
              <a:rPr lang="ko-KR" altLang="en-US" sz="1625" dirty="0">
                <a:solidFill>
                  <a:srgbClr val="FF0000"/>
                </a:solidFill>
              </a:rPr>
              <a:t>함</a:t>
            </a:r>
            <a:r>
              <a:rPr lang="en-US" altLang="ko-KR" sz="1625" dirty="0">
                <a:solidFill>
                  <a:srgbClr val="FF0000"/>
                </a:solidFill>
              </a:rPr>
              <a:t>.</a:t>
            </a:r>
            <a:r>
              <a:rPr lang="ko-KR" altLang="en-US" sz="1625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495300" y="699454"/>
            <a:ext cx="8915400" cy="1143000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altLang="ko-KR" sz="3000" b="1" dirty="0">
                <a:solidFill>
                  <a:srgbClr val="68676C"/>
                </a:solidFill>
                <a:latin typeface="맑은 고딕" pitchFamily="50" charset="-127"/>
              </a:rPr>
              <a:t>II.  HMD SS Odyssey </a:t>
            </a:r>
            <a:r>
              <a:rPr lang="ko-KR" altLang="en-US" sz="3000" b="1" dirty="0">
                <a:solidFill>
                  <a:srgbClr val="68676C"/>
                </a:solidFill>
                <a:latin typeface="맑은 고딕" pitchFamily="50" charset="-127"/>
              </a:rPr>
              <a:t>상세 설치 절차</a:t>
            </a:r>
            <a:endParaRPr lang="en-US" altLang="ko-KR" sz="3000" b="1" dirty="0">
              <a:solidFill>
                <a:srgbClr val="68676C"/>
              </a:solidFill>
              <a:latin typeface="맑은 고딕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0" y="3464"/>
            <a:ext cx="9906000" cy="602793"/>
          </a:xfrm>
          <a:prstGeom prst="rect">
            <a:avLst/>
          </a:prstGeom>
          <a:solidFill>
            <a:srgbClr val="44444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3163" tIns="51581" rIns="103163" bIns="51581" rtlCol="0" anchor="ctr"/>
          <a:lstStyle/>
          <a:p>
            <a:pPr lvl="1"/>
            <a:endParaRPr lang="ko-KR" altLang="en-US" sz="1800" dirty="0">
              <a:solidFill>
                <a:prstClr val="white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64734" y="69482"/>
            <a:ext cx="188064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00050" indent="-400050">
              <a:buFont typeface="+mj-lt"/>
              <a:buAutoNum type="romanUcPeriod" startAt="2"/>
            </a:pPr>
            <a:r>
              <a:rPr lang="en-US" altLang="ko-KR" sz="16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Odyssey </a:t>
            </a:r>
            <a:r>
              <a:rPr lang="ko-KR" altLang="en-US" sz="16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설치</a:t>
            </a:r>
          </a:p>
        </p:txBody>
      </p:sp>
      <p:sp>
        <p:nvSpPr>
          <p:cNvPr id="7" name="슬라이드 번호 개체 틀 3"/>
          <p:cNvSpPr txBox="1">
            <a:spLocks/>
          </p:cNvSpPr>
          <p:nvPr/>
        </p:nvSpPr>
        <p:spPr>
          <a:xfrm>
            <a:off x="7142066" y="6444633"/>
            <a:ext cx="2311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103162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5813" algn="l" defTabSz="103162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31626" algn="l" defTabSz="103162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47439" algn="l" defTabSz="103162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63252" algn="l" defTabSz="103162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79065" algn="l" defTabSz="103162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94878" algn="l" defTabSz="103162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10691" algn="l" defTabSz="103162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26504" algn="l" defTabSz="103162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400" dirty="0">
                <a:solidFill>
                  <a:schemeClr val="tx1">
                    <a:tint val="75000"/>
                  </a:schemeClr>
                </a:solidFill>
              </a:rPr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4067656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" y="2852930"/>
            <a:ext cx="9906000" cy="550445"/>
          </a:xfrm>
          <a:prstGeom prst="rect">
            <a:avLst/>
          </a:prstGeom>
        </p:spPr>
        <p:txBody>
          <a:bodyPr wrap="square" lIns="103163" tIns="51581" rIns="103163" bIns="51581">
            <a:spAutoFit/>
          </a:bodyPr>
          <a:lstStyle/>
          <a:p>
            <a:pPr marL="571500" indent="-571500" algn="ctr">
              <a:buFont typeface="+mj-lt"/>
              <a:buAutoNum type="romanUcPeriod"/>
            </a:pPr>
            <a:r>
              <a:rPr lang="en-US" altLang="ko-KR" sz="2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VIVE</a:t>
            </a:r>
            <a:r>
              <a:rPr lang="ko-KR" altLang="en-US" sz="2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설치</a:t>
            </a:r>
          </a:p>
        </p:txBody>
      </p:sp>
      <p:cxnSp>
        <p:nvCxnSpPr>
          <p:cNvPr id="5" name="직선 연결선 4"/>
          <p:cNvCxnSpPr/>
          <p:nvPr/>
        </p:nvCxnSpPr>
        <p:spPr>
          <a:xfrm flipV="1">
            <a:off x="2233825" y="3486607"/>
            <a:ext cx="5438352" cy="10452"/>
          </a:xfrm>
          <a:prstGeom prst="line">
            <a:avLst/>
          </a:prstGeom>
          <a:ln w="12700">
            <a:solidFill>
              <a:srgbClr val="68676C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1666876" y="1988825"/>
            <a:ext cx="6572250" cy="4605748"/>
          </a:xfrm>
          <a:prstGeom prst="rect">
            <a:avLst/>
          </a:prstGeom>
          <a:blipFill dpi="0" rotWithShape="1">
            <a:blip r:embed="rId2">
              <a:alphaModFix amt="57000"/>
            </a:blip>
            <a:srcRect/>
            <a:stretch>
              <a:fillRect t="15477" b="-15477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슬라이드 번호 개체 틀 3"/>
          <p:cNvSpPr txBox="1">
            <a:spLocks/>
          </p:cNvSpPr>
          <p:nvPr/>
        </p:nvSpPr>
        <p:spPr>
          <a:xfrm>
            <a:off x="7142066" y="6444633"/>
            <a:ext cx="2311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103162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5813" algn="l" defTabSz="103162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31626" algn="l" defTabSz="103162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47439" algn="l" defTabSz="103162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63252" algn="l" defTabSz="103162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79065" algn="l" defTabSz="103162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94878" algn="l" defTabSz="103162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10691" algn="l" defTabSz="103162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26504" algn="l" defTabSz="103162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400" dirty="0">
                <a:solidFill>
                  <a:schemeClr val="tx1">
                    <a:tint val="75000"/>
                  </a:schemeClr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73648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242789" y="2280781"/>
            <a:ext cx="9376532" cy="397488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9" name="직사각형 8"/>
          <p:cNvSpPr/>
          <p:nvPr/>
        </p:nvSpPr>
        <p:spPr>
          <a:xfrm>
            <a:off x="264734" y="69482"/>
            <a:ext cx="152157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00050" indent="-400050">
              <a:buFont typeface="+mj-lt"/>
              <a:buAutoNum type="romanUcPeriod"/>
            </a:pPr>
            <a:r>
              <a:rPr lang="en-US" altLang="ko-KR" sz="16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VIVE </a:t>
            </a:r>
            <a:r>
              <a:rPr lang="ko-KR" altLang="en-US" sz="16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설치</a:t>
            </a:r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517261" y="606257"/>
            <a:ext cx="8915400" cy="677261"/>
          </a:xfrm>
          <a:prstGeom prst="rect">
            <a:avLst/>
          </a:prstGeom>
        </p:spPr>
        <p:txBody>
          <a:bodyPr vert="horz" lIns="103163" tIns="51581" rIns="103163" bIns="51581" rtlCol="0" anchor="ctr">
            <a:normAutofit/>
          </a:bodyPr>
          <a:lstStyle>
            <a:lvl1pPr algn="ctr" defTabSz="1031626" rtl="0" eaLnBrk="1" latinLnBrk="1" hangingPunct="1">
              <a:spcBef>
                <a:spcPct val="0"/>
              </a:spcBef>
              <a:buNone/>
              <a:defRPr sz="5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800" b="1" dirty="0">
                <a:latin typeface="+mn-ea"/>
                <a:ea typeface="+mn-ea"/>
              </a:rPr>
              <a:t>1. </a:t>
            </a:r>
            <a:r>
              <a:rPr lang="ko-KR" altLang="en-US" sz="2800" b="1" dirty="0">
                <a:latin typeface="+mn-ea"/>
                <a:ea typeface="+mn-ea"/>
              </a:rPr>
              <a:t>개발 기기</a:t>
            </a:r>
            <a:endParaRPr lang="ko-KR" altLang="en-US" sz="2700" b="1" dirty="0">
              <a:latin typeface="+mn-ea"/>
              <a:ea typeface="+mn-ea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719114" y="2576131"/>
            <a:ext cx="8468229" cy="2937555"/>
            <a:chOff x="546375" y="2249591"/>
            <a:chExt cx="10197178" cy="3537312"/>
          </a:xfrm>
        </p:grpSpPr>
        <p:pic>
          <p:nvPicPr>
            <p:cNvPr id="2050" name="Picture 2" descr="vive에 대한 이미지 검색결과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6375" y="2249591"/>
              <a:ext cx="5109450" cy="35373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4" name="Picture 2" descr="GEAR VR에 대한 이미지 검색결과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41" r="2794"/>
            <a:stretch/>
          </p:blipFill>
          <p:spPr bwMode="auto">
            <a:xfrm>
              <a:off x="5736556" y="2249591"/>
              <a:ext cx="5006997" cy="35373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5" name="내용 개체 틀 7"/>
          <p:cNvSpPr txBox="1">
            <a:spLocks/>
          </p:cNvSpPr>
          <p:nvPr/>
        </p:nvSpPr>
        <p:spPr>
          <a:xfrm>
            <a:off x="540578" y="1643188"/>
            <a:ext cx="8780954" cy="576071"/>
          </a:xfrm>
          <a:prstGeom prst="rect">
            <a:avLst/>
          </a:prstGeom>
        </p:spPr>
        <p:txBody>
          <a:bodyPr vert="horz" lIns="103163" tIns="51581" rIns="103163" bIns="51581" rtlCol="0">
            <a:norm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rgbClr val="00AA47"/>
              </a:buClr>
              <a:buFont typeface="KoPub돋움체_Pro Bold" panose="02020603020101020101" pitchFamily="18" charset="-127"/>
              <a:buChar char="≫"/>
              <a:defRPr sz="1600" kern="1200">
                <a:solidFill>
                  <a:srgbClr val="504B4B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KoPub돋움체_Pro Light" panose="02020603020101020101" pitchFamily="18" charset="-127"/>
                <a:ea typeface="KoPub돋움체_Pro Light" panose="02020603020101020101" pitchFamily="18" charset="-127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5"/>
              </a:buBlip>
              <a:defRPr sz="1200" kern="1200">
                <a:solidFill>
                  <a:srgbClr val="504B4B"/>
                </a:solidFill>
                <a:latin typeface="KoPub돋움체_Pro Light" panose="02020603020101020101" pitchFamily="18" charset="-127"/>
                <a:ea typeface="KoPub돋움체_Pro Light" panose="02020603020101020101" pitchFamily="18" charset="-127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Clr>
                <a:srgbClr val="00AA47"/>
              </a:buClr>
              <a:buFont typeface="KoPub돋움체_Pro Light" panose="02020603020101020101" pitchFamily="18" charset="-127"/>
              <a:buChar char="≫"/>
              <a:defRPr sz="1100" kern="1200">
                <a:solidFill>
                  <a:srgbClr val="504B4B"/>
                </a:solidFill>
                <a:latin typeface="KoPub돋움체_Pro Light" panose="02020603020101020101" pitchFamily="18" charset="-127"/>
                <a:ea typeface="KoPub돋움체_Pro Light" panose="02020603020101020101" pitchFamily="18" charset="-127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Clr>
                <a:srgbClr val="00AA47"/>
              </a:buClr>
              <a:buFont typeface="KoPub돋움체_Pro Light" panose="02020603020101020101" pitchFamily="18" charset="-127"/>
              <a:buChar char="≫"/>
              <a:defRPr sz="1100" kern="1200">
                <a:solidFill>
                  <a:srgbClr val="504B4B"/>
                </a:solidFill>
                <a:latin typeface="KoPub돋움체_Pro Light" panose="02020603020101020101" pitchFamily="18" charset="-127"/>
                <a:ea typeface="KoPub돋움체_Pro Light" panose="02020603020101020101" pitchFamily="18" charset="-127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400" dirty="0">
                <a:latin typeface="+mn-ea"/>
                <a:ea typeface="+mn-ea"/>
              </a:rPr>
              <a:t>가상 현실 개발은 따로 개발 기기가 필요함</a:t>
            </a:r>
            <a:endParaRPr lang="en-US" altLang="ko-KR" sz="1400" dirty="0">
              <a:latin typeface="+mn-ea"/>
              <a:ea typeface="+mn-ea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94612" y="5628900"/>
            <a:ext cx="9827804" cy="3924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1563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00" dirty="0">
                <a:latin typeface="+mn-ea"/>
              </a:rPr>
              <a:t>대표적으로 </a:t>
            </a:r>
            <a:r>
              <a:rPr lang="en-US" altLang="ko-KR" sz="1300" dirty="0">
                <a:latin typeface="+mn-ea"/>
              </a:rPr>
              <a:t>HTC VIVE</a:t>
            </a:r>
            <a:r>
              <a:rPr lang="ko-KR" altLang="en-US" sz="1300" dirty="0">
                <a:latin typeface="+mn-ea"/>
              </a:rPr>
              <a:t>나 삼성 </a:t>
            </a:r>
            <a:r>
              <a:rPr lang="en-US" altLang="ko-KR" sz="1300" dirty="0">
                <a:latin typeface="+mn-ea"/>
              </a:rPr>
              <a:t>GEAR VR</a:t>
            </a:r>
            <a:r>
              <a:rPr lang="ko-KR" altLang="en-US" sz="1300" dirty="0">
                <a:latin typeface="+mn-ea"/>
              </a:rPr>
              <a:t>등의 기기가 있음</a:t>
            </a:r>
            <a:endParaRPr lang="en-US" altLang="ko-KR" sz="13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91711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0" y="3464"/>
            <a:ext cx="9906000" cy="602793"/>
          </a:xfrm>
          <a:prstGeom prst="rect">
            <a:avLst/>
          </a:prstGeom>
          <a:solidFill>
            <a:srgbClr val="44444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3163" tIns="51581" rIns="103163" bIns="51581" rtlCol="0" anchor="ctr"/>
          <a:lstStyle/>
          <a:p>
            <a:pPr lvl="1"/>
            <a:endParaRPr lang="ko-KR" altLang="en-US" sz="1800" dirty="0">
              <a:solidFill>
                <a:prstClr val="white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0" y="491043"/>
            <a:ext cx="9906000" cy="6374679"/>
          </a:xfrm>
          <a:prstGeom prst="rect">
            <a:avLst/>
          </a:prstGeom>
          <a:solidFill>
            <a:srgbClr val="F4EFE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3163" tIns="51581" rIns="103163" bIns="51581" rtlCol="0" anchor="ctr"/>
          <a:lstStyle/>
          <a:p>
            <a:pPr algn="ctr"/>
            <a:endParaRPr lang="ko-KR" altLang="en-US">
              <a:solidFill>
                <a:srgbClr val="FAE7D9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42789" y="2280781"/>
            <a:ext cx="9376532" cy="397488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459654" y="1364673"/>
            <a:ext cx="7759707" cy="812056"/>
          </a:xfrm>
          <a:prstGeom prst="rect">
            <a:avLst/>
          </a:prstGeom>
        </p:spPr>
        <p:txBody>
          <a:bodyPr wrap="square" lIns="103163" tIns="51581" rIns="103163" bIns="51581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b="1" dirty="0">
                <a:solidFill>
                  <a:srgbClr val="3C3C3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 VIVE </a:t>
            </a:r>
            <a:r>
              <a:rPr lang="ko-KR" altLang="en-US" sz="1400" b="1" dirty="0" err="1">
                <a:solidFill>
                  <a:srgbClr val="3C3C3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헤드셋</a:t>
            </a:r>
            <a:r>
              <a:rPr lang="ko-KR" altLang="en-US" sz="1400" b="1" dirty="0">
                <a:solidFill>
                  <a:srgbClr val="3C3C3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 소개</a:t>
            </a:r>
          </a:p>
          <a:p>
            <a:pPr>
              <a:lnSpc>
                <a:spcPct val="150000"/>
              </a:lnSpc>
            </a:pPr>
            <a:r>
              <a:rPr lang="ko-KR" altLang="en-US" sz="1200" dirty="0" err="1">
                <a:solidFill>
                  <a:srgbClr val="3C3C3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헤드셋은</a:t>
            </a:r>
            <a:r>
              <a:rPr lang="ko-KR" altLang="en-US" sz="1200" dirty="0">
                <a:solidFill>
                  <a:srgbClr val="3C3C3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solidFill>
                  <a:srgbClr val="3C3C3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VR </a:t>
            </a:r>
            <a:r>
              <a:rPr lang="ko-KR" altLang="en-US" sz="1200" dirty="0">
                <a:solidFill>
                  <a:srgbClr val="3C3C3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환경에서 창문 역할을 합니다</a:t>
            </a:r>
            <a:r>
              <a:rPr lang="en-US" altLang="ko-KR" sz="1200" dirty="0">
                <a:solidFill>
                  <a:srgbClr val="3C3C3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200" dirty="0" err="1">
                <a:solidFill>
                  <a:srgbClr val="3C3C3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헤드셋에는</a:t>
            </a:r>
            <a:r>
              <a:rPr lang="ko-KR" altLang="en-US" sz="1200" dirty="0">
                <a:solidFill>
                  <a:srgbClr val="3C3C3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 베이스 스테이션에서 추적하는 센서가 있습니다</a:t>
            </a:r>
            <a:r>
              <a:rPr lang="en-US" altLang="ko-KR" sz="1200" dirty="0">
                <a:solidFill>
                  <a:srgbClr val="3C3C3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2654270" y="5603077"/>
            <a:ext cx="825498" cy="242669"/>
          </a:xfrm>
          <a:prstGeom prst="rect">
            <a:avLst/>
          </a:prstGeom>
        </p:spPr>
        <p:txBody>
          <a:bodyPr wrap="none" lIns="103163" tIns="51581" rIns="103163" bIns="51581">
            <a:spAutoFit/>
          </a:bodyPr>
          <a:lstStyle/>
          <a:p>
            <a:r>
              <a:rPr lang="ko-KR" altLang="en-US" sz="900">
                <a:solidFill>
                  <a:srgbClr val="3C3C3C"/>
                </a:solidFill>
                <a:latin typeface="+mn-ea"/>
              </a:rPr>
              <a:t>카메라 렌즈</a:t>
            </a:r>
            <a:endParaRPr lang="ko-KR" altLang="en-US" sz="900" dirty="0">
              <a:latin typeface="+mn-ea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052922" y="5525911"/>
            <a:ext cx="825498" cy="242669"/>
          </a:xfrm>
          <a:prstGeom prst="rect">
            <a:avLst/>
          </a:prstGeom>
        </p:spPr>
        <p:txBody>
          <a:bodyPr wrap="none" lIns="103163" tIns="51581" rIns="103163" bIns="51581">
            <a:spAutoFit/>
          </a:bodyPr>
          <a:lstStyle/>
          <a:p>
            <a:r>
              <a:rPr lang="ko-KR" altLang="en-US" sz="900" dirty="0" err="1">
                <a:solidFill>
                  <a:srgbClr val="3C3C3C"/>
                </a:solidFill>
                <a:latin typeface="+mn-ea"/>
              </a:rPr>
              <a:t>트래킹</a:t>
            </a:r>
            <a:r>
              <a:rPr lang="ko-KR" altLang="en-US" sz="900" dirty="0">
                <a:solidFill>
                  <a:srgbClr val="3C3C3C"/>
                </a:solidFill>
                <a:latin typeface="+mn-ea"/>
              </a:rPr>
              <a:t> 센서</a:t>
            </a:r>
            <a:endParaRPr lang="ko-KR" altLang="en-US" sz="900" dirty="0">
              <a:latin typeface="+mn-ea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352192" y="5238325"/>
            <a:ext cx="825498" cy="242669"/>
          </a:xfrm>
          <a:prstGeom prst="rect">
            <a:avLst/>
          </a:prstGeom>
        </p:spPr>
        <p:txBody>
          <a:bodyPr wrap="none" lIns="103163" tIns="51581" rIns="103163" bIns="51581">
            <a:spAutoFit/>
          </a:bodyPr>
          <a:lstStyle/>
          <a:p>
            <a:r>
              <a:rPr lang="ko-KR" altLang="en-US" sz="900" dirty="0" err="1">
                <a:solidFill>
                  <a:srgbClr val="3C3C3C"/>
                </a:solidFill>
                <a:latin typeface="+mn-ea"/>
              </a:rPr>
              <a:t>헤드셋</a:t>
            </a:r>
            <a:r>
              <a:rPr lang="ko-KR" altLang="en-US" sz="900" dirty="0">
                <a:solidFill>
                  <a:srgbClr val="3C3C3C"/>
                </a:solidFill>
                <a:latin typeface="+mn-ea"/>
              </a:rPr>
              <a:t> 단추</a:t>
            </a:r>
            <a:endParaRPr lang="ko-KR" altLang="en-US" sz="900" dirty="0">
              <a:latin typeface="+mn-ea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6391047" y="5525911"/>
            <a:ext cx="554590" cy="242669"/>
          </a:xfrm>
          <a:prstGeom prst="rect">
            <a:avLst/>
          </a:prstGeom>
        </p:spPr>
        <p:txBody>
          <a:bodyPr wrap="none" lIns="103163" tIns="51581" rIns="103163" bIns="51581">
            <a:spAutoFit/>
          </a:bodyPr>
          <a:lstStyle/>
          <a:p>
            <a:r>
              <a:rPr lang="ko-KR" altLang="en-US" sz="900" b="1" dirty="0" err="1">
                <a:solidFill>
                  <a:srgbClr val="FF0000"/>
                </a:solidFill>
                <a:latin typeface="+mn-ea"/>
              </a:rPr>
              <a:t>상태등</a:t>
            </a:r>
            <a:endParaRPr lang="ko-KR" altLang="en-US" sz="9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7485836" y="5204654"/>
            <a:ext cx="1096405" cy="242669"/>
          </a:xfrm>
          <a:prstGeom prst="rect">
            <a:avLst/>
          </a:prstGeom>
        </p:spPr>
        <p:txBody>
          <a:bodyPr wrap="none" lIns="103163" tIns="51581" rIns="103163" bIns="51581">
            <a:spAutoFit/>
          </a:bodyPr>
          <a:lstStyle/>
          <a:p>
            <a:r>
              <a:rPr lang="ko-KR" altLang="en-US" sz="900" dirty="0">
                <a:solidFill>
                  <a:srgbClr val="3C3C3C"/>
                </a:solidFill>
                <a:latin typeface="+mn-ea"/>
              </a:rPr>
              <a:t>렌즈 거리 손잡이</a:t>
            </a:r>
            <a:endParaRPr lang="ko-KR" altLang="en-US" sz="900" dirty="0">
              <a:latin typeface="+mn-ea"/>
            </a:endParaRPr>
          </a:p>
        </p:txBody>
      </p:sp>
      <p:pic>
        <p:nvPicPr>
          <p:cNvPr id="1026" name="Picture 2" descr="https://www.vive.com/media/filer_public/65/eb/65ebe0dc-d84d-4616-a687-d45c5edadec7/guid-c0c19930-62d4-49b2-b922-142ef1670b47-web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3282" y="2910541"/>
            <a:ext cx="6727310" cy="2670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내용 개체 틀 2"/>
          <p:cNvSpPr txBox="1">
            <a:spLocks/>
          </p:cNvSpPr>
          <p:nvPr/>
        </p:nvSpPr>
        <p:spPr>
          <a:xfrm>
            <a:off x="725495" y="1643188"/>
            <a:ext cx="8780954" cy="4676593"/>
          </a:xfrm>
          <a:prstGeom prst="rect">
            <a:avLst/>
          </a:prstGeom>
        </p:spPr>
        <p:txBody>
          <a:bodyPr vert="horz" lIns="103163" tIns="51581" rIns="103163" bIns="51581" rtlCol="0">
            <a:noAutofit/>
          </a:bodyPr>
          <a:lstStyle>
            <a:lvl1pPr marL="0" indent="0" algn="ctr" defTabSz="4572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rgbClr val="00AA47"/>
              </a:buClr>
              <a:buFont typeface="KoPub돋움체_Pro Bold" panose="02020603020101020101" pitchFamily="18" charset="-127"/>
              <a:buNone/>
              <a:defRPr sz="1800" kern="1200">
                <a:solidFill>
                  <a:srgbClr val="504B4B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n-cs"/>
              </a:defRPr>
            </a:lvl1pPr>
            <a:lvl2pPr marL="342900" indent="0" algn="ctr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None/>
              <a:defRPr sz="1500" kern="1200">
                <a:solidFill>
                  <a:srgbClr val="504B4B"/>
                </a:solidFill>
                <a:latin typeface="KoPub돋움체_Pro Light" panose="02020603020101020101" pitchFamily="18" charset="-127"/>
                <a:ea typeface="KoPub돋움체_Pro Light" panose="02020603020101020101" pitchFamily="18" charset="-127"/>
                <a:cs typeface="+mn-cs"/>
              </a:defRPr>
            </a:lvl2pPr>
            <a:lvl3pPr marL="685800" indent="0" algn="ctr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None/>
              <a:defRPr sz="1350" kern="1200">
                <a:solidFill>
                  <a:srgbClr val="504B4B"/>
                </a:solidFill>
                <a:latin typeface="KoPub돋움체_Pro Light" panose="02020603020101020101" pitchFamily="18" charset="-127"/>
                <a:ea typeface="KoPub돋움체_Pro Light" panose="02020603020101020101" pitchFamily="18" charset="-127"/>
                <a:cs typeface="+mn-cs"/>
              </a:defRPr>
            </a:lvl3pPr>
            <a:lvl4pPr marL="1028700" indent="0" algn="ctr" defTabSz="457200" rtl="0" eaLnBrk="1" latinLnBrk="0" hangingPunct="1">
              <a:lnSpc>
                <a:spcPct val="110000"/>
              </a:lnSpc>
              <a:spcBef>
                <a:spcPts val="100"/>
              </a:spcBef>
              <a:buClr>
                <a:srgbClr val="00AA47"/>
              </a:buClr>
              <a:buFont typeface="KoPub돋움체_Pro Light" panose="02020603020101020101" pitchFamily="18" charset="-127"/>
              <a:buNone/>
              <a:defRPr sz="1200" kern="1200">
                <a:solidFill>
                  <a:srgbClr val="504B4B"/>
                </a:solidFill>
                <a:latin typeface="KoPub돋움체_Pro Light" panose="02020603020101020101" pitchFamily="18" charset="-127"/>
                <a:ea typeface="KoPub돋움체_Pro Light" panose="02020603020101020101" pitchFamily="18" charset="-127"/>
                <a:cs typeface="+mn-cs"/>
              </a:defRPr>
            </a:lvl4pPr>
            <a:lvl5pPr marL="1371600" indent="0" algn="ctr" defTabSz="457200" rtl="0" eaLnBrk="1" latinLnBrk="0" hangingPunct="1">
              <a:lnSpc>
                <a:spcPct val="110000"/>
              </a:lnSpc>
              <a:spcBef>
                <a:spcPts val="0"/>
              </a:spcBef>
              <a:buClr>
                <a:srgbClr val="00AA47"/>
              </a:buClr>
              <a:buFont typeface="KoPub돋움체_Pro Light" panose="02020603020101020101" pitchFamily="18" charset="-127"/>
              <a:buNone/>
              <a:defRPr sz="1200" kern="1200">
                <a:solidFill>
                  <a:srgbClr val="504B4B"/>
                </a:solidFill>
                <a:latin typeface="KoPub돋움체_Pro Light" panose="02020603020101020101" pitchFamily="18" charset="-127"/>
                <a:ea typeface="KoPub돋움체_Pro Light" panose="02020603020101020101" pitchFamily="18" charset="-127"/>
                <a:cs typeface="+mn-cs"/>
              </a:defRPr>
            </a:lvl5pPr>
            <a:lvl6pPr marL="17145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26" name="제목 1"/>
          <p:cNvSpPr txBox="1">
            <a:spLocks/>
          </p:cNvSpPr>
          <p:nvPr/>
        </p:nvSpPr>
        <p:spPr>
          <a:xfrm>
            <a:off x="517261" y="606257"/>
            <a:ext cx="8915400" cy="677261"/>
          </a:xfrm>
          <a:prstGeom prst="rect">
            <a:avLst/>
          </a:prstGeom>
        </p:spPr>
        <p:txBody>
          <a:bodyPr vert="horz" lIns="103163" tIns="51581" rIns="103163" bIns="51581" rtlCol="0" anchor="ctr">
            <a:normAutofit/>
          </a:bodyPr>
          <a:lstStyle>
            <a:lvl1pPr algn="ctr" defTabSz="1031626" rtl="0" eaLnBrk="1" latinLnBrk="1" hangingPunct="1">
              <a:spcBef>
                <a:spcPct val="0"/>
              </a:spcBef>
              <a:buNone/>
              <a:defRPr sz="5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800" b="1" dirty="0">
                <a:latin typeface="+mn-ea"/>
                <a:ea typeface="+mn-ea"/>
              </a:rPr>
              <a:t>1. </a:t>
            </a:r>
            <a:r>
              <a:rPr lang="ko-KR" altLang="en-US" sz="2800" b="1" dirty="0">
                <a:latin typeface="+mn-ea"/>
                <a:ea typeface="+mn-ea"/>
              </a:rPr>
              <a:t>개발 기기</a:t>
            </a:r>
            <a:r>
              <a:rPr lang="en-US" altLang="ko-KR" sz="2800" b="1" dirty="0">
                <a:latin typeface="+mn-ea"/>
                <a:ea typeface="+mn-ea"/>
              </a:rPr>
              <a:t>_ </a:t>
            </a:r>
            <a:r>
              <a:rPr lang="en-US" altLang="ko-KR" sz="1600" b="1" dirty="0">
                <a:latin typeface="+mn-ea"/>
                <a:ea typeface="+mn-ea"/>
              </a:rPr>
              <a:t>VIVE </a:t>
            </a:r>
            <a:r>
              <a:rPr lang="ko-KR" altLang="en-US" sz="1600" b="1" dirty="0">
                <a:latin typeface="+mn-ea"/>
                <a:ea typeface="+mn-ea"/>
              </a:rPr>
              <a:t>하드웨어 </a:t>
            </a:r>
            <a:r>
              <a:rPr lang="en-US" altLang="ko-KR" sz="1200" dirty="0">
                <a:latin typeface="+mn-ea"/>
                <a:ea typeface="+mn-ea"/>
              </a:rPr>
              <a:t>(VIVE </a:t>
            </a:r>
            <a:r>
              <a:rPr lang="ko-KR" altLang="en-US" sz="1200" dirty="0" err="1">
                <a:latin typeface="+mn-ea"/>
                <a:ea typeface="+mn-ea"/>
              </a:rPr>
              <a:t>헤드셋</a:t>
            </a:r>
            <a:r>
              <a:rPr lang="en-US" altLang="ko-KR" sz="1200" dirty="0">
                <a:latin typeface="+mn-ea"/>
                <a:ea typeface="+mn-ea"/>
              </a:rPr>
              <a:t>)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64734" y="69482"/>
            <a:ext cx="152157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00050" indent="-400050">
              <a:buFont typeface="+mj-lt"/>
              <a:buAutoNum type="romanUcPeriod"/>
            </a:pPr>
            <a:r>
              <a:rPr lang="en-US" altLang="ko-KR" sz="16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VIVE </a:t>
            </a:r>
            <a:r>
              <a:rPr lang="ko-KR" altLang="en-US" sz="16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설치</a:t>
            </a:r>
          </a:p>
        </p:txBody>
      </p:sp>
      <p:sp>
        <p:nvSpPr>
          <p:cNvPr id="17" name="슬라이드 번호 개체 틀 3"/>
          <p:cNvSpPr txBox="1">
            <a:spLocks/>
          </p:cNvSpPr>
          <p:nvPr/>
        </p:nvSpPr>
        <p:spPr>
          <a:xfrm>
            <a:off x="7142066" y="6444633"/>
            <a:ext cx="2311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103162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5813" algn="l" defTabSz="103162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31626" algn="l" defTabSz="103162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47439" algn="l" defTabSz="103162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63252" algn="l" defTabSz="103162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79065" algn="l" defTabSz="103162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94878" algn="l" defTabSz="103162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10691" algn="l" defTabSz="103162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26504" algn="l" defTabSz="103162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400" dirty="0">
                <a:solidFill>
                  <a:schemeClr val="tx1">
                    <a:tint val="75000"/>
                  </a:schemeClr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4553899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0" y="3464"/>
            <a:ext cx="9906000" cy="602793"/>
          </a:xfrm>
          <a:prstGeom prst="rect">
            <a:avLst/>
          </a:prstGeom>
          <a:solidFill>
            <a:srgbClr val="44444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3163" tIns="51581" rIns="103163" bIns="51581" rtlCol="0" anchor="ctr"/>
          <a:lstStyle/>
          <a:p>
            <a:pPr lvl="1"/>
            <a:endParaRPr lang="ko-KR" altLang="en-US" sz="1800" dirty="0">
              <a:solidFill>
                <a:prstClr val="white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0" y="491043"/>
            <a:ext cx="9906000" cy="6374679"/>
          </a:xfrm>
          <a:prstGeom prst="rect">
            <a:avLst/>
          </a:prstGeom>
          <a:solidFill>
            <a:srgbClr val="F4EFE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3163" tIns="51581" rIns="103163" bIns="51581" rtlCol="0" anchor="ctr"/>
          <a:lstStyle/>
          <a:p>
            <a:pPr algn="ctr"/>
            <a:endParaRPr lang="ko-KR" altLang="en-US">
              <a:solidFill>
                <a:srgbClr val="FAE7D9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42789" y="2280781"/>
            <a:ext cx="9376532" cy="397488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https://www.vive.com/media/filer_public/27/bc/27bc8f74-04bb-4aed-b071-db0c27e828e2/guid-3229d39a-1b52-4dde-b627-b52af520e602-web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6988" y="2913235"/>
            <a:ext cx="4587663" cy="2667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직사각형 36"/>
          <p:cNvSpPr/>
          <p:nvPr/>
        </p:nvSpPr>
        <p:spPr>
          <a:xfrm>
            <a:off x="1551227" y="3460473"/>
            <a:ext cx="155362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dirty="0">
                <a:solidFill>
                  <a:srgbClr val="3C3C3C"/>
                </a:solidFill>
                <a:latin typeface="+mn-ea"/>
              </a:rPr>
              <a:t>오디오 케이블 커넥터</a:t>
            </a:r>
            <a:endParaRPr lang="ko-KR" altLang="en-US" sz="1100" dirty="0">
              <a:latin typeface="+mn-ea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019676" y="2829174"/>
            <a:ext cx="93968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dirty="0" err="1">
                <a:solidFill>
                  <a:srgbClr val="3C3C3C"/>
                </a:solidFill>
                <a:latin typeface="+mn-ea"/>
              </a:rPr>
              <a:t>벨크로</a:t>
            </a:r>
            <a:r>
              <a:rPr lang="ko-KR" altLang="en-US" sz="1100" dirty="0">
                <a:solidFill>
                  <a:srgbClr val="3C3C3C"/>
                </a:solidFill>
                <a:latin typeface="+mn-ea"/>
              </a:rPr>
              <a:t> 밴드</a:t>
            </a:r>
            <a:endParaRPr lang="ko-KR" altLang="en-US" sz="1100" dirty="0">
              <a:latin typeface="+mn-ea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6494475" y="3283246"/>
            <a:ext cx="65755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dirty="0">
                <a:solidFill>
                  <a:srgbClr val="3C3C3C"/>
                </a:solidFill>
                <a:latin typeface="+mn-ea"/>
              </a:rPr>
              <a:t>외부 </a:t>
            </a:r>
            <a:r>
              <a:rPr lang="ko-KR" altLang="en-US" sz="1100" dirty="0" err="1">
                <a:solidFill>
                  <a:srgbClr val="3C3C3C"/>
                </a:solidFill>
                <a:latin typeface="+mn-ea"/>
              </a:rPr>
              <a:t>쉘</a:t>
            </a:r>
            <a:endParaRPr lang="ko-KR" altLang="en-US" sz="1100" dirty="0">
              <a:latin typeface="+mn-ea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6978504" y="3764422"/>
            <a:ext cx="93968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dirty="0">
                <a:solidFill>
                  <a:srgbClr val="3C3C3C"/>
                </a:solidFill>
                <a:latin typeface="+mn-ea"/>
              </a:rPr>
              <a:t>조절 다이얼</a:t>
            </a:r>
            <a:endParaRPr lang="ko-KR" altLang="en-US" sz="1100" dirty="0">
              <a:latin typeface="+mn-ea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6996854" y="4227333"/>
            <a:ext cx="46679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dirty="0">
                <a:solidFill>
                  <a:srgbClr val="3C3C3C"/>
                </a:solidFill>
                <a:latin typeface="+mn-ea"/>
              </a:rPr>
              <a:t>쿠션</a:t>
            </a:r>
            <a:endParaRPr lang="ko-KR" altLang="en-US" sz="1100" dirty="0">
              <a:latin typeface="+mn-ea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6996855" y="4725076"/>
            <a:ext cx="141256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dirty="0" err="1">
                <a:solidFill>
                  <a:srgbClr val="3C3C3C"/>
                </a:solidFill>
                <a:latin typeface="+mn-ea"/>
              </a:rPr>
              <a:t>벨크로</a:t>
            </a:r>
            <a:r>
              <a:rPr lang="ko-KR" altLang="en-US" sz="1100" dirty="0">
                <a:solidFill>
                  <a:srgbClr val="3C3C3C"/>
                </a:solidFill>
                <a:latin typeface="+mn-ea"/>
              </a:rPr>
              <a:t> 케이블 타이</a:t>
            </a:r>
            <a:endParaRPr lang="ko-KR" altLang="en-US" sz="1100" dirty="0">
              <a:latin typeface="+mn-ea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5026037" y="5087997"/>
            <a:ext cx="60786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dirty="0">
                <a:solidFill>
                  <a:srgbClr val="3C3C3C"/>
                </a:solidFill>
                <a:latin typeface="+mn-ea"/>
              </a:rPr>
              <a:t>이어폰</a:t>
            </a:r>
            <a:endParaRPr lang="ko-KR" altLang="en-US" sz="1100" dirty="0">
              <a:latin typeface="+mn-ea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4867143" y="5471670"/>
            <a:ext cx="160332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dirty="0">
                <a:solidFill>
                  <a:srgbClr val="3C3C3C"/>
                </a:solidFill>
                <a:latin typeface="+mn-ea"/>
              </a:rPr>
              <a:t>이어폰 높이 조절 장치</a:t>
            </a:r>
            <a:endParaRPr lang="ko-KR" altLang="en-US" sz="1100" dirty="0">
              <a:latin typeface="+mn-ea"/>
            </a:endParaRPr>
          </a:p>
        </p:txBody>
      </p:sp>
      <p:sp>
        <p:nvSpPr>
          <p:cNvPr id="21" name="제목 1"/>
          <p:cNvSpPr txBox="1">
            <a:spLocks/>
          </p:cNvSpPr>
          <p:nvPr/>
        </p:nvSpPr>
        <p:spPr>
          <a:xfrm>
            <a:off x="517261" y="606257"/>
            <a:ext cx="8915400" cy="677261"/>
          </a:xfrm>
          <a:prstGeom prst="rect">
            <a:avLst/>
          </a:prstGeom>
        </p:spPr>
        <p:txBody>
          <a:bodyPr vert="horz" lIns="103163" tIns="51581" rIns="103163" bIns="51581" rtlCol="0" anchor="ctr">
            <a:normAutofit/>
          </a:bodyPr>
          <a:lstStyle>
            <a:lvl1pPr algn="ctr" defTabSz="1031626" rtl="0" eaLnBrk="1" latinLnBrk="1" hangingPunct="1">
              <a:spcBef>
                <a:spcPct val="0"/>
              </a:spcBef>
              <a:buNone/>
              <a:defRPr sz="5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800" b="1" dirty="0">
                <a:latin typeface="+mn-ea"/>
                <a:ea typeface="+mn-ea"/>
              </a:rPr>
              <a:t>1. </a:t>
            </a:r>
            <a:r>
              <a:rPr lang="ko-KR" altLang="en-US" sz="2800" b="1" dirty="0">
                <a:latin typeface="+mn-ea"/>
                <a:ea typeface="+mn-ea"/>
              </a:rPr>
              <a:t>개발 기기</a:t>
            </a:r>
            <a:r>
              <a:rPr lang="en-US" altLang="ko-KR" sz="2800" b="1" dirty="0">
                <a:latin typeface="+mn-ea"/>
                <a:ea typeface="+mn-ea"/>
              </a:rPr>
              <a:t>_ </a:t>
            </a:r>
            <a:r>
              <a:rPr lang="en-US" altLang="ko-KR" sz="1500" b="1" dirty="0">
                <a:latin typeface="+mn-ea"/>
              </a:rPr>
              <a:t>VIVE </a:t>
            </a:r>
            <a:r>
              <a:rPr lang="ko-KR" altLang="en-US" sz="1500" b="1" dirty="0">
                <a:latin typeface="+mn-ea"/>
              </a:rPr>
              <a:t>하드웨어 </a:t>
            </a:r>
            <a:r>
              <a:rPr lang="en-US" altLang="ko-KR" sz="1200" dirty="0">
                <a:latin typeface="+mn-ea"/>
              </a:rPr>
              <a:t>(VIVE </a:t>
            </a:r>
            <a:r>
              <a:rPr lang="ko-KR" altLang="en-US" sz="1200" dirty="0" err="1">
                <a:latin typeface="+mn-ea"/>
              </a:rPr>
              <a:t>디럭스</a:t>
            </a:r>
            <a:r>
              <a:rPr lang="ko-KR" altLang="en-US" sz="1200" dirty="0">
                <a:latin typeface="+mn-ea"/>
              </a:rPr>
              <a:t> 오디오 </a:t>
            </a:r>
            <a:r>
              <a:rPr lang="ko-KR" altLang="en-US" sz="1200" dirty="0" err="1">
                <a:latin typeface="+mn-ea"/>
              </a:rPr>
              <a:t>스트랩</a:t>
            </a:r>
            <a:r>
              <a:rPr lang="en-US" altLang="ko-KR" sz="1200" dirty="0">
                <a:latin typeface="+mn-ea"/>
              </a:rPr>
              <a:t>)</a:t>
            </a:r>
            <a:endParaRPr lang="ko-KR" altLang="en-US" sz="1200" dirty="0">
              <a:latin typeface="+mn-ea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59654" y="1364673"/>
            <a:ext cx="9332334" cy="812056"/>
          </a:xfrm>
          <a:prstGeom prst="rect">
            <a:avLst/>
          </a:prstGeom>
        </p:spPr>
        <p:txBody>
          <a:bodyPr wrap="square" lIns="103163" tIns="51581" rIns="103163" bIns="51581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b="1" dirty="0">
                <a:solidFill>
                  <a:srgbClr val="3C3C3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 VIVE </a:t>
            </a:r>
            <a:r>
              <a:rPr lang="ko-KR" altLang="en-US" sz="1400" b="1" dirty="0" err="1">
                <a:solidFill>
                  <a:srgbClr val="3C3C3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디럭스</a:t>
            </a:r>
            <a:r>
              <a:rPr lang="ko-KR" altLang="en-US" sz="1400" b="1" dirty="0">
                <a:solidFill>
                  <a:srgbClr val="3C3C3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오디오 </a:t>
            </a:r>
            <a:r>
              <a:rPr lang="ko-KR" altLang="en-US" sz="1400" b="1" dirty="0" err="1">
                <a:solidFill>
                  <a:srgbClr val="3C3C3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스트랩</a:t>
            </a:r>
            <a:r>
              <a:rPr lang="ko-KR" altLang="en-US" sz="1400" b="1" dirty="0">
                <a:solidFill>
                  <a:srgbClr val="3C3C3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 소개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3C3C3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VIVE </a:t>
            </a:r>
            <a:r>
              <a:rPr lang="ko-KR" altLang="en-US" sz="1200" dirty="0" err="1">
                <a:solidFill>
                  <a:srgbClr val="3C3C3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디럭스</a:t>
            </a:r>
            <a:r>
              <a:rPr lang="ko-KR" altLang="en-US" sz="1200" dirty="0">
                <a:solidFill>
                  <a:srgbClr val="3C3C3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오디오 </a:t>
            </a:r>
            <a:r>
              <a:rPr lang="ko-KR" altLang="en-US" sz="1200" dirty="0" err="1">
                <a:solidFill>
                  <a:srgbClr val="3C3C3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스트랩을</a:t>
            </a:r>
            <a:r>
              <a:rPr lang="ko-KR" altLang="en-US" sz="1200" dirty="0">
                <a:solidFill>
                  <a:srgbClr val="3C3C3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사용하면 통합된 이어폰을 통해 고품질 사운드로 </a:t>
            </a:r>
            <a:r>
              <a:rPr lang="en-US" altLang="ko-KR" sz="1200" dirty="0">
                <a:solidFill>
                  <a:srgbClr val="3C3C3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VIVE VR </a:t>
            </a:r>
            <a:r>
              <a:rPr lang="ko-KR" altLang="en-US" sz="1200" dirty="0">
                <a:solidFill>
                  <a:srgbClr val="3C3C3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시스템을 더욱 실감 나게 즐길 수 있습니다</a:t>
            </a:r>
            <a:r>
              <a:rPr lang="en-US" altLang="ko-KR" sz="1200" dirty="0">
                <a:solidFill>
                  <a:srgbClr val="3C3C3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264734" y="69482"/>
            <a:ext cx="152157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00050" indent="-400050">
              <a:buFont typeface="+mj-lt"/>
              <a:buAutoNum type="romanUcPeriod"/>
            </a:pPr>
            <a:r>
              <a:rPr lang="en-US" altLang="ko-KR" sz="16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VIVE </a:t>
            </a:r>
            <a:r>
              <a:rPr lang="ko-KR" altLang="en-US" sz="16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설치</a:t>
            </a:r>
          </a:p>
        </p:txBody>
      </p:sp>
      <p:sp>
        <p:nvSpPr>
          <p:cNvPr id="20" name="슬라이드 번호 개체 틀 3"/>
          <p:cNvSpPr txBox="1">
            <a:spLocks/>
          </p:cNvSpPr>
          <p:nvPr/>
        </p:nvSpPr>
        <p:spPr>
          <a:xfrm>
            <a:off x="7142066" y="6444633"/>
            <a:ext cx="2311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103162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5813" algn="l" defTabSz="103162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31626" algn="l" defTabSz="103162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47439" algn="l" defTabSz="103162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63252" algn="l" defTabSz="103162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79065" algn="l" defTabSz="103162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94878" algn="l" defTabSz="103162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10691" algn="l" defTabSz="103162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26504" algn="l" defTabSz="103162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400" dirty="0">
                <a:solidFill>
                  <a:schemeClr val="tx1">
                    <a:tint val="75000"/>
                  </a:schemeClr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7592185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0" y="3464"/>
            <a:ext cx="9906000" cy="602793"/>
          </a:xfrm>
          <a:prstGeom prst="rect">
            <a:avLst/>
          </a:prstGeom>
          <a:solidFill>
            <a:srgbClr val="44444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3163" tIns="51581" rIns="103163" bIns="51581" rtlCol="0" anchor="ctr"/>
          <a:lstStyle/>
          <a:p>
            <a:pPr lvl="1"/>
            <a:endParaRPr lang="ko-KR" altLang="en-US" sz="1800" dirty="0">
              <a:solidFill>
                <a:prstClr val="white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0" y="491043"/>
            <a:ext cx="9906000" cy="6374679"/>
          </a:xfrm>
          <a:prstGeom prst="rect">
            <a:avLst/>
          </a:prstGeom>
          <a:solidFill>
            <a:srgbClr val="F4EFE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3163" tIns="51581" rIns="103163" bIns="51581" rtlCol="0" anchor="ctr"/>
          <a:lstStyle/>
          <a:p>
            <a:pPr algn="ctr"/>
            <a:endParaRPr lang="ko-KR" altLang="en-US">
              <a:solidFill>
                <a:srgbClr val="FAE7D9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42789" y="2280781"/>
            <a:ext cx="9376532" cy="397488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1107786" y="2795323"/>
            <a:ext cx="7647276" cy="2827024"/>
            <a:chOff x="657211" y="2871323"/>
            <a:chExt cx="5144765" cy="2060395"/>
          </a:xfrm>
        </p:grpSpPr>
        <p:pic>
          <p:nvPicPr>
            <p:cNvPr id="12" name="Picture 2" descr="https://www.vive.com/media/filer_public/0e/bb/0ebb45d7-c2de-488b-9fec-d163df692741/guid-ecaa213d-acf9-441c-923c-9d230934f25a-web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7211" y="2871323"/>
              <a:ext cx="4357391" cy="2047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직사각형 13"/>
            <p:cNvSpPr/>
            <p:nvPr/>
          </p:nvSpPr>
          <p:spPr>
            <a:xfrm>
              <a:off x="2956185" y="4552527"/>
              <a:ext cx="499530" cy="17945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000" dirty="0">
                  <a:latin typeface="+mn-ea"/>
                </a:rPr>
                <a:t>전원 포트</a:t>
              </a: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3450427" y="4604786"/>
              <a:ext cx="499530" cy="17945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000" dirty="0">
                  <a:latin typeface="+mn-ea"/>
                </a:rPr>
                <a:t>채널 단추</a:t>
              </a: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2227727" y="4281976"/>
              <a:ext cx="896393" cy="17945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000">
                  <a:latin typeface="+mn-ea"/>
                </a:rPr>
                <a:t>채널 표시기</a:t>
              </a:r>
              <a:r>
                <a:rPr lang="en-US" altLang="ko-KR" sz="1000">
                  <a:latin typeface="+mn-ea"/>
                </a:rPr>
                <a:t>(</a:t>
              </a:r>
              <a:r>
                <a:rPr lang="ko-KR" altLang="en-US" sz="1000">
                  <a:latin typeface="+mn-ea"/>
                </a:rPr>
                <a:t>매립형</a:t>
              </a:r>
              <a:r>
                <a:rPr lang="en-US" altLang="ko-KR" sz="1000">
                  <a:latin typeface="+mn-ea"/>
                </a:rPr>
                <a:t>)</a:t>
              </a:r>
              <a:endParaRPr lang="ko-KR" altLang="en-US" sz="1000" dirty="0">
                <a:latin typeface="+mn-ea"/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4112951" y="4752267"/>
              <a:ext cx="1099139" cy="17945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000" dirty="0">
                  <a:latin typeface="+mn-ea"/>
                </a:rPr>
                <a:t>동기화 케이블 포트</a:t>
              </a:r>
              <a:r>
                <a:rPr lang="en-US" altLang="ko-KR" sz="1000" dirty="0">
                  <a:latin typeface="+mn-ea"/>
                </a:rPr>
                <a:t>(</a:t>
              </a:r>
              <a:r>
                <a:rPr lang="ko-KR" altLang="en-US" sz="1000" dirty="0">
                  <a:latin typeface="+mn-ea"/>
                </a:rPr>
                <a:t>옵션</a:t>
              </a:r>
              <a:r>
                <a:rPr lang="en-US" altLang="ko-KR" sz="1000" dirty="0">
                  <a:latin typeface="+mn-ea"/>
                </a:rPr>
                <a:t>)</a:t>
              </a:r>
              <a:endParaRPr lang="ko-KR" altLang="en-US" sz="1000" dirty="0">
                <a:latin typeface="+mn-ea"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4286562" y="4410230"/>
              <a:ext cx="1515414" cy="17945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000" dirty="0">
                  <a:latin typeface="+mn-ea"/>
                </a:rPr>
                <a:t>Micro-USB </a:t>
              </a:r>
              <a:r>
                <a:rPr lang="ko-KR" altLang="en-US" sz="1000" dirty="0">
                  <a:latin typeface="+mn-ea"/>
                </a:rPr>
                <a:t>포트</a:t>
              </a:r>
              <a:r>
                <a:rPr lang="en-US" altLang="ko-KR" sz="1000" dirty="0">
                  <a:latin typeface="+mn-ea"/>
                </a:rPr>
                <a:t>(</a:t>
              </a:r>
              <a:r>
                <a:rPr lang="ko-KR" altLang="en-US" sz="1000" dirty="0" err="1">
                  <a:latin typeface="+mn-ea"/>
                </a:rPr>
                <a:t>펌웨어</a:t>
              </a:r>
              <a:r>
                <a:rPr lang="ko-KR" altLang="en-US" sz="1000" dirty="0">
                  <a:latin typeface="+mn-ea"/>
                </a:rPr>
                <a:t> 업데이트용</a:t>
              </a:r>
              <a:r>
                <a:rPr lang="en-US" altLang="ko-KR" sz="1000" dirty="0">
                  <a:latin typeface="+mn-ea"/>
                </a:rPr>
                <a:t>)</a:t>
              </a:r>
              <a:endParaRPr lang="ko-KR" altLang="en-US" sz="1000" dirty="0">
                <a:latin typeface="+mn-ea"/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2800590" y="3820357"/>
              <a:ext cx="296784" cy="17945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000" dirty="0">
                  <a:latin typeface="+mn-ea"/>
                </a:rPr>
                <a:t>앞면</a:t>
              </a: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2793648" y="3498201"/>
              <a:ext cx="383060" cy="17945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000" dirty="0" err="1">
                  <a:latin typeface="+mn-ea"/>
                </a:rPr>
                <a:t>상태등</a:t>
              </a:r>
              <a:endParaRPr lang="ko-KR" altLang="en-US" sz="1000" dirty="0">
                <a:latin typeface="+mn-ea"/>
              </a:endParaRPr>
            </a:p>
          </p:txBody>
        </p:sp>
        <p:cxnSp>
          <p:nvCxnSpPr>
            <p:cNvPr id="26" name="꺾인 연결선 25"/>
            <p:cNvCxnSpPr/>
            <p:nvPr/>
          </p:nvCxnSpPr>
          <p:spPr>
            <a:xfrm rot="16200000" flipH="1">
              <a:off x="3901735" y="4633384"/>
              <a:ext cx="260145" cy="162287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7" name="직사각형 26"/>
          <p:cNvSpPr/>
          <p:nvPr/>
        </p:nvSpPr>
        <p:spPr>
          <a:xfrm>
            <a:off x="460455" y="1364673"/>
            <a:ext cx="9849996" cy="812056"/>
          </a:xfrm>
          <a:prstGeom prst="rect">
            <a:avLst/>
          </a:prstGeom>
        </p:spPr>
        <p:txBody>
          <a:bodyPr wrap="square" lIns="103163" tIns="51581" rIns="103163" bIns="51581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b="1" dirty="0">
                <a:solidFill>
                  <a:srgbClr val="3C3C3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 VIVE </a:t>
            </a:r>
            <a:r>
              <a:rPr lang="ko-KR" altLang="en-US" sz="1400" b="1" dirty="0">
                <a:solidFill>
                  <a:srgbClr val="3C3C3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베이스 스테이션 소개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rgbClr val="3C3C3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베이스 스테이션은 </a:t>
            </a:r>
            <a:r>
              <a:rPr lang="en-US" altLang="ko-KR" sz="1200" dirty="0">
                <a:solidFill>
                  <a:srgbClr val="3C3C3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VR </a:t>
            </a:r>
            <a:r>
              <a:rPr lang="ko-KR" altLang="en-US" sz="1200" dirty="0">
                <a:solidFill>
                  <a:srgbClr val="3C3C3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경험을 위한 </a:t>
            </a:r>
            <a:r>
              <a:rPr lang="en-US" altLang="ko-KR" sz="1200" dirty="0">
                <a:solidFill>
                  <a:srgbClr val="3C3C3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360</a:t>
            </a:r>
            <a:r>
              <a:rPr lang="ko-KR" altLang="en-US" sz="1200" dirty="0">
                <a:solidFill>
                  <a:srgbClr val="3C3C3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도 모션 추적 제공 장치입니다</a:t>
            </a:r>
            <a:r>
              <a:rPr lang="en-US" altLang="ko-KR" sz="1200" dirty="0">
                <a:solidFill>
                  <a:srgbClr val="3C3C3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29" name="제목 1"/>
          <p:cNvSpPr txBox="1">
            <a:spLocks/>
          </p:cNvSpPr>
          <p:nvPr/>
        </p:nvSpPr>
        <p:spPr>
          <a:xfrm>
            <a:off x="517261" y="606257"/>
            <a:ext cx="8915400" cy="677261"/>
          </a:xfrm>
          <a:prstGeom prst="rect">
            <a:avLst/>
          </a:prstGeom>
        </p:spPr>
        <p:txBody>
          <a:bodyPr vert="horz" lIns="103163" tIns="51581" rIns="103163" bIns="51581" rtlCol="0" anchor="ctr">
            <a:normAutofit/>
          </a:bodyPr>
          <a:lstStyle>
            <a:lvl1pPr algn="ctr" defTabSz="1031626" rtl="0" eaLnBrk="1" latinLnBrk="1" hangingPunct="1">
              <a:spcBef>
                <a:spcPct val="0"/>
              </a:spcBef>
              <a:buNone/>
              <a:defRPr sz="5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800" b="1" dirty="0">
                <a:latin typeface="+mn-ea"/>
                <a:ea typeface="+mn-ea"/>
              </a:rPr>
              <a:t>1. </a:t>
            </a:r>
            <a:r>
              <a:rPr lang="ko-KR" altLang="en-US" sz="2800" b="1" dirty="0">
                <a:latin typeface="+mn-ea"/>
                <a:ea typeface="+mn-ea"/>
              </a:rPr>
              <a:t>개발 기기</a:t>
            </a:r>
            <a:r>
              <a:rPr lang="en-US" altLang="ko-KR" sz="2800" b="1" dirty="0">
                <a:latin typeface="+mn-ea"/>
                <a:ea typeface="+mn-ea"/>
              </a:rPr>
              <a:t>_ </a:t>
            </a:r>
            <a:r>
              <a:rPr lang="en-US" altLang="ko-KR" sz="1500" b="1" dirty="0">
                <a:latin typeface="+mn-ea"/>
              </a:rPr>
              <a:t>VIVE </a:t>
            </a:r>
            <a:r>
              <a:rPr lang="ko-KR" altLang="en-US" sz="1500" b="1" dirty="0">
                <a:latin typeface="+mn-ea"/>
              </a:rPr>
              <a:t>하드웨어 </a:t>
            </a:r>
            <a:r>
              <a:rPr lang="en-US" altLang="ko-KR" sz="1200" dirty="0">
                <a:latin typeface="+mn-ea"/>
              </a:rPr>
              <a:t>(VIVE </a:t>
            </a:r>
            <a:r>
              <a:rPr lang="ko-KR" altLang="en-US" sz="1200" dirty="0">
                <a:latin typeface="+mn-ea"/>
              </a:rPr>
              <a:t>베이스 스테이션</a:t>
            </a:r>
            <a:r>
              <a:rPr lang="en-US" altLang="ko-KR" sz="1200" dirty="0">
                <a:latin typeface="+mn-ea"/>
              </a:rPr>
              <a:t>)</a:t>
            </a:r>
            <a:endParaRPr lang="ko-KR" altLang="en-US" sz="1200" dirty="0">
              <a:latin typeface="+mn-ea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64734" y="69482"/>
            <a:ext cx="152157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00050" indent="-400050">
              <a:buFont typeface="+mj-lt"/>
              <a:buAutoNum type="romanUcPeriod"/>
            </a:pPr>
            <a:r>
              <a:rPr lang="en-US" altLang="ko-KR" sz="16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VIVE </a:t>
            </a:r>
            <a:r>
              <a:rPr lang="ko-KR" altLang="en-US" sz="16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설치</a:t>
            </a:r>
          </a:p>
        </p:txBody>
      </p:sp>
      <p:sp>
        <p:nvSpPr>
          <p:cNvPr id="28" name="슬라이드 번호 개체 틀 3"/>
          <p:cNvSpPr txBox="1">
            <a:spLocks/>
          </p:cNvSpPr>
          <p:nvPr/>
        </p:nvSpPr>
        <p:spPr>
          <a:xfrm>
            <a:off x="7142066" y="6444633"/>
            <a:ext cx="2311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103162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5813" algn="l" defTabSz="103162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31626" algn="l" defTabSz="103162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47439" algn="l" defTabSz="103162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63252" algn="l" defTabSz="103162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79065" algn="l" defTabSz="103162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94878" algn="l" defTabSz="103162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10691" algn="l" defTabSz="103162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26504" algn="l" defTabSz="103162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400" dirty="0">
                <a:solidFill>
                  <a:schemeClr val="tx1">
                    <a:tint val="75000"/>
                  </a:schemeClr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4734471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0" y="3464"/>
            <a:ext cx="9906000" cy="602793"/>
          </a:xfrm>
          <a:prstGeom prst="rect">
            <a:avLst/>
          </a:prstGeom>
          <a:solidFill>
            <a:srgbClr val="44444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3163" tIns="51581" rIns="103163" bIns="51581" rtlCol="0" anchor="ctr"/>
          <a:lstStyle/>
          <a:p>
            <a:pPr lvl="1"/>
            <a:endParaRPr lang="ko-KR" altLang="en-US" sz="1800" dirty="0">
              <a:solidFill>
                <a:prstClr val="white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0" y="491043"/>
            <a:ext cx="9906000" cy="6374679"/>
          </a:xfrm>
          <a:prstGeom prst="rect">
            <a:avLst/>
          </a:prstGeom>
          <a:solidFill>
            <a:srgbClr val="F4EFE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3163" tIns="51581" rIns="103163" bIns="51581" rtlCol="0" anchor="ctr"/>
          <a:lstStyle/>
          <a:p>
            <a:pPr algn="ctr"/>
            <a:endParaRPr lang="ko-KR" altLang="en-US">
              <a:solidFill>
                <a:srgbClr val="FAE7D9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42789" y="2280781"/>
            <a:ext cx="9376532" cy="397488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460455" y="1364673"/>
            <a:ext cx="9849996" cy="812056"/>
          </a:xfrm>
          <a:prstGeom prst="rect">
            <a:avLst/>
          </a:prstGeom>
        </p:spPr>
        <p:txBody>
          <a:bodyPr wrap="square" lIns="103163" tIns="51581" rIns="103163" bIns="51581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b="1" dirty="0">
                <a:solidFill>
                  <a:srgbClr val="3C3C3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 VIVE </a:t>
            </a:r>
            <a:r>
              <a:rPr lang="ko-KR" altLang="en-US" sz="1400" b="1" dirty="0">
                <a:solidFill>
                  <a:srgbClr val="3C3C3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컨트롤러 소개</a:t>
            </a:r>
          </a:p>
          <a:p>
            <a:pPr>
              <a:lnSpc>
                <a:spcPct val="150000"/>
              </a:lnSpc>
            </a:pPr>
            <a:r>
              <a:rPr lang="ko-KR" altLang="en-US" sz="1200" dirty="0"/>
              <a:t>컨트롤러를 사용하여 가상 현실</a:t>
            </a:r>
            <a:r>
              <a:rPr lang="en-US" altLang="ko-KR" sz="1200" dirty="0"/>
              <a:t>(VR) </a:t>
            </a:r>
            <a:r>
              <a:rPr lang="ko-KR" altLang="en-US" sz="1200" dirty="0"/>
              <a:t>세계의 개체와 상호 작용하며</a:t>
            </a:r>
            <a:r>
              <a:rPr lang="en-US" altLang="ko-KR" sz="1200" dirty="0"/>
              <a:t>,</a:t>
            </a:r>
            <a:r>
              <a:rPr lang="ko-KR" altLang="en-US" sz="1200" dirty="0"/>
              <a:t> 베이스 스테이션에서 추적하는 센서가 있습니다</a:t>
            </a:r>
          </a:p>
        </p:txBody>
      </p:sp>
      <p:sp>
        <p:nvSpPr>
          <p:cNvPr id="29" name="제목 1"/>
          <p:cNvSpPr txBox="1">
            <a:spLocks/>
          </p:cNvSpPr>
          <p:nvPr/>
        </p:nvSpPr>
        <p:spPr>
          <a:xfrm>
            <a:off x="517261" y="606257"/>
            <a:ext cx="8915400" cy="677261"/>
          </a:xfrm>
          <a:prstGeom prst="rect">
            <a:avLst/>
          </a:prstGeom>
        </p:spPr>
        <p:txBody>
          <a:bodyPr vert="horz" lIns="103163" tIns="51581" rIns="103163" bIns="51581" rtlCol="0" anchor="ctr">
            <a:normAutofit/>
          </a:bodyPr>
          <a:lstStyle>
            <a:lvl1pPr algn="ctr" defTabSz="1031626" rtl="0" eaLnBrk="1" latinLnBrk="1" hangingPunct="1">
              <a:spcBef>
                <a:spcPct val="0"/>
              </a:spcBef>
              <a:buNone/>
              <a:defRPr sz="5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800" b="1" dirty="0">
                <a:latin typeface="+mn-ea"/>
                <a:ea typeface="+mn-ea"/>
              </a:rPr>
              <a:t>1. </a:t>
            </a:r>
            <a:r>
              <a:rPr lang="ko-KR" altLang="en-US" sz="2800" b="1" dirty="0">
                <a:latin typeface="+mn-ea"/>
                <a:ea typeface="+mn-ea"/>
              </a:rPr>
              <a:t>개발 기기</a:t>
            </a:r>
            <a:r>
              <a:rPr lang="en-US" altLang="ko-KR" sz="2800" b="1" dirty="0">
                <a:latin typeface="+mn-ea"/>
                <a:ea typeface="+mn-ea"/>
              </a:rPr>
              <a:t>_ </a:t>
            </a:r>
            <a:r>
              <a:rPr lang="en-US" altLang="ko-KR" sz="1500" b="1" dirty="0">
                <a:latin typeface="+mn-ea"/>
              </a:rPr>
              <a:t>VIVE </a:t>
            </a:r>
            <a:r>
              <a:rPr lang="ko-KR" altLang="en-US" sz="1500" b="1" dirty="0">
                <a:latin typeface="+mn-ea"/>
              </a:rPr>
              <a:t>하드웨어 </a:t>
            </a:r>
            <a:r>
              <a:rPr lang="en-US" altLang="ko-KR" sz="1200" dirty="0">
                <a:latin typeface="+mn-ea"/>
              </a:rPr>
              <a:t>(VIVE </a:t>
            </a:r>
            <a:r>
              <a:rPr lang="ko-KR" altLang="en-US" sz="1200" dirty="0">
                <a:latin typeface="+mn-ea"/>
              </a:rPr>
              <a:t>컨트롤러</a:t>
            </a:r>
            <a:r>
              <a:rPr lang="en-US" altLang="ko-KR" sz="1200" dirty="0">
                <a:latin typeface="+mn-ea"/>
              </a:rPr>
              <a:t>)</a:t>
            </a:r>
            <a:endParaRPr lang="ko-KR" altLang="en-US" sz="1200" dirty="0">
              <a:latin typeface="+mn-ea"/>
            </a:endParaRPr>
          </a:p>
        </p:txBody>
      </p:sp>
      <p:pic>
        <p:nvPicPr>
          <p:cNvPr id="6146" name="Picture 2" descr="https://www.vive.com/media/filer_public/cd/7e/cd7ebf9f-74e7-4070-a13b-7ce6abc00028/guid-2d5454b7-1225-449c-b5e5-50a5ea4184d6-web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9805" y="2280781"/>
            <a:ext cx="4762500" cy="3886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직사각형 23"/>
          <p:cNvSpPr/>
          <p:nvPr/>
        </p:nvSpPr>
        <p:spPr>
          <a:xfrm>
            <a:off x="2062668" y="3380918"/>
            <a:ext cx="74251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>
                <a:latin typeface="+mn-ea"/>
              </a:rPr>
              <a:t>메뉴 단추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2062668" y="3792749"/>
            <a:ext cx="69762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>
                <a:latin typeface="+mn-ea"/>
              </a:rPr>
              <a:t>트랙패드</a:t>
            </a:r>
            <a:endParaRPr lang="ko-KR" altLang="en-US" sz="1000" dirty="0">
              <a:latin typeface="+mn-ea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1957436" y="4388590"/>
            <a:ext cx="87075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>
                <a:latin typeface="+mn-ea"/>
              </a:rPr>
              <a:t>시스템 단추</a:t>
            </a:r>
            <a:endParaRPr lang="ko-KR" altLang="en-US" sz="1000" dirty="0">
              <a:latin typeface="+mn-ea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2136940" y="4634811"/>
            <a:ext cx="56938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 err="1">
                <a:latin typeface="+mn-ea"/>
              </a:rPr>
              <a:t>상태등</a:t>
            </a:r>
            <a:endParaRPr lang="ko-KR" altLang="en-US" sz="1000" dirty="0">
              <a:latin typeface="+mn-ea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727008" y="5784619"/>
            <a:ext cx="110479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latin typeface="+mn-ea"/>
              </a:rPr>
              <a:t>Micro-USB </a:t>
            </a:r>
            <a:r>
              <a:rPr lang="ko-KR" altLang="en-US" sz="1000" dirty="0">
                <a:latin typeface="+mn-ea"/>
              </a:rPr>
              <a:t>포트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7012224" y="2962349"/>
            <a:ext cx="87075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 err="1">
                <a:latin typeface="+mn-ea"/>
              </a:rPr>
              <a:t>트래킹</a:t>
            </a:r>
            <a:r>
              <a:rPr lang="ko-KR" altLang="en-US" sz="1000" dirty="0">
                <a:latin typeface="+mn-ea"/>
              </a:rPr>
              <a:t> 센서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7020269" y="3797406"/>
            <a:ext cx="56938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>
                <a:latin typeface="+mn-ea"/>
              </a:rPr>
              <a:t>트리거</a:t>
            </a:r>
            <a:endParaRPr lang="ko-KR" altLang="en-US" sz="1000" dirty="0">
              <a:latin typeface="+mn-ea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018500" y="4373476"/>
            <a:ext cx="69762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>
                <a:latin typeface="+mn-ea"/>
              </a:rPr>
              <a:t>그립단추</a:t>
            </a:r>
            <a:endParaRPr lang="ko-KR" altLang="en-US" sz="1000" dirty="0">
              <a:latin typeface="+mn-ea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64734" y="69482"/>
            <a:ext cx="152157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00050" indent="-400050">
              <a:buFont typeface="+mj-lt"/>
              <a:buAutoNum type="romanUcPeriod"/>
            </a:pPr>
            <a:r>
              <a:rPr lang="en-US" altLang="ko-KR" sz="16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VIVE </a:t>
            </a:r>
            <a:r>
              <a:rPr lang="ko-KR" altLang="en-US" sz="16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설치</a:t>
            </a:r>
          </a:p>
        </p:txBody>
      </p:sp>
      <p:sp>
        <p:nvSpPr>
          <p:cNvPr id="19" name="슬라이드 번호 개체 틀 3"/>
          <p:cNvSpPr txBox="1">
            <a:spLocks/>
          </p:cNvSpPr>
          <p:nvPr/>
        </p:nvSpPr>
        <p:spPr>
          <a:xfrm>
            <a:off x="7142066" y="6444633"/>
            <a:ext cx="2311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103162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5813" algn="l" defTabSz="103162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31626" algn="l" defTabSz="103162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47439" algn="l" defTabSz="103162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63252" algn="l" defTabSz="103162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79065" algn="l" defTabSz="103162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94878" algn="l" defTabSz="103162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10691" algn="l" defTabSz="103162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26504" algn="l" defTabSz="103162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400" dirty="0">
                <a:solidFill>
                  <a:schemeClr val="tx1">
                    <a:tint val="75000"/>
                  </a:schemeClr>
                </a:solidFill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7724962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6B8EE-1A5C-42F5-B661-69A12A6028B1}" type="slidenum">
              <a:rPr lang="ko-KR" altLang="en-US" smtClean="0"/>
              <a:t>8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71619" y="1355148"/>
            <a:ext cx="4953000" cy="470898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/>
              <a:t>1. 스팀 설치</a:t>
            </a:r>
          </a:p>
          <a:p>
            <a:r>
              <a:rPr lang="ko-KR" altLang="en-US" dirty="0"/>
              <a:t> - 스팀 가입 (www.steampowered.com)</a:t>
            </a:r>
          </a:p>
          <a:p>
            <a:r>
              <a:rPr lang="ko-KR" altLang="en-US" dirty="0"/>
              <a:t> - 계정생성 &amp; 로그인</a:t>
            </a:r>
          </a:p>
          <a:p>
            <a:r>
              <a:rPr lang="ko-KR" altLang="en-US" dirty="0"/>
              <a:t> - SteamVR 설치 (VR 카테고리) -&gt; SteamVR</a:t>
            </a:r>
          </a:p>
          <a:p>
            <a:endParaRPr lang="ko-KR" altLang="en-US" dirty="0"/>
          </a:p>
          <a:p>
            <a:r>
              <a:rPr lang="ko-KR" altLang="en-US" dirty="0"/>
              <a:t>2. Steam VR 설치</a:t>
            </a:r>
          </a:p>
          <a:p>
            <a:r>
              <a:rPr lang="ko-KR" altLang="en-US" dirty="0"/>
              <a:t> - VIVE 연결</a:t>
            </a:r>
          </a:p>
          <a:p>
            <a:r>
              <a:rPr lang="ko-KR" altLang="en-US" dirty="0"/>
              <a:t>   베이스스테이션 (센서) 1개 설치 시 </a:t>
            </a:r>
            <a:endParaRPr lang="en-US" altLang="ko-KR" dirty="0"/>
          </a:p>
          <a:p>
            <a:r>
              <a:rPr lang="en-US" altLang="ko-KR" dirty="0"/>
              <a:t>   </a:t>
            </a:r>
            <a:r>
              <a:rPr lang="ko-KR" altLang="en-US" dirty="0"/>
              <a:t>A채널</a:t>
            </a:r>
          </a:p>
          <a:p>
            <a:r>
              <a:rPr lang="ko-KR" altLang="en-US" dirty="0"/>
              <a:t>   베이스스테이션 2개 설치 시(무선) B&amp;C</a:t>
            </a:r>
          </a:p>
          <a:p>
            <a:r>
              <a:rPr lang="ko-KR" altLang="en-US" dirty="0"/>
              <a:t>   베이스스테이션 2개 설치 시(유선) A&amp;B - </a:t>
            </a:r>
            <a:r>
              <a:rPr lang="ko-KR" altLang="en-US" dirty="0" err="1"/>
              <a:t>수신율</a:t>
            </a:r>
            <a:r>
              <a:rPr lang="ko-KR" altLang="en-US" dirty="0"/>
              <a:t> ↑</a:t>
            </a:r>
          </a:p>
          <a:p>
            <a:r>
              <a:rPr lang="ko-KR" altLang="en-US" dirty="0"/>
              <a:t>- 라이브러리에서 Steam VR 실행</a:t>
            </a:r>
          </a:p>
          <a:p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5132160" y="1355148"/>
            <a:ext cx="4953000" cy="440120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/>
              <a:t>3. Steam VR </a:t>
            </a:r>
            <a:r>
              <a:rPr lang="ko-KR" altLang="en-US" dirty="0" err="1"/>
              <a:t>방설정</a:t>
            </a:r>
            <a:endParaRPr lang="ko-KR" altLang="en-US" dirty="0"/>
          </a:p>
          <a:p>
            <a:r>
              <a:rPr lang="ko-KR" altLang="en-US" dirty="0"/>
              <a:t> '서있는 자세 설정 시'</a:t>
            </a:r>
          </a:p>
          <a:p>
            <a:r>
              <a:rPr lang="ko-KR" altLang="en-US" dirty="0"/>
              <a:t> - '서있는 자세' 설정</a:t>
            </a:r>
          </a:p>
          <a:p>
            <a:r>
              <a:rPr lang="ko-KR" altLang="en-US" dirty="0"/>
              <a:t> - </a:t>
            </a:r>
            <a:r>
              <a:rPr lang="ko-KR" altLang="en-US" dirty="0" err="1"/>
              <a:t>헤드셋</a:t>
            </a:r>
            <a:r>
              <a:rPr lang="ko-KR" altLang="en-US" dirty="0"/>
              <a:t> 위치 수신 확인</a:t>
            </a:r>
          </a:p>
          <a:p>
            <a:r>
              <a:rPr lang="ko-KR" altLang="en-US" dirty="0"/>
              <a:t> - 가운데 조정 (Recenter)</a:t>
            </a:r>
          </a:p>
          <a:p>
            <a:r>
              <a:rPr lang="ko-KR" altLang="en-US" dirty="0"/>
              <a:t> - 바닥 위치 조정 (cm)</a:t>
            </a:r>
          </a:p>
          <a:p>
            <a:endParaRPr lang="ko-KR" altLang="en-US" dirty="0"/>
          </a:p>
          <a:p>
            <a:r>
              <a:rPr lang="ko-KR" altLang="en-US" dirty="0"/>
              <a:t> '</a:t>
            </a:r>
            <a:r>
              <a:rPr lang="ko-KR" altLang="en-US" dirty="0" err="1"/>
              <a:t>룸스케일</a:t>
            </a:r>
            <a:r>
              <a:rPr lang="ko-KR" altLang="en-US" dirty="0"/>
              <a:t> 설정 시'</a:t>
            </a:r>
          </a:p>
          <a:p>
            <a:r>
              <a:rPr lang="ko-KR" altLang="en-US" dirty="0"/>
              <a:t> - '방 크기' 설정</a:t>
            </a:r>
          </a:p>
          <a:p>
            <a:r>
              <a:rPr lang="ko-KR" altLang="en-US" dirty="0"/>
              <a:t> - HMD &amp; 컨트롤러 수신 체크</a:t>
            </a:r>
          </a:p>
          <a:p>
            <a:r>
              <a:rPr lang="ko-KR" altLang="en-US" dirty="0"/>
              <a:t> - 컨트롤러 </a:t>
            </a:r>
            <a:r>
              <a:rPr lang="ko-KR" altLang="en-US" dirty="0" err="1"/>
              <a:t>트리거버튼을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/>
              <a:t>   </a:t>
            </a:r>
            <a:r>
              <a:rPr lang="ko-KR" altLang="en-US" dirty="0"/>
              <a:t>모니터 위치로 누름</a:t>
            </a:r>
          </a:p>
          <a:p>
            <a:r>
              <a:rPr lang="ko-KR" altLang="en-US" dirty="0"/>
              <a:t> - 컨트롤러 2개를 바닥에 내려놓고 </a:t>
            </a:r>
            <a:endParaRPr lang="en-US" altLang="ko-KR" dirty="0"/>
          </a:p>
          <a:p>
            <a:r>
              <a:rPr lang="en-US" altLang="ko-KR" dirty="0"/>
              <a:t>   </a:t>
            </a:r>
            <a:r>
              <a:rPr lang="ko-KR" altLang="en-US" dirty="0"/>
              <a:t>바닥 조정</a:t>
            </a: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479072" y="606257"/>
            <a:ext cx="8915400" cy="677261"/>
          </a:xfrm>
          <a:prstGeom prst="rect">
            <a:avLst/>
          </a:prstGeom>
        </p:spPr>
        <p:txBody>
          <a:bodyPr vert="horz" lIns="103163" tIns="51581" rIns="103163" bIns="51581" rtlCol="0" anchor="ctr">
            <a:normAutofit/>
          </a:bodyPr>
          <a:lstStyle>
            <a:lvl1pPr algn="ctr" defTabSz="1031626" rtl="0" eaLnBrk="1" latinLnBrk="1" hangingPunct="1">
              <a:spcBef>
                <a:spcPct val="0"/>
              </a:spcBef>
              <a:buNone/>
              <a:defRPr sz="5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800" b="1" dirty="0">
                <a:latin typeface="+mn-ea"/>
                <a:ea typeface="+mn-ea"/>
              </a:rPr>
              <a:t>2. Vive  </a:t>
            </a:r>
            <a:r>
              <a:rPr lang="ko-KR" altLang="en-US" sz="2800" b="1" dirty="0">
                <a:latin typeface="+mn-ea"/>
                <a:ea typeface="+mn-ea"/>
              </a:rPr>
              <a:t>상세 설치 과정</a:t>
            </a:r>
            <a:endParaRPr lang="ko-KR" altLang="en-US" sz="1200" dirty="0">
              <a:latin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0" y="3464"/>
            <a:ext cx="9906000" cy="602793"/>
          </a:xfrm>
          <a:prstGeom prst="rect">
            <a:avLst/>
          </a:prstGeom>
          <a:solidFill>
            <a:srgbClr val="44444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3163" tIns="51581" rIns="103163" bIns="51581" rtlCol="0" anchor="ctr"/>
          <a:lstStyle/>
          <a:p>
            <a:pPr lvl="1"/>
            <a:endParaRPr lang="ko-KR" altLang="en-US" sz="1800" dirty="0">
              <a:solidFill>
                <a:prstClr val="white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64734" y="69482"/>
            <a:ext cx="152157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00050" indent="-400050">
              <a:buFont typeface="+mj-lt"/>
              <a:buAutoNum type="romanUcPeriod"/>
            </a:pPr>
            <a:r>
              <a:rPr lang="en-US" altLang="ko-KR" sz="16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VIVE </a:t>
            </a:r>
            <a:r>
              <a:rPr lang="ko-KR" altLang="en-US" sz="16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설치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229226" y="5906101"/>
            <a:ext cx="875626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latin typeface="+mn-ea"/>
              </a:rPr>
              <a:t>동영상 기계 설치 </a:t>
            </a:r>
            <a:r>
              <a:rPr lang="en-US" altLang="ko-KR" b="1" dirty="0">
                <a:latin typeface="+mn-ea"/>
              </a:rPr>
              <a:t>: </a:t>
            </a:r>
            <a:r>
              <a:rPr lang="en-US" altLang="ko-KR" b="1" dirty="0">
                <a:latin typeface="+mn-ea"/>
                <a:hlinkClick r:id="rId2"/>
              </a:rPr>
              <a:t>https://youtu.be/NHyqNLRlbeg</a:t>
            </a:r>
            <a:r>
              <a:rPr lang="en-US" altLang="ko-KR" b="1" dirty="0">
                <a:latin typeface="+mn-ea"/>
              </a:rPr>
              <a:t> (5m 16s)</a:t>
            </a:r>
          </a:p>
          <a:p>
            <a:r>
              <a:rPr lang="en-US" altLang="ko-KR" b="1" dirty="0">
                <a:latin typeface="+mn-ea"/>
              </a:rPr>
              <a:t>          S/W </a:t>
            </a:r>
            <a:r>
              <a:rPr lang="ko-KR" altLang="en-US" b="1" dirty="0">
                <a:latin typeface="+mn-ea"/>
              </a:rPr>
              <a:t>설치 </a:t>
            </a:r>
            <a:r>
              <a:rPr lang="en-US" altLang="ko-KR" b="1" dirty="0">
                <a:latin typeface="+mn-ea"/>
              </a:rPr>
              <a:t>: </a:t>
            </a:r>
            <a:r>
              <a:rPr lang="en-US" altLang="ko-KR" b="1" dirty="0">
                <a:latin typeface="+mn-ea"/>
                <a:hlinkClick r:id="rId3"/>
              </a:rPr>
              <a:t>https://youtu.be/6umYHqcw_Kg</a:t>
            </a:r>
            <a:r>
              <a:rPr lang="en-US" altLang="ko-KR" b="1" dirty="0">
                <a:latin typeface="+mn-ea"/>
              </a:rPr>
              <a:t> (6m 28s)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53566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" y="2852930"/>
            <a:ext cx="9906000" cy="550445"/>
          </a:xfrm>
          <a:prstGeom prst="rect">
            <a:avLst/>
          </a:prstGeom>
        </p:spPr>
        <p:txBody>
          <a:bodyPr wrap="square" lIns="103163" tIns="51581" rIns="103163" bIns="51581">
            <a:spAutoFit/>
          </a:bodyPr>
          <a:lstStyle/>
          <a:p>
            <a:pPr marL="571500" indent="-571500" algn="ctr">
              <a:buFont typeface="+mj-lt"/>
              <a:buAutoNum type="romanUcPeriod" startAt="2"/>
            </a:pPr>
            <a:r>
              <a:rPr lang="en-US" altLang="ko-KR" sz="2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Odyssey</a:t>
            </a:r>
            <a:r>
              <a:rPr lang="ko-KR" altLang="en-US" sz="2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설치</a:t>
            </a:r>
          </a:p>
        </p:txBody>
      </p:sp>
      <p:cxnSp>
        <p:nvCxnSpPr>
          <p:cNvPr id="5" name="직선 연결선 4"/>
          <p:cNvCxnSpPr/>
          <p:nvPr/>
        </p:nvCxnSpPr>
        <p:spPr>
          <a:xfrm flipV="1">
            <a:off x="2233825" y="3486607"/>
            <a:ext cx="5438352" cy="10452"/>
          </a:xfrm>
          <a:prstGeom prst="line">
            <a:avLst/>
          </a:prstGeom>
          <a:ln w="12700">
            <a:solidFill>
              <a:srgbClr val="68676C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7474" y="3947463"/>
            <a:ext cx="5438775" cy="235267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0" y="3464"/>
            <a:ext cx="9906000" cy="602793"/>
          </a:xfrm>
          <a:prstGeom prst="rect">
            <a:avLst/>
          </a:prstGeom>
          <a:solidFill>
            <a:srgbClr val="44444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3163" tIns="51581" rIns="103163" bIns="51581" rtlCol="0" anchor="ctr"/>
          <a:lstStyle/>
          <a:p>
            <a:pPr lvl="1"/>
            <a:endParaRPr lang="ko-KR" altLang="en-US" sz="1800" dirty="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64734" y="69482"/>
            <a:ext cx="188064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00050" indent="-400050">
              <a:buFont typeface="+mj-lt"/>
              <a:buAutoNum type="romanUcPeriod" startAt="2"/>
            </a:pPr>
            <a:r>
              <a:rPr lang="en-US" altLang="ko-KR" sz="16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Odyssey </a:t>
            </a:r>
            <a:r>
              <a:rPr lang="ko-KR" altLang="en-US" sz="16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설치</a:t>
            </a:r>
          </a:p>
        </p:txBody>
      </p:sp>
      <p:sp>
        <p:nvSpPr>
          <p:cNvPr id="8" name="슬라이드 번호 개체 틀 3"/>
          <p:cNvSpPr txBox="1">
            <a:spLocks/>
          </p:cNvSpPr>
          <p:nvPr/>
        </p:nvSpPr>
        <p:spPr>
          <a:xfrm>
            <a:off x="7142066" y="6444633"/>
            <a:ext cx="2311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103162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5813" algn="l" defTabSz="103162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31626" algn="l" defTabSz="103162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47439" algn="l" defTabSz="103162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63252" algn="l" defTabSz="103162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79065" algn="l" defTabSz="103162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94878" algn="l" defTabSz="103162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10691" algn="l" defTabSz="103162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26504" algn="l" defTabSz="103162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400" dirty="0">
                <a:solidFill>
                  <a:schemeClr val="tx1">
                    <a:tint val="75000"/>
                  </a:schemeClr>
                </a:solidFill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993879499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Theme">
  <a:themeElements>
    <a:clrScheme name="Custom 32">
      <a:dk1>
        <a:srgbClr val="464646"/>
      </a:dk1>
      <a:lt1>
        <a:sysClr val="window" lastClr="FFFFFF"/>
      </a:lt1>
      <a:dk2>
        <a:srgbClr val="474D49"/>
      </a:dk2>
      <a:lt2>
        <a:srgbClr val="EEECE1"/>
      </a:lt2>
      <a:accent1>
        <a:srgbClr val="68676C"/>
      </a:accent1>
      <a:accent2>
        <a:srgbClr val="BA6608"/>
      </a:accent2>
      <a:accent3>
        <a:srgbClr val="2D8F6C"/>
      </a:accent3>
      <a:accent4>
        <a:srgbClr val="8D8D8D"/>
      </a:accent4>
      <a:accent5>
        <a:srgbClr val="A94841"/>
      </a:accent5>
      <a:accent6>
        <a:srgbClr val="7688C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BC650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175" cap="flat" cmpd="sng" algn="ctr">
          <a:solidFill>
            <a:srgbClr val="BC650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3226</TotalTime>
  <Words>824</Words>
  <Application>Microsoft Office PowerPoint</Application>
  <PresentationFormat>A4 용지(210x297mm)</PresentationFormat>
  <Paragraphs>148</Paragraphs>
  <Slides>16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16</vt:i4>
      </vt:variant>
    </vt:vector>
  </HeadingPairs>
  <TitlesOfParts>
    <vt:vector size="25" baseType="lpstr">
      <vt:lpstr>KoPub돋움체_Pro Bold</vt:lpstr>
      <vt:lpstr>KoPub돋움체_Pro Light</vt:lpstr>
      <vt:lpstr>맑은 고딕</vt:lpstr>
      <vt:lpstr>맑은 고딕 Semilight</vt:lpstr>
      <vt:lpstr>Arial</vt:lpstr>
      <vt:lpstr>Calibri</vt:lpstr>
      <vt:lpstr>Verdana</vt:lpstr>
      <vt:lpstr>2_Office Theme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II.  HMD SS Odyssey 상세 설치 절차</vt:lpstr>
      <vt:lpstr>PowerPoint 프레젠테이션</vt:lpstr>
      <vt:lpstr>PowerPoint 프레젠테이션</vt:lpstr>
      <vt:lpstr>II.  HMD SS Odyssey 상세 설치 절차</vt:lpstr>
      <vt:lpstr>PowerPoint 프레젠테이션</vt:lpstr>
      <vt:lpstr>II.  HMD SS Odyssey 상세 설치 절차</vt:lpstr>
      <vt:lpstr>II.  HMD SS Odyssey 상세 설치 절차</vt:lpstr>
    </vt:vector>
  </TitlesOfParts>
  <Company>The National Academies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Megan Ellinger</dc:creator>
  <cp:lastModifiedBy>전채린</cp:lastModifiedBy>
  <cp:revision>281</cp:revision>
  <cp:lastPrinted>2016-04-14T07:37:01Z</cp:lastPrinted>
  <dcterms:created xsi:type="dcterms:W3CDTF">2013-04-05T19:58:06Z</dcterms:created>
  <dcterms:modified xsi:type="dcterms:W3CDTF">2022-03-10T03:53:26Z</dcterms:modified>
</cp:coreProperties>
</file>