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9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6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3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D310-55BA-4A29-86BB-B4140DF9D7A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A1BF-985B-40BB-95C1-0C46EAEDA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20AD7CB6-BB16-4DD6-9F07-105656187AC7}"/>
              </a:ext>
            </a:extLst>
          </p:cNvPr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KoPub돋움체_Pro Medium" pitchFamily="18" charset="-127"/>
                <a:ea typeface="KoPub돋움체_Pro Medium" pitchFamily="18" charset="-127"/>
              </a:rPr>
              <a:t>폰트 설치 방법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9DA10528-B3EA-4029-8609-7937534DF266}"/>
              </a:ext>
            </a:extLst>
          </p:cNvPr>
          <p:cNvSpPr txBox="1">
            <a:spLocks/>
          </p:cNvSpPr>
          <p:nvPr/>
        </p:nvSpPr>
        <p:spPr>
          <a:xfrm>
            <a:off x="498995" y="1575149"/>
            <a:ext cx="8105496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강의 교안의 원활한 이용을 위해 폰트를 설치해야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폰트는 저작권 걱정이 없는 무료 폰트만 사용했습니다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font </a:t>
            </a:r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이동해서 전체 파일을 선택하고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우클릭합니다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메뉴가 표시되면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선택하면 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 설치가 끝나면 강의 교안의 코드와 제목에 제대로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145E19-0CA5-4D40-B8F3-C16E868FD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3198572"/>
            <a:ext cx="57340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11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KoPub돋움체_Pro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2022-03-16T04:35:19Z</dcterms:created>
  <dcterms:modified xsi:type="dcterms:W3CDTF">2022-03-16T04:35:41Z</dcterms:modified>
</cp:coreProperties>
</file>