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38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212C-DD50-4DE3-8A82-9352ADD6AF26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59E-0A2B-4395-8663-438AFB70D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9236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4. 승마 게임 상용 적용 및 결과…"/>
          <p:cNvSpPr txBox="1"/>
          <p:nvPr/>
        </p:nvSpPr>
        <p:spPr>
          <a:xfrm>
            <a:off x="498056" y="600165"/>
            <a:ext cx="7508466" cy="836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4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주차 과제</a:t>
            </a:r>
            <a:endParaRPr lang="en-US" altLang="ko-KR" sz="3600" b="0" dirty="0">
              <a:latin typeface="나눔고딕"/>
              <a:ea typeface="나눔고딕"/>
              <a:cs typeface="나눔고딕"/>
              <a:sym typeface="나눔고딕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endParaRPr lang="en-US" altLang="ko-KR" sz="1400" b="0" i="0" dirty="0">
              <a:solidFill>
                <a:srgbClr val="4E4E4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아래의 프로그램 알고리즘을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Unity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활용하여 </a:t>
            </a:r>
            <a:r>
              <a:rPr lang="ko-KR" altLang="en-US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endParaRPr lang="en-US" altLang="ko-KR" sz="1400" dirty="0"/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알고리즘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unity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실행하여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"Ball"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"Cube"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오브젝트를 생성하고 오브젝트 이름을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"Ball"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Script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"Ball"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생성하고 다음 동작을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moveBall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생성한다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기준점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(0,0,0)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현재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"Ball"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까지의 거리를 측정한다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측정된 거리를 출력한다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Start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메소드에서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4.1 Ball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오브젝트의 위치를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1,1,1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위치 이동한다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lang="en-US" altLang="ko-KR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moveBall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호출한다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Update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메소드에서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 x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좌표를 매 프레임마다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0.1f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씩 옮겨간다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5.2 </a:t>
            </a:r>
            <a:r>
              <a:rPr lang="en-US" altLang="ko-KR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moveBall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호출한다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br>
              <a:rPr lang="ko-KR" altLang="en-US" sz="1400" dirty="0"/>
            </a:b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완성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후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ppt(5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2~5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화면 캡쳐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작성하여 </a:t>
            </a:r>
            <a:r>
              <a:rPr lang="ko-KR" altLang="en-US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겉표지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4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기재</a:t>
            </a:r>
            <a:r>
              <a:rPr lang="en-US" altLang="ko-KR" sz="14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Unity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전 전체화면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3. 1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 후 전체화면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(Console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포함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4. 5</a:t>
            </a:r>
            <a:r>
              <a:rPr lang="ko-KR" altLang="en-US" sz="14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초후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전체화면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(Console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 포함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Visual Studio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</a:t>
            </a:r>
            <a:r>
              <a:rPr lang="en-US" altLang="ko-KR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소스코드</a:t>
            </a:r>
            <a:endParaRPr lang="en-US" altLang="ko-KR" sz="1400" b="0" dirty="0">
              <a:solidFill>
                <a:srgbClr val="4E4E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2748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200" b="0" dirty="0" smtClean="0">
            <a:solidFill>
              <a:srgbClr val="FFFFFF"/>
            </a:solidFill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208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나눔고딕</vt:lpstr>
      <vt:lpstr>맑은 고딕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전채린</cp:lastModifiedBy>
  <cp:revision>64</cp:revision>
  <cp:lastPrinted>2019-04-06T03:38:44Z</cp:lastPrinted>
  <dcterms:modified xsi:type="dcterms:W3CDTF">2022-03-26T16:02:32Z</dcterms:modified>
</cp:coreProperties>
</file>