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8" y="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212C-DD50-4DE3-8A82-9352ADD6AF2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59E-0A2B-4395-8663-438AFB70D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9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. 승마 게임 상용 적용 및 결과…"/>
          <p:cNvSpPr txBox="1"/>
          <p:nvPr/>
        </p:nvSpPr>
        <p:spPr>
          <a:xfrm>
            <a:off x="498055" y="600165"/>
            <a:ext cx="10396367" cy="822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5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주차 과제 </a:t>
            </a: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-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 </a:t>
            </a: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Input 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클래스 활용 실습</a:t>
            </a:r>
            <a:endParaRPr lang="en-US" altLang="ko-KR" sz="3600" b="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endParaRPr lang="en-US" altLang="ko-KR" sz="1400" b="0" i="0" dirty="0">
              <a:solidFill>
                <a:srgbClr val="4E4E4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상하좌우 화살표 키를 이용하여 </a:t>
            </a:r>
            <a:r>
              <a:rPr lang="en-US" altLang="ko-KR" sz="160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160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큐브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상하좌우로 움직이게 하는 프로그램을 </a:t>
            </a:r>
            <a:r>
              <a:rPr lang="ko-KR" altLang="en-US" sz="16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플레인 오브젝트를 생성한다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큐브 오브젝트를 생성한다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상하좌우로 움직이는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CubeController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작성한다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큐브에 적용한다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5. 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상하좌우 화살표 키를 이용하여 큐브를 움직인다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완성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후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ppt(7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작성하여 </a:t>
            </a:r>
            <a:r>
              <a:rPr lang="ko-KR" altLang="en-US" sz="16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겉표지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Unity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전 전체화면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전체화면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좌측 이동 유니티 전체화면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우측 이동 유니티 전체화면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플레인 위로 이동 유니티 전체화면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아래로 이동 유니티 전체화면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Visual Studio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소스코드 포함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0" dirty="0">
              <a:solidFill>
                <a:srgbClr val="4E4E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2748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dirty="0" smtClean="0">
            <a:solidFill>
              <a:srgbClr val="FFFFFF"/>
            </a:solidFill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177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211</cp:lastModifiedBy>
  <cp:revision>64</cp:revision>
  <cp:lastPrinted>2019-04-06T03:38:44Z</cp:lastPrinted>
  <dcterms:modified xsi:type="dcterms:W3CDTF">2022-03-31T07:44:04Z</dcterms:modified>
</cp:coreProperties>
</file>