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13004800" cy="97536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0" y="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B212C-DD50-4DE3-8A82-9352ADD6AF26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859E-0A2B-4395-8663-438AFB70D8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813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89236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4. 승마 게임 상용 적용 및 결과…"/>
          <p:cNvSpPr txBox="1"/>
          <p:nvPr/>
        </p:nvSpPr>
        <p:spPr>
          <a:xfrm>
            <a:off x="498055" y="600165"/>
            <a:ext cx="11663465" cy="6604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sz="3600" b="0" dirty="0">
                <a:latin typeface="나눔고딕"/>
                <a:ea typeface="나눔고딕"/>
                <a:cs typeface="나눔고딕"/>
                <a:sym typeface="나눔고딕"/>
              </a:rPr>
              <a:t>7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주차 과제 </a:t>
            </a:r>
            <a:r>
              <a:rPr lang="en-US" altLang="ko-KR" sz="3600" b="0" dirty="0">
                <a:latin typeface="나눔고딕"/>
                <a:ea typeface="나눔고딕"/>
                <a:cs typeface="나눔고딕"/>
                <a:sym typeface="나눔고딕"/>
              </a:rPr>
              <a:t>–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 버튼 </a:t>
            </a:r>
            <a:r>
              <a:rPr lang="en-US" altLang="ko-KR" sz="3600" b="0" dirty="0">
                <a:latin typeface="나눔고딕"/>
                <a:ea typeface="나눔고딕"/>
                <a:cs typeface="나눔고딕"/>
                <a:sym typeface="나눔고딕"/>
              </a:rPr>
              <a:t>UI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를 이용하여 </a:t>
            </a:r>
            <a:r>
              <a:rPr lang="ko-KR" altLang="en-US" sz="3600" b="0" dirty="0" smtClean="0">
                <a:latin typeface="나눔고딕"/>
                <a:ea typeface="나눔고딕"/>
                <a:cs typeface="나눔고딕"/>
                <a:sym typeface="나눔고딕"/>
              </a:rPr>
              <a:t>오브젝트를 </a:t>
            </a:r>
            <a:r>
              <a:rPr lang="ko-KR" altLang="en-US" sz="3600" b="0" dirty="0">
                <a:latin typeface="나눔고딕"/>
                <a:ea typeface="나눔고딕"/>
                <a:cs typeface="나눔고딕"/>
                <a:sym typeface="나눔고딕"/>
              </a:rPr>
              <a:t>움직이기</a:t>
            </a:r>
            <a:endParaRPr lang="en-US" altLang="ko-KR" sz="3600" b="0" dirty="0">
              <a:latin typeface="나눔고딕"/>
              <a:ea typeface="나눔고딕"/>
              <a:cs typeface="나눔고딕"/>
              <a:sym typeface="나눔고딕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endParaRPr lang="en-US" altLang="ko-KR" sz="1400" b="0" i="0" dirty="0">
              <a:solidFill>
                <a:srgbClr val="4E4E4E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  <a:defRPr sz="2100" b="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- 3D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Button UI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오브젝트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(Player)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위 아래로 움직이기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800" b="0" dirty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↑,↓ </a:t>
            </a:r>
            <a:r>
              <a:rPr lang="en-US" altLang="ko-KR" sz="1800" b="0" dirty="0" smtClean="0">
                <a:solidFill>
                  <a:srgbClr val="4E4E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Button(             ) </a:t>
            </a:r>
            <a:r>
              <a:rPr lang="ko-KR" altLang="en-US" sz="18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이미지는 </a:t>
            </a:r>
            <a:r>
              <a:rPr lang="ko-KR" altLang="en-US" sz="1800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스토아에서</a:t>
            </a:r>
            <a:r>
              <a:rPr lang="ko-KR" altLang="en-US" sz="1800" b="0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검색하여 다운로드 받아서 사용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Player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ko-KR" altLang="en-US" sz="18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스토아에서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검색하여 원하는 </a:t>
            </a:r>
            <a:r>
              <a:rPr lang="ko-KR" altLang="en-US" sz="18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캐랙터를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다운로드 받아서 사용하기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제출할 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(7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표지 화면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800" b="0" i="0" dirty="0" smtClean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↑,↓Button 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오브젝트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UButton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DButton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각각 선택한 후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Inspector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창의 전체 컴포넌트를 </a:t>
            </a:r>
            <a:r>
              <a:rPr lang="ko-KR" altLang="en-US" sz="18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캡쳐한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화면 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8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PlayerController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소스를 </a:t>
            </a:r>
            <a:r>
              <a:rPr lang="ko-KR" altLang="en-US" sz="1800" b="0" i="0" dirty="0" err="1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캡쳐한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전 유니티 전체 화면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후 유니티 전체 화면 캡쳐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  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(Player</a:t>
            </a:r>
            <a:r>
              <a:rPr lang="ko-KR" altLang="en-US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위로 올라간 화면과 아래로 내려간 화면</a:t>
            </a:r>
            <a:r>
              <a:rPr lang="en-US" altLang="ko-KR" sz="1800" b="0" i="0" dirty="0">
                <a:solidFill>
                  <a:srgbClr val="4E4E4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b="0" dirty="0">
              <a:solidFill>
                <a:srgbClr val="4E4E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75" y="2232968"/>
            <a:ext cx="9715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48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2200" b="0" dirty="0" smtClean="0">
            <a:solidFill>
              <a:srgbClr val="FFFFFF"/>
            </a:solidFill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142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Apple SD 산돌고딕 Neo 옅은체</vt:lpstr>
      <vt:lpstr>Helvetica Neue</vt:lpstr>
      <vt:lpstr>Helvetica Neue Light</vt:lpstr>
      <vt:lpstr>Helvetica Neue Medium</vt:lpstr>
      <vt:lpstr>Helvetica Neue Thin</vt:lpstr>
      <vt:lpstr>나눔고딕</vt:lpstr>
      <vt:lpstr>맑은 고딕</vt:lpstr>
      <vt:lpstr>White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67</cp:revision>
  <cp:lastPrinted>2019-04-06T03:38:44Z</cp:lastPrinted>
  <dcterms:modified xsi:type="dcterms:W3CDTF">2022-04-14T10:04:05Z</dcterms:modified>
</cp:coreProperties>
</file>