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212C-DD50-4DE3-8A82-9352ADD6AF2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59E-0A2B-4395-8663-438AFB70D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9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. 승마 게임 상용 적용 및 결과…"/>
          <p:cNvSpPr txBox="1"/>
          <p:nvPr/>
        </p:nvSpPr>
        <p:spPr>
          <a:xfrm>
            <a:off x="498055" y="600165"/>
            <a:ext cx="11663465" cy="49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3600" b="0" dirty="0" smtClean="0">
                <a:latin typeface="나눔고딕"/>
                <a:ea typeface="나눔고딕"/>
                <a:cs typeface="나눔고딕"/>
                <a:sym typeface="나눔고딕"/>
              </a:rPr>
              <a:t>11</a:t>
            </a:r>
            <a:r>
              <a:rPr lang="ko-KR" altLang="en-US" sz="3600" b="0" dirty="0" smtClean="0">
                <a:latin typeface="나눔고딕"/>
                <a:ea typeface="나눔고딕"/>
                <a:cs typeface="나눔고딕"/>
                <a:sym typeface="나눔고딕"/>
              </a:rPr>
              <a:t>주차 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과제 </a:t>
            </a:r>
            <a:endParaRPr lang="en-US" altLang="ko-KR" sz="3600" b="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I. UI-Text 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밤송이를 </a:t>
            </a:r>
            <a:r>
              <a:rPr lang="en-US" altLang="ko-KR" sz="1600" b="0" dirty="0" smtClean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쏘아 과녁에 맞춘 개수만큼 점수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*10)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UI-Text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우측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상단에 나타낸다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밤송이 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중에 적어도 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과녁에 맞추거나 빗나가게 해서 처리한다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sz="1600" dirty="0" smtClean="0"/>
              <a:t>   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- Text</a:t>
            </a:r>
            <a:r>
              <a:rPr lang="ko-KR" altLang="en-US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는 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“</a:t>
            </a:r>
            <a:r>
              <a:rPr lang="ko-KR" altLang="en-US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점수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: 70 </a:t>
            </a:r>
            <a:r>
              <a:rPr lang="ko-KR" altLang="en-US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점</a:t>
            </a:r>
            <a:r>
              <a:rPr lang="en-US" altLang="ko-KR" sz="1600" b="0" dirty="0" smtClean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” </a:t>
            </a:r>
            <a:r>
              <a:rPr lang="ko-KR" altLang="en-US" sz="1600" b="0" dirty="0" smtClean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형식으로 </a:t>
            </a:r>
            <a:r>
              <a:rPr lang="ko-KR" altLang="en-US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표현한다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II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표지 화면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전체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스크립트 소스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소스에서 변경한 부분을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빨간색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으로 변경하여 캡쳐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/>
            </a:r>
            <a:b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 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실행 전 유니티 전체 화면</a:t>
            </a:r>
            <a:b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</a:b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6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</a:t>
            </a:r>
            <a:r>
              <a:rPr lang="ko-KR" altLang="en-US" sz="16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유니티</a:t>
            </a:r>
            <a:r>
              <a:rPr lang="ko-KR" altLang="en-US" sz="16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전체 화면 캡쳐</a:t>
            </a:r>
            <a:endParaRPr lang="en-US" altLang="ko-KR" sz="2000" b="0" dirty="0">
              <a:solidFill>
                <a:srgbClr val="4E4E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2748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dirty="0" smtClean="0">
            <a:solidFill>
              <a:srgbClr val="FFFFFF"/>
            </a:solidFill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121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cp:lastPrinted>2019-04-06T03:38:44Z</cp:lastPrinted>
  <dcterms:modified xsi:type="dcterms:W3CDTF">2022-05-16T08:21:09Z</dcterms:modified>
</cp:coreProperties>
</file>