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13004800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966" y="8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B212C-DD50-4DE3-8A82-9352ADD6AF26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8859E-0A2B-4395-8663-438AFB70D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813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892367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1888" y="9296400"/>
            <a:ext cx="314250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4. 승마 게임 상용 적용 및 결과…"/>
          <p:cNvSpPr txBox="1"/>
          <p:nvPr/>
        </p:nvSpPr>
        <p:spPr>
          <a:xfrm>
            <a:off x="510756" y="104865"/>
            <a:ext cx="12176544" cy="57186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50000"/>
              </a:lnSpc>
              <a:defRPr sz="2100" b="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lang="en-US" altLang="ko-KR" sz="3600" b="0" dirty="0">
                <a:latin typeface="나눔고딕"/>
                <a:ea typeface="나눔고딕"/>
                <a:cs typeface="나눔고딕"/>
                <a:sym typeface="나눔고딕"/>
              </a:rPr>
              <a:t>12</a:t>
            </a:r>
            <a:r>
              <a:rPr lang="ko-KR" altLang="en-US" sz="3600" b="0" dirty="0">
                <a:latin typeface="나눔고딕"/>
                <a:ea typeface="나눔고딕"/>
                <a:cs typeface="나눔고딕"/>
                <a:sym typeface="나눔고딕"/>
              </a:rPr>
              <a:t>주차 과제</a:t>
            </a:r>
            <a:endParaRPr lang="en-US" altLang="ko-KR" sz="3600" b="0" dirty="0">
              <a:latin typeface="나눔고딕"/>
              <a:ea typeface="나눔고딕"/>
              <a:cs typeface="나눔고딕"/>
              <a:sym typeface="나눔고딕"/>
            </a:endParaRPr>
          </a:p>
          <a:p>
            <a:pPr algn="l">
              <a:lnSpc>
                <a:spcPct val="150000"/>
              </a:lnSpc>
              <a:defRPr sz="2100" b="0">
                <a:latin typeface="나눔고딕"/>
                <a:ea typeface="나눔고딕"/>
                <a:cs typeface="나눔고딕"/>
                <a:sym typeface="나눔고딕"/>
              </a:defRPr>
            </a:pPr>
            <a:endParaRPr lang="en-US" altLang="ko-KR" b="0" i="0" dirty="0">
              <a:solidFill>
                <a:srgbClr val="4E4E4E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  <a:defRPr sz="2100" b="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lang="en-US" altLang="ko-KR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I. </a:t>
            </a:r>
            <a:r>
              <a:rPr lang="ko-KR" altLang="en-US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해당 시간이 종료되면 종료 화면으로 전환하고 </a:t>
            </a:r>
            <a:endParaRPr lang="en-US" altLang="ko-KR" b="0" i="0" dirty="0">
              <a:solidFill>
                <a:srgbClr val="4E4E4E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  <a:defRPr sz="2100" b="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lang="ko-KR" altLang="en-US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종료 화면에서 마우스를 </a:t>
            </a:r>
            <a:r>
              <a:rPr lang="ko-KR" altLang="en-US" b="0" i="0" dirty="0" err="1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탭하면</a:t>
            </a:r>
            <a:r>
              <a:rPr lang="ko-KR" altLang="en-US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게임을 시작하도록 하도록 하시오</a:t>
            </a:r>
            <a:r>
              <a:rPr lang="en-US" altLang="ko-KR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ko-KR" altLang="en-US" dirty="0"/>
            </a:br>
            <a:br>
              <a:rPr lang="ko-KR" altLang="en-US" dirty="0"/>
            </a:br>
            <a:r>
              <a:rPr lang="en-US" altLang="ko-KR" b="0" dirty="0">
                <a:solidFill>
                  <a:srgbClr val="4E4E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II. </a:t>
            </a:r>
            <a:r>
              <a:rPr lang="ko-KR" altLang="en-US" b="0" dirty="0">
                <a:solidFill>
                  <a:srgbClr val="4E4E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제출할 </a:t>
            </a:r>
            <a:r>
              <a:rPr lang="en-US" altLang="ko-KR" b="0" dirty="0">
                <a:solidFill>
                  <a:srgbClr val="4E4E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b="0" dirty="0">
                <a:solidFill>
                  <a:srgbClr val="4E4E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문서</a:t>
            </a:r>
            <a:br>
              <a:rPr lang="ko-KR" altLang="en-US" dirty="0"/>
            </a:br>
            <a:r>
              <a:rPr lang="ko-KR" altLang="en-US" b="0" dirty="0">
                <a:solidFill>
                  <a:srgbClr val="4E4E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 </a:t>
            </a:r>
            <a:r>
              <a:rPr lang="en-US" altLang="ko-KR" b="0" dirty="0">
                <a:solidFill>
                  <a:srgbClr val="4E4E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b="0" dirty="0">
                <a:solidFill>
                  <a:srgbClr val="4E4E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표지 화면</a:t>
            </a:r>
            <a:br>
              <a:rPr lang="ko-KR" altLang="en-US" dirty="0"/>
            </a:br>
            <a:r>
              <a:rPr lang="ko-KR" altLang="en-US" b="0" dirty="0">
                <a:solidFill>
                  <a:srgbClr val="4E4E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 </a:t>
            </a:r>
            <a:r>
              <a:rPr lang="en-US" altLang="ko-KR" b="0" dirty="0">
                <a:solidFill>
                  <a:srgbClr val="4E4E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변경된 스크립트 소스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소스에서 변경한 부분을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빨간색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으로 변경하여 캡쳐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)</a:t>
            </a:r>
          </a:p>
          <a:p>
            <a:pPr algn="l">
              <a:lnSpc>
                <a:spcPct val="150000"/>
              </a:lnSpc>
              <a:defRPr sz="2100" b="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   3.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게임씬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,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종료씬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 등록 화면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(File-Build Settings-Scenes in Build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화면 캡쳐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)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나눔고딕"/>
            </a:endParaRPr>
          </a:p>
          <a:p>
            <a:pPr algn="l">
              <a:lnSpc>
                <a:spcPct val="150000"/>
              </a:lnSpc>
              <a:defRPr sz="2100" b="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   3.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종료 화면 캡쳐 </a:t>
            </a:r>
            <a:b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   </a:t>
            </a:r>
            <a:r>
              <a:rPr lang="en-US" altLang="ko-KR" b="0" dirty="0">
                <a:solidFill>
                  <a:srgbClr val="4E4E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b="0" dirty="0">
                <a:solidFill>
                  <a:srgbClr val="4E4E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화면 캡쳐</a:t>
            </a:r>
            <a:endParaRPr lang="en-US" altLang="ko-KR" sz="3200" b="0" dirty="0">
              <a:solidFill>
                <a:srgbClr val="4E4E4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323274882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2200" b="0" dirty="0" smtClean="0">
            <a:solidFill>
              <a:srgbClr val="FFFFFF"/>
            </a:solidFill>
            <a:latin typeface="+mn-lt"/>
            <a:ea typeface="+mn-ea"/>
            <a:cs typeface="+mn-cs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2002</TotalTime>
  <Words>84</Words>
  <Application>Microsoft Office PowerPoint</Application>
  <PresentationFormat>사용자 지정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Apple SD 산돌고딕 Neo 옅은체</vt:lpstr>
      <vt:lpstr>Helvetica Neue</vt:lpstr>
      <vt:lpstr>Helvetica Neue Light</vt:lpstr>
      <vt:lpstr>Helvetica Neue Medium</vt:lpstr>
      <vt:lpstr>Helvetica Neue Thin</vt:lpstr>
      <vt:lpstr>나눔고딕</vt:lpstr>
      <vt:lpstr>맑은 고딕</vt:lpstr>
      <vt:lpstr>White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211</cp:lastModifiedBy>
  <cp:revision>65</cp:revision>
  <cp:lastPrinted>2019-04-06T03:38:44Z</cp:lastPrinted>
  <dcterms:modified xsi:type="dcterms:W3CDTF">2022-05-26T07:30:26Z</dcterms:modified>
</cp:coreProperties>
</file>