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156"/>
    <a:srgbClr val="E8A383"/>
    <a:srgbClr val="E0A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B4C97-FFBC-4B80-8295-879BC2C2F988}" v="268" dt="2021-12-06T18:06:45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채린" userId="459e1ed0-be2c-4e86-8ba3-b163bab149fc" providerId="ADAL" clId="{6215B415-CEDF-441D-A36A-FBA2BBA14E2D}"/>
    <pc:docChg chg="undo custSel modSld">
      <pc:chgData name="전채린" userId="459e1ed0-be2c-4e86-8ba3-b163bab149fc" providerId="ADAL" clId="{6215B415-CEDF-441D-A36A-FBA2BBA14E2D}" dt="2021-11-02T10:19:32.804" v="32" actId="1076"/>
      <pc:docMkLst>
        <pc:docMk/>
      </pc:docMkLst>
      <pc:sldChg chg="addSp modSp mod">
        <pc:chgData name="전채린" userId="459e1ed0-be2c-4e86-8ba3-b163bab149fc" providerId="ADAL" clId="{6215B415-CEDF-441D-A36A-FBA2BBA14E2D}" dt="2021-11-02T10:19:32.804" v="32" actId="1076"/>
        <pc:sldMkLst>
          <pc:docMk/>
          <pc:sldMk cId="4088589095" sldId="260"/>
        </pc:sldMkLst>
        <pc:spChg chg="add mod ord">
          <ac:chgData name="전채린" userId="459e1ed0-be2c-4e86-8ba3-b163bab149fc" providerId="ADAL" clId="{6215B415-CEDF-441D-A36A-FBA2BBA14E2D}" dt="2021-11-02T08:50:40.065" v="30" actId="164"/>
          <ac:spMkLst>
            <pc:docMk/>
            <pc:sldMk cId="4088589095" sldId="260"/>
            <ac:spMk id="11" creationId="{22A501AF-2BA9-44B4-9F86-02C46DC25F69}"/>
          </ac:spMkLst>
        </pc:spChg>
        <pc:grpChg chg="add mod">
          <ac:chgData name="전채린" userId="459e1ed0-be2c-4e86-8ba3-b163bab149fc" providerId="ADAL" clId="{6215B415-CEDF-441D-A36A-FBA2BBA14E2D}" dt="2021-11-02T08:50:40.065" v="30" actId="164"/>
          <ac:grpSpMkLst>
            <pc:docMk/>
            <pc:sldMk cId="4088589095" sldId="260"/>
            <ac:grpSpMk id="12" creationId="{500924AB-6003-47B6-8837-226FE42029C2}"/>
          </ac:grpSpMkLst>
        </pc:grpChg>
        <pc:picChg chg="add mod">
          <ac:chgData name="전채린" userId="459e1ed0-be2c-4e86-8ba3-b163bab149fc" providerId="ADAL" clId="{6215B415-CEDF-441D-A36A-FBA2BBA14E2D}" dt="2021-11-02T08:44:30.216" v="6" actId="1076"/>
          <ac:picMkLst>
            <pc:docMk/>
            <pc:sldMk cId="4088589095" sldId="260"/>
            <ac:picMk id="3" creationId="{498C9241-47D7-4591-B98B-24C5147CE93B}"/>
          </ac:picMkLst>
        </pc:picChg>
        <pc:picChg chg="add mod">
          <ac:chgData name="전채린" userId="459e1ed0-be2c-4e86-8ba3-b163bab149fc" providerId="ADAL" clId="{6215B415-CEDF-441D-A36A-FBA2BBA14E2D}" dt="2021-11-02T08:44:32.715" v="8" actId="1076"/>
          <ac:picMkLst>
            <pc:docMk/>
            <pc:sldMk cId="4088589095" sldId="260"/>
            <ac:picMk id="6" creationId="{7772639C-1273-46B4-A372-03CA9D5B71AA}"/>
          </ac:picMkLst>
        </pc:picChg>
        <pc:picChg chg="add mod">
          <ac:chgData name="전채린" userId="459e1ed0-be2c-4e86-8ba3-b163bab149fc" providerId="ADAL" clId="{6215B415-CEDF-441D-A36A-FBA2BBA14E2D}" dt="2021-11-02T08:44:28.723" v="5" actId="1076"/>
          <ac:picMkLst>
            <pc:docMk/>
            <pc:sldMk cId="4088589095" sldId="260"/>
            <ac:picMk id="8" creationId="{482E1904-D0FC-4D09-AB87-283FD84C1A5F}"/>
          </ac:picMkLst>
        </pc:picChg>
        <pc:picChg chg="add mod ord">
          <ac:chgData name="전채린" userId="459e1ed0-be2c-4e86-8ba3-b163bab149fc" providerId="ADAL" clId="{6215B415-CEDF-441D-A36A-FBA2BBA14E2D}" dt="2021-11-02T08:50:40.065" v="30" actId="164"/>
          <ac:picMkLst>
            <pc:docMk/>
            <pc:sldMk cId="4088589095" sldId="260"/>
            <ac:picMk id="10" creationId="{49E02A54-DDBF-44B2-B2B4-6D3B79FD42F4}"/>
          </ac:picMkLst>
        </pc:picChg>
        <pc:picChg chg="add mod">
          <ac:chgData name="전채린" userId="459e1ed0-be2c-4e86-8ba3-b163bab149fc" providerId="ADAL" clId="{6215B415-CEDF-441D-A36A-FBA2BBA14E2D}" dt="2021-11-02T10:19:32.804" v="32" actId="1076"/>
          <ac:picMkLst>
            <pc:docMk/>
            <pc:sldMk cId="4088589095" sldId="260"/>
            <ac:picMk id="14" creationId="{B5D70E45-77A5-4DEC-9EAE-1D4CB4F9FAD9}"/>
          </ac:picMkLst>
        </pc:picChg>
      </pc:sldChg>
    </pc:docChg>
  </pc:docChgLst>
  <pc:docChgLst>
    <pc:chgData name="전 채린" userId="1250b26413c18a69" providerId="LiveId" clId="{AE09BF62-0B90-4D56-877D-CDCE76FF26AB}"/>
    <pc:docChg chg="custSel addSld modSld sldOrd">
      <pc:chgData name="전 채린" userId="1250b26413c18a69" providerId="LiveId" clId="{AE09BF62-0B90-4D56-877D-CDCE76FF26AB}" dt="2021-10-04T09:58:11.310" v="74" actId="1076"/>
      <pc:docMkLst>
        <pc:docMk/>
      </pc:docMkLst>
      <pc:sldChg chg="addSp delSp modSp new mod">
        <pc:chgData name="전 채린" userId="1250b26413c18a69" providerId="LiveId" clId="{AE09BF62-0B90-4D56-877D-CDCE76FF26AB}" dt="2021-10-04T08:08:02.478" v="5" actId="962"/>
        <pc:sldMkLst>
          <pc:docMk/>
          <pc:sldMk cId="2705818433" sldId="258"/>
        </pc:sldMkLst>
        <pc:spChg chg="del">
          <ac:chgData name="전 채린" userId="1250b26413c18a69" providerId="LiveId" clId="{AE09BF62-0B90-4D56-877D-CDCE76FF26AB}" dt="2021-10-04T08:06:14.406" v="2" actId="478"/>
          <ac:spMkLst>
            <pc:docMk/>
            <pc:sldMk cId="2705818433" sldId="258"/>
            <ac:spMk id="2" creationId="{F229CD75-0305-49B1-BAD9-781D97D47C80}"/>
          </ac:spMkLst>
        </pc:spChg>
        <pc:spChg chg="del">
          <ac:chgData name="전 채린" userId="1250b26413c18a69" providerId="LiveId" clId="{AE09BF62-0B90-4D56-877D-CDCE76FF26AB}" dt="2021-10-04T08:06:08.104" v="1" actId="478"/>
          <ac:spMkLst>
            <pc:docMk/>
            <pc:sldMk cId="2705818433" sldId="258"/>
            <ac:spMk id="3" creationId="{47354E81-C278-4C86-AE93-1E61678EE587}"/>
          </ac:spMkLst>
        </pc:spChg>
        <pc:picChg chg="add mod">
          <ac:chgData name="전 채린" userId="1250b26413c18a69" providerId="LiveId" clId="{AE09BF62-0B90-4D56-877D-CDCE76FF26AB}" dt="2021-10-04T08:08:02.478" v="5" actId="962"/>
          <ac:picMkLst>
            <pc:docMk/>
            <pc:sldMk cId="2705818433" sldId="258"/>
            <ac:picMk id="5" creationId="{52C512EA-1CB5-4B7F-BA41-5DBAF0D203E5}"/>
          </ac:picMkLst>
        </pc:picChg>
      </pc:sldChg>
      <pc:sldChg chg="addSp modSp new mod">
        <pc:chgData name="전 채린" userId="1250b26413c18a69" providerId="LiveId" clId="{AE09BF62-0B90-4D56-877D-CDCE76FF26AB}" dt="2021-10-04T08:10:35.740" v="9" actId="962"/>
        <pc:sldMkLst>
          <pc:docMk/>
          <pc:sldMk cId="3514103475" sldId="259"/>
        </pc:sldMkLst>
        <pc:picChg chg="add mod">
          <ac:chgData name="전 채린" userId="1250b26413c18a69" providerId="LiveId" clId="{AE09BF62-0B90-4D56-877D-CDCE76FF26AB}" dt="2021-10-04T08:10:35.740" v="9" actId="962"/>
          <ac:picMkLst>
            <pc:docMk/>
            <pc:sldMk cId="3514103475" sldId="259"/>
            <ac:picMk id="3" creationId="{D9418D09-8F3F-4221-B466-8844706D2741}"/>
          </ac:picMkLst>
        </pc:picChg>
      </pc:sldChg>
      <pc:sldChg chg="addSp delSp modSp new mod">
        <pc:chgData name="전 채린" userId="1250b26413c18a69" providerId="LiveId" clId="{AE09BF62-0B90-4D56-877D-CDCE76FF26AB}" dt="2021-10-04T08:15:44.803" v="13" actId="931"/>
        <pc:sldMkLst>
          <pc:docMk/>
          <pc:sldMk cId="4088589095" sldId="260"/>
        </pc:sldMkLst>
        <pc:picChg chg="add del mod">
          <ac:chgData name="전 채린" userId="1250b26413c18a69" providerId="LiveId" clId="{AE09BF62-0B90-4D56-877D-CDCE76FF26AB}" dt="2021-10-04T08:15:12.097" v="12" actId="478"/>
          <ac:picMkLst>
            <pc:docMk/>
            <pc:sldMk cId="4088589095" sldId="260"/>
            <ac:picMk id="3" creationId="{0A98CED5-F3A4-4641-B690-BEC3355F38AA}"/>
          </ac:picMkLst>
        </pc:picChg>
        <pc:picChg chg="add mod">
          <ac:chgData name="전 채린" userId="1250b26413c18a69" providerId="LiveId" clId="{AE09BF62-0B90-4D56-877D-CDCE76FF26AB}" dt="2021-10-04T08:15:44.803" v="13" actId="931"/>
          <ac:picMkLst>
            <pc:docMk/>
            <pc:sldMk cId="4088589095" sldId="260"/>
            <ac:picMk id="5" creationId="{0587C6E6-80B8-4995-9678-EFA7A630FBF8}"/>
          </ac:picMkLst>
        </pc:picChg>
      </pc:sldChg>
      <pc:sldChg chg="addSp modSp new">
        <pc:chgData name="전 채린" userId="1250b26413c18a69" providerId="LiveId" clId="{AE09BF62-0B90-4D56-877D-CDCE76FF26AB}" dt="2021-10-04T08:22:33.648" v="16" actId="931"/>
        <pc:sldMkLst>
          <pc:docMk/>
          <pc:sldMk cId="2291461471" sldId="261"/>
        </pc:sldMkLst>
        <pc:picChg chg="add mod">
          <ac:chgData name="전 채린" userId="1250b26413c18a69" providerId="LiveId" clId="{AE09BF62-0B90-4D56-877D-CDCE76FF26AB}" dt="2021-10-04T08:22:33.648" v="16" actId="931"/>
          <ac:picMkLst>
            <pc:docMk/>
            <pc:sldMk cId="2291461471" sldId="261"/>
            <ac:picMk id="3" creationId="{61969D9A-70CC-44DC-B066-188E45EAB575}"/>
          </ac:picMkLst>
        </pc:picChg>
      </pc:sldChg>
      <pc:sldChg chg="addSp modSp new ord">
        <pc:chgData name="전 채린" userId="1250b26413c18a69" providerId="LiveId" clId="{AE09BF62-0B90-4D56-877D-CDCE76FF26AB}" dt="2021-10-04T08:24:05.088" v="21"/>
        <pc:sldMkLst>
          <pc:docMk/>
          <pc:sldMk cId="2326770278" sldId="262"/>
        </pc:sldMkLst>
        <pc:picChg chg="add mod">
          <ac:chgData name="전 채린" userId="1250b26413c18a69" providerId="LiveId" clId="{AE09BF62-0B90-4D56-877D-CDCE76FF26AB}" dt="2021-10-04T08:22:53.659" v="17" actId="931"/>
          <ac:picMkLst>
            <pc:docMk/>
            <pc:sldMk cId="2326770278" sldId="262"/>
            <ac:picMk id="3" creationId="{2A7670C4-A511-4954-83CF-F128D6491E67}"/>
          </ac:picMkLst>
        </pc:picChg>
      </pc:sldChg>
      <pc:sldChg chg="addSp modSp new mod">
        <pc:chgData name="전 채린" userId="1250b26413c18a69" providerId="LiveId" clId="{AE09BF62-0B90-4D56-877D-CDCE76FF26AB}" dt="2021-10-04T08:24:47.905" v="24" actId="962"/>
        <pc:sldMkLst>
          <pc:docMk/>
          <pc:sldMk cId="698784897" sldId="263"/>
        </pc:sldMkLst>
        <pc:picChg chg="add mod">
          <ac:chgData name="전 채린" userId="1250b26413c18a69" providerId="LiveId" clId="{AE09BF62-0B90-4D56-877D-CDCE76FF26AB}" dt="2021-10-04T08:24:47.905" v="24" actId="962"/>
          <ac:picMkLst>
            <pc:docMk/>
            <pc:sldMk cId="698784897" sldId="263"/>
            <ac:picMk id="3" creationId="{3DF893E6-275E-4F54-9FA8-FB2B1F1645FF}"/>
          </ac:picMkLst>
        </pc:picChg>
      </pc:sldChg>
      <pc:sldChg chg="addSp modSp new mod">
        <pc:chgData name="전 채린" userId="1250b26413c18a69" providerId="LiveId" clId="{AE09BF62-0B90-4D56-877D-CDCE76FF26AB}" dt="2021-10-04T08:25:48.816" v="27" actId="962"/>
        <pc:sldMkLst>
          <pc:docMk/>
          <pc:sldMk cId="1172510983" sldId="264"/>
        </pc:sldMkLst>
        <pc:picChg chg="add mod">
          <ac:chgData name="전 채린" userId="1250b26413c18a69" providerId="LiveId" clId="{AE09BF62-0B90-4D56-877D-CDCE76FF26AB}" dt="2021-10-04T08:25:48.816" v="27" actId="962"/>
          <ac:picMkLst>
            <pc:docMk/>
            <pc:sldMk cId="1172510983" sldId="264"/>
            <ac:picMk id="3" creationId="{7EEBB214-37A1-46B6-BA5D-EBE67B2D45AE}"/>
          </ac:picMkLst>
        </pc:picChg>
      </pc:sldChg>
      <pc:sldChg chg="addSp modSp new">
        <pc:chgData name="전 채린" userId="1250b26413c18a69" providerId="LiveId" clId="{AE09BF62-0B90-4D56-877D-CDCE76FF26AB}" dt="2021-10-04T08:26:46.948" v="29" actId="931"/>
        <pc:sldMkLst>
          <pc:docMk/>
          <pc:sldMk cId="1239502770" sldId="265"/>
        </pc:sldMkLst>
        <pc:picChg chg="add mod">
          <ac:chgData name="전 채린" userId="1250b26413c18a69" providerId="LiveId" clId="{AE09BF62-0B90-4D56-877D-CDCE76FF26AB}" dt="2021-10-04T08:26:46.948" v="29" actId="931"/>
          <ac:picMkLst>
            <pc:docMk/>
            <pc:sldMk cId="1239502770" sldId="265"/>
            <ac:picMk id="3" creationId="{17694C42-4936-4FF5-B2A2-20D55AD59CDE}"/>
          </ac:picMkLst>
        </pc:picChg>
      </pc:sldChg>
      <pc:sldChg chg="addSp delSp modSp new mod">
        <pc:chgData name="전 채린" userId="1250b26413c18a69" providerId="LiveId" clId="{AE09BF62-0B90-4D56-877D-CDCE76FF26AB}" dt="2021-10-04T08:38:34.406" v="33" actId="931"/>
        <pc:sldMkLst>
          <pc:docMk/>
          <pc:sldMk cId="2154483618" sldId="266"/>
        </pc:sldMkLst>
        <pc:picChg chg="add del mod">
          <ac:chgData name="전 채린" userId="1250b26413c18a69" providerId="LiveId" clId="{AE09BF62-0B90-4D56-877D-CDCE76FF26AB}" dt="2021-10-04T08:38:15.698" v="32" actId="478"/>
          <ac:picMkLst>
            <pc:docMk/>
            <pc:sldMk cId="2154483618" sldId="266"/>
            <ac:picMk id="3" creationId="{F8D017C9-02F0-40F2-BE66-796FB7DE502D}"/>
          </ac:picMkLst>
        </pc:picChg>
        <pc:picChg chg="add mod">
          <ac:chgData name="전 채린" userId="1250b26413c18a69" providerId="LiveId" clId="{AE09BF62-0B90-4D56-877D-CDCE76FF26AB}" dt="2021-10-04T08:38:34.406" v="33" actId="931"/>
          <ac:picMkLst>
            <pc:docMk/>
            <pc:sldMk cId="2154483618" sldId="266"/>
            <ac:picMk id="5" creationId="{9CD784F9-9747-4FC4-85C8-8775E3C9AF89}"/>
          </ac:picMkLst>
        </pc:picChg>
      </pc:sldChg>
      <pc:sldChg chg="addSp modSp new">
        <pc:chgData name="전 채린" userId="1250b26413c18a69" providerId="LiveId" clId="{AE09BF62-0B90-4D56-877D-CDCE76FF26AB}" dt="2021-10-04T08:59:15.984" v="35" actId="931"/>
        <pc:sldMkLst>
          <pc:docMk/>
          <pc:sldMk cId="1330448075" sldId="267"/>
        </pc:sldMkLst>
        <pc:picChg chg="add mod">
          <ac:chgData name="전 채린" userId="1250b26413c18a69" providerId="LiveId" clId="{AE09BF62-0B90-4D56-877D-CDCE76FF26AB}" dt="2021-10-04T08:59:15.984" v="35" actId="931"/>
          <ac:picMkLst>
            <pc:docMk/>
            <pc:sldMk cId="1330448075" sldId="267"/>
            <ac:picMk id="3" creationId="{4DFE01DF-A5A4-400E-A94D-30A99614CB1C}"/>
          </ac:picMkLst>
        </pc:picChg>
      </pc:sldChg>
      <pc:sldChg chg="addSp delSp modSp new mod">
        <pc:chgData name="전 채린" userId="1250b26413c18a69" providerId="LiveId" clId="{AE09BF62-0B90-4D56-877D-CDCE76FF26AB}" dt="2021-10-04T09:58:11.310" v="74" actId="1076"/>
        <pc:sldMkLst>
          <pc:docMk/>
          <pc:sldMk cId="1509058707" sldId="268"/>
        </pc:sldMkLst>
        <pc:picChg chg="add del mod">
          <ac:chgData name="전 채린" userId="1250b26413c18a69" providerId="LiveId" clId="{AE09BF62-0B90-4D56-877D-CDCE76FF26AB}" dt="2021-10-04T09:53:34.029" v="43" actId="478"/>
          <ac:picMkLst>
            <pc:docMk/>
            <pc:sldMk cId="1509058707" sldId="268"/>
            <ac:picMk id="3" creationId="{465DB6ED-C775-42F5-BF1C-406A666CF420}"/>
          </ac:picMkLst>
        </pc:picChg>
        <pc:picChg chg="add mod modCrop">
          <ac:chgData name="전 채린" userId="1250b26413c18a69" providerId="LiveId" clId="{AE09BF62-0B90-4D56-877D-CDCE76FF26AB}" dt="2021-10-04T09:57:58.747" v="73" actId="732"/>
          <ac:picMkLst>
            <pc:docMk/>
            <pc:sldMk cId="1509058707" sldId="268"/>
            <ac:picMk id="5" creationId="{CEFEBC97-32E7-4F80-95C2-9906FB43EB28}"/>
          </ac:picMkLst>
        </pc:picChg>
        <pc:picChg chg="add del mod">
          <ac:chgData name="전 채린" userId="1250b26413c18a69" providerId="LiveId" clId="{AE09BF62-0B90-4D56-877D-CDCE76FF26AB}" dt="2021-10-04T09:54:12.261" v="48" actId="478"/>
          <ac:picMkLst>
            <pc:docMk/>
            <pc:sldMk cId="1509058707" sldId="268"/>
            <ac:picMk id="7" creationId="{48155F46-BC21-4E43-B140-CCD6ECCFFFFA}"/>
          </ac:picMkLst>
        </pc:picChg>
        <pc:picChg chg="add mod modCrop">
          <ac:chgData name="전 채린" userId="1250b26413c18a69" providerId="LiveId" clId="{AE09BF62-0B90-4D56-877D-CDCE76FF26AB}" dt="2021-10-04T09:58:11.310" v="74" actId="1076"/>
          <ac:picMkLst>
            <pc:docMk/>
            <pc:sldMk cId="1509058707" sldId="268"/>
            <ac:picMk id="9" creationId="{3823F554-CF8E-4274-8D74-33748C619576}"/>
          </ac:picMkLst>
        </pc:picChg>
        <pc:picChg chg="add mod modCrop">
          <ac:chgData name="전 채린" userId="1250b26413c18a69" providerId="LiveId" clId="{AE09BF62-0B90-4D56-877D-CDCE76FF26AB}" dt="2021-10-04T09:56:59.236" v="69" actId="732"/>
          <ac:picMkLst>
            <pc:docMk/>
            <pc:sldMk cId="1509058707" sldId="268"/>
            <ac:picMk id="11" creationId="{251174FA-58BD-4DA6-A696-2D22AC3F7FAB}"/>
          </ac:picMkLst>
        </pc:picChg>
        <pc:picChg chg="add mod">
          <ac:chgData name="전 채린" userId="1250b26413c18a69" providerId="LiveId" clId="{AE09BF62-0B90-4D56-877D-CDCE76FF26AB}" dt="2021-10-04T09:55:57.810" v="60" actId="1076"/>
          <ac:picMkLst>
            <pc:docMk/>
            <pc:sldMk cId="1509058707" sldId="268"/>
            <ac:picMk id="13" creationId="{A438E7BE-17DB-4738-BB2C-2DFC8B21D3D0}"/>
          </ac:picMkLst>
        </pc:picChg>
        <pc:picChg chg="add mod">
          <ac:chgData name="전 채린" userId="1250b26413c18a69" providerId="LiveId" clId="{AE09BF62-0B90-4D56-877D-CDCE76FF26AB}" dt="2021-10-04T09:56:20.257" v="62" actId="1076"/>
          <ac:picMkLst>
            <pc:docMk/>
            <pc:sldMk cId="1509058707" sldId="268"/>
            <ac:picMk id="15" creationId="{081E4605-E8C5-4AE1-A490-CDFA8A722D97}"/>
          </ac:picMkLst>
        </pc:picChg>
        <pc:picChg chg="add mod modCrop">
          <ac:chgData name="전 채린" userId="1250b26413c18a69" providerId="LiveId" clId="{AE09BF62-0B90-4D56-877D-CDCE76FF26AB}" dt="2021-10-04T09:56:43.525" v="67" actId="1076"/>
          <ac:picMkLst>
            <pc:docMk/>
            <pc:sldMk cId="1509058707" sldId="268"/>
            <ac:picMk id="16" creationId="{6417C0F3-6A55-426D-B717-A8CBB73BAD9C}"/>
          </ac:picMkLst>
        </pc:picChg>
      </pc:sldChg>
      <pc:sldChg chg="new">
        <pc:chgData name="전 채린" userId="1250b26413c18a69" providerId="LiveId" clId="{AE09BF62-0B90-4D56-877D-CDCE76FF26AB}" dt="2021-10-04T09:52:43.789" v="37" actId="680"/>
        <pc:sldMkLst>
          <pc:docMk/>
          <pc:sldMk cId="1631356604" sldId="269"/>
        </pc:sldMkLst>
      </pc:sldChg>
      <pc:sldChg chg="new">
        <pc:chgData name="전 채린" userId="1250b26413c18a69" providerId="LiveId" clId="{AE09BF62-0B90-4D56-877D-CDCE76FF26AB}" dt="2021-10-04T09:52:44.088" v="38" actId="680"/>
        <pc:sldMkLst>
          <pc:docMk/>
          <pc:sldMk cId="3252630125" sldId="270"/>
        </pc:sldMkLst>
      </pc:sldChg>
      <pc:sldChg chg="new">
        <pc:chgData name="전 채린" userId="1250b26413c18a69" providerId="LiveId" clId="{AE09BF62-0B90-4D56-877D-CDCE76FF26AB}" dt="2021-10-04T09:52:50.407" v="39" actId="680"/>
        <pc:sldMkLst>
          <pc:docMk/>
          <pc:sldMk cId="3560065451" sldId="271"/>
        </pc:sldMkLst>
      </pc:sldChg>
    </pc:docChg>
  </pc:docChgLst>
  <pc:docChgLst>
    <pc:chgData name="전채린" userId="459e1ed0-be2c-4e86-8ba3-b163bab149fc" providerId="ADAL" clId="{118B4C97-FFBC-4B80-8295-879BC2C2F988}"/>
    <pc:docChg chg="modSld">
      <pc:chgData name="전채린" userId="459e1ed0-be2c-4e86-8ba3-b163bab149fc" providerId="ADAL" clId="{118B4C97-FFBC-4B80-8295-879BC2C2F988}" dt="2021-12-06T18:06:45.007" v="535"/>
      <pc:docMkLst>
        <pc:docMk/>
      </pc:docMkLst>
      <pc:sldChg chg="modSp mod">
        <pc:chgData name="전채린" userId="459e1ed0-be2c-4e86-8ba3-b163bab149fc" providerId="ADAL" clId="{118B4C97-FFBC-4B80-8295-879BC2C2F988}" dt="2021-12-06T18:06:45.007" v="535"/>
        <pc:sldMkLst>
          <pc:docMk/>
          <pc:sldMk cId="1168430088" sldId="257"/>
        </pc:sldMkLst>
        <pc:spChg chg="mod">
          <ac:chgData name="전채린" userId="459e1ed0-be2c-4e86-8ba3-b163bab149fc" providerId="ADAL" clId="{118B4C97-FFBC-4B80-8295-879BC2C2F988}" dt="2021-12-06T17:28:39.302" v="426" actId="20577"/>
          <ac:spMkLst>
            <pc:docMk/>
            <pc:sldMk cId="1168430088" sldId="257"/>
            <ac:spMk id="7" creationId="{6FD5ABDF-768C-4955-B75A-41A5E2A8737E}"/>
          </ac:spMkLst>
        </pc:spChg>
        <pc:graphicFrameChg chg="mod">
          <ac:chgData name="전채린" userId="459e1ed0-be2c-4e86-8ba3-b163bab149fc" providerId="ADAL" clId="{118B4C97-FFBC-4B80-8295-879BC2C2F988}" dt="2021-12-06T18:06:45.007" v="535"/>
          <ac:graphicFrameMkLst>
            <pc:docMk/>
            <pc:sldMk cId="1168430088" sldId="257"/>
            <ac:graphicFrameMk id="4" creationId="{AE393AD1-B6C3-4C5D-9C20-ECC88FB59AF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B64CB-D2DC-49CB-8861-4495697F6DA0}" type="doc">
      <dgm:prSet loTypeId="urn:microsoft.com/office/officeart/2005/8/layout/hierarchy3" loCatId="hierarchy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EAC4D7E0-7A91-4042-9BF2-948E3592D277}">
      <dgm:prSet phldrT="[텍스트]"/>
      <dgm:spPr/>
      <dgm:t>
        <a:bodyPr/>
        <a:lstStyle/>
        <a:p>
          <a:pPr latinLnBrk="1"/>
          <a:r>
            <a:rPr lang="ko-KR" altLang="en-US" b="1" dirty="0"/>
            <a:t>항공권 예약</a:t>
          </a:r>
        </a:p>
      </dgm:t>
    </dgm:pt>
    <dgm:pt modelId="{BB25DE39-31F5-4B7B-B2BA-7506D3FB0549}" type="parTrans" cxnId="{CD0171F3-4925-48DC-B7C8-7A05D8A68A93}">
      <dgm:prSet/>
      <dgm:spPr/>
      <dgm:t>
        <a:bodyPr/>
        <a:lstStyle/>
        <a:p>
          <a:pPr latinLnBrk="1"/>
          <a:endParaRPr lang="ko-KR" altLang="en-US"/>
        </a:p>
      </dgm:t>
    </dgm:pt>
    <dgm:pt modelId="{516565EC-EED5-4C04-9797-449287C77A9F}" type="sibTrans" cxnId="{CD0171F3-4925-48DC-B7C8-7A05D8A68A93}">
      <dgm:prSet/>
      <dgm:spPr/>
      <dgm:t>
        <a:bodyPr/>
        <a:lstStyle/>
        <a:p>
          <a:pPr latinLnBrk="1"/>
          <a:endParaRPr lang="ko-KR" altLang="en-US"/>
        </a:p>
      </dgm:t>
    </dgm:pt>
    <dgm:pt modelId="{204D5ADB-CAB9-4952-B1A3-D1CC3BE85EA2}">
      <dgm:prSet phldrT="[텍스트]"/>
      <dgm:spPr/>
      <dgm:t>
        <a:bodyPr/>
        <a:lstStyle/>
        <a:p>
          <a:pPr latinLnBrk="1"/>
          <a:r>
            <a:rPr lang="ko-KR" altLang="en-US" dirty="0"/>
            <a:t>예약 기능</a:t>
          </a:r>
        </a:p>
      </dgm:t>
    </dgm:pt>
    <dgm:pt modelId="{0DEC95E1-C1A2-4A57-A100-B97061978131}" type="parTrans" cxnId="{DE327C05-4E41-4673-9416-6EFBFB70EC74}">
      <dgm:prSet/>
      <dgm:spPr/>
      <dgm:t>
        <a:bodyPr/>
        <a:lstStyle/>
        <a:p>
          <a:pPr latinLnBrk="1"/>
          <a:endParaRPr lang="ko-KR" altLang="en-US"/>
        </a:p>
      </dgm:t>
    </dgm:pt>
    <dgm:pt modelId="{626B9E76-2ECA-44B4-80AC-3E77BDF60F70}" type="sibTrans" cxnId="{DE327C05-4E41-4673-9416-6EFBFB70EC74}">
      <dgm:prSet/>
      <dgm:spPr/>
      <dgm:t>
        <a:bodyPr/>
        <a:lstStyle/>
        <a:p>
          <a:pPr latinLnBrk="1"/>
          <a:endParaRPr lang="ko-KR" altLang="en-US"/>
        </a:p>
      </dgm:t>
    </dgm:pt>
    <dgm:pt modelId="{0B6A04A1-1D6A-41C6-9594-8F472584E1EB}">
      <dgm:prSet phldrT="[텍스트]"/>
      <dgm:spPr/>
      <dgm:t>
        <a:bodyPr/>
        <a:lstStyle/>
        <a:p>
          <a:pPr latinLnBrk="1"/>
          <a:r>
            <a:rPr lang="ko-KR" altLang="en-US" b="1" dirty="0"/>
            <a:t>로그인</a:t>
          </a:r>
        </a:p>
      </dgm:t>
    </dgm:pt>
    <dgm:pt modelId="{72C44FA6-7928-498F-9F6B-B9F14DC5B462}" type="parTrans" cxnId="{8701BF75-A01E-481F-88B3-ABBEC5612502}">
      <dgm:prSet/>
      <dgm:spPr/>
      <dgm:t>
        <a:bodyPr/>
        <a:lstStyle/>
        <a:p>
          <a:pPr latinLnBrk="1"/>
          <a:endParaRPr lang="ko-KR" altLang="en-US"/>
        </a:p>
      </dgm:t>
    </dgm:pt>
    <dgm:pt modelId="{74726337-495C-43A7-B422-F892BFE3CB6D}" type="sibTrans" cxnId="{8701BF75-A01E-481F-88B3-ABBEC5612502}">
      <dgm:prSet/>
      <dgm:spPr/>
      <dgm:t>
        <a:bodyPr/>
        <a:lstStyle/>
        <a:p>
          <a:pPr latinLnBrk="1"/>
          <a:endParaRPr lang="ko-KR" altLang="en-US"/>
        </a:p>
      </dgm:t>
    </dgm:pt>
    <dgm:pt modelId="{B6F194DA-F58F-479A-9FEF-FD2806EC837C}">
      <dgm:prSet phldrT="[텍스트]"/>
      <dgm:spPr/>
      <dgm:t>
        <a:bodyPr/>
        <a:lstStyle/>
        <a:p>
          <a:pPr latinLnBrk="1"/>
          <a:r>
            <a:rPr lang="ko-KR" altLang="en-US" dirty="0"/>
            <a:t>로그인 기능</a:t>
          </a:r>
        </a:p>
      </dgm:t>
    </dgm:pt>
    <dgm:pt modelId="{1E3231B4-9F80-4D85-9AF8-B44983AF7DD2}" type="parTrans" cxnId="{A7D8692D-943C-4E78-B814-E4BCB1B8716E}">
      <dgm:prSet/>
      <dgm:spPr/>
      <dgm:t>
        <a:bodyPr/>
        <a:lstStyle/>
        <a:p>
          <a:pPr latinLnBrk="1"/>
          <a:endParaRPr lang="ko-KR" altLang="en-US"/>
        </a:p>
      </dgm:t>
    </dgm:pt>
    <dgm:pt modelId="{4ABC3DD8-F83C-43B3-A8BC-1D2A294D44AB}" type="sibTrans" cxnId="{A7D8692D-943C-4E78-B814-E4BCB1B8716E}">
      <dgm:prSet/>
      <dgm:spPr/>
      <dgm:t>
        <a:bodyPr/>
        <a:lstStyle/>
        <a:p>
          <a:pPr latinLnBrk="1"/>
          <a:endParaRPr lang="ko-KR" altLang="en-US"/>
        </a:p>
      </dgm:t>
    </dgm:pt>
    <dgm:pt modelId="{E07AB77E-8708-4C92-ADDC-23479374A62A}">
      <dgm:prSet phldrT="[텍스트]"/>
      <dgm:spPr/>
      <dgm:t>
        <a:bodyPr/>
        <a:lstStyle/>
        <a:p>
          <a:pPr latinLnBrk="1"/>
          <a:r>
            <a:rPr lang="ko-KR" altLang="en-US" b="1" dirty="0"/>
            <a:t>여행지 정보</a:t>
          </a:r>
        </a:p>
      </dgm:t>
    </dgm:pt>
    <dgm:pt modelId="{072A1DA8-AD6F-4C3C-938C-CF4179CDAEEA}" type="parTrans" cxnId="{76E1FBA0-E46C-4166-BED2-C51797AF6DBB}">
      <dgm:prSet/>
      <dgm:spPr/>
      <dgm:t>
        <a:bodyPr/>
        <a:lstStyle/>
        <a:p>
          <a:pPr latinLnBrk="1"/>
          <a:endParaRPr lang="ko-KR" altLang="en-US"/>
        </a:p>
      </dgm:t>
    </dgm:pt>
    <dgm:pt modelId="{6B7B9DC9-EADC-4913-A2AA-7D1420EE26A1}" type="sibTrans" cxnId="{76E1FBA0-E46C-4166-BED2-C51797AF6DBB}">
      <dgm:prSet/>
      <dgm:spPr/>
      <dgm:t>
        <a:bodyPr/>
        <a:lstStyle/>
        <a:p>
          <a:pPr latinLnBrk="1"/>
          <a:endParaRPr lang="ko-KR" altLang="en-US"/>
        </a:p>
      </dgm:t>
    </dgm:pt>
    <dgm:pt modelId="{A7BB205A-3CF0-4D2D-9092-3D7F68DBE51F}">
      <dgm:prSet phldrT="[텍스트]"/>
      <dgm:spPr/>
      <dgm:t>
        <a:bodyPr/>
        <a:lstStyle/>
        <a:p>
          <a:pPr latinLnBrk="1"/>
          <a:r>
            <a:rPr lang="ko-KR" altLang="en-US" dirty="0"/>
            <a:t>관광명소 추천 기능</a:t>
          </a:r>
        </a:p>
      </dgm:t>
    </dgm:pt>
    <dgm:pt modelId="{B54323E7-28CF-430A-BD07-51739155F974}" type="parTrans" cxnId="{0AA5C617-0A41-49A5-8F8E-C82E474EE098}">
      <dgm:prSet/>
      <dgm:spPr/>
      <dgm:t>
        <a:bodyPr/>
        <a:lstStyle/>
        <a:p>
          <a:pPr latinLnBrk="1"/>
          <a:endParaRPr lang="ko-KR" altLang="en-US"/>
        </a:p>
      </dgm:t>
    </dgm:pt>
    <dgm:pt modelId="{7FF2D946-BE9E-47CE-B3EF-F65B80173D40}" type="sibTrans" cxnId="{0AA5C617-0A41-49A5-8F8E-C82E474EE098}">
      <dgm:prSet/>
      <dgm:spPr/>
      <dgm:t>
        <a:bodyPr/>
        <a:lstStyle/>
        <a:p>
          <a:pPr latinLnBrk="1"/>
          <a:endParaRPr lang="ko-KR" altLang="en-US"/>
        </a:p>
      </dgm:t>
    </dgm:pt>
    <dgm:pt modelId="{9901697D-76B9-4E7D-89BF-7AF6C289D3A6}">
      <dgm:prSet phldrT="[텍스트]"/>
      <dgm:spPr/>
      <dgm:t>
        <a:bodyPr/>
        <a:lstStyle/>
        <a:p>
          <a:pPr latinLnBrk="1"/>
          <a:r>
            <a:rPr lang="ko-KR" altLang="en-US" dirty="0"/>
            <a:t>저장 기능</a:t>
          </a:r>
        </a:p>
      </dgm:t>
    </dgm:pt>
    <dgm:pt modelId="{9FC131C7-21C3-47F3-853A-CC7F88C02D98}" type="parTrans" cxnId="{09EF7B9A-6F0D-4170-A5CF-5E264105619B}">
      <dgm:prSet/>
      <dgm:spPr/>
      <dgm:t>
        <a:bodyPr/>
        <a:lstStyle/>
        <a:p>
          <a:pPr latinLnBrk="1"/>
          <a:endParaRPr lang="ko-KR" altLang="en-US"/>
        </a:p>
      </dgm:t>
    </dgm:pt>
    <dgm:pt modelId="{62677808-1D10-4D41-AFC7-6C2D30FC9C9C}" type="sibTrans" cxnId="{09EF7B9A-6F0D-4170-A5CF-5E264105619B}">
      <dgm:prSet/>
      <dgm:spPr/>
      <dgm:t>
        <a:bodyPr/>
        <a:lstStyle/>
        <a:p>
          <a:pPr latinLnBrk="1"/>
          <a:endParaRPr lang="ko-KR" altLang="en-US"/>
        </a:p>
      </dgm:t>
    </dgm:pt>
    <dgm:pt modelId="{A6D2F8B0-2C8D-4E7E-8B1D-D34AA5F1D247}">
      <dgm:prSet phldrT="[텍스트]"/>
      <dgm:spPr/>
      <dgm:t>
        <a:bodyPr/>
        <a:lstStyle/>
        <a:p>
          <a:pPr latinLnBrk="1"/>
          <a:r>
            <a:rPr lang="ko-KR" altLang="en-US"/>
            <a:t>근처 맛집 추천 기능</a:t>
          </a:r>
          <a:endParaRPr lang="ko-KR" altLang="en-US" dirty="0"/>
        </a:p>
      </dgm:t>
    </dgm:pt>
    <dgm:pt modelId="{72CB15D4-FCDA-4821-8FF2-B6A7A2BC3F0C}" type="parTrans" cxnId="{8942A8D6-2381-4C3C-98E6-0EF9E9161C18}">
      <dgm:prSet/>
      <dgm:spPr/>
      <dgm:t>
        <a:bodyPr/>
        <a:lstStyle/>
        <a:p>
          <a:pPr latinLnBrk="1"/>
          <a:endParaRPr lang="ko-KR" altLang="en-US"/>
        </a:p>
      </dgm:t>
    </dgm:pt>
    <dgm:pt modelId="{98AE0894-EEB5-4BA3-8FE4-0737580F150B}" type="sibTrans" cxnId="{8942A8D6-2381-4C3C-98E6-0EF9E9161C18}">
      <dgm:prSet/>
      <dgm:spPr/>
      <dgm:t>
        <a:bodyPr/>
        <a:lstStyle/>
        <a:p>
          <a:pPr latinLnBrk="1"/>
          <a:endParaRPr lang="ko-KR" altLang="en-US"/>
        </a:p>
      </dgm:t>
    </dgm:pt>
    <dgm:pt modelId="{36B5E368-61D7-46BE-BE8C-9966485FD5CD}">
      <dgm:prSet phldrT="[텍스트]"/>
      <dgm:spPr/>
      <dgm:t>
        <a:bodyPr/>
        <a:lstStyle/>
        <a:p>
          <a:pPr latinLnBrk="1"/>
          <a:r>
            <a:rPr lang="ko-KR" altLang="en-US" b="1" dirty="0"/>
            <a:t>메인</a:t>
          </a:r>
        </a:p>
      </dgm:t>
    </dgm:pt>
    <dgm:pt modelId="{7D3F866B-5B3E-4224-949F-DE3925E467D8}" type="parTrans" cxnId="{D3493D66-1DEC-4592-A0FD-9268FD92DBF7}">
      <dgm:prSet/>
      <dgm:spPr/>
      <dgm:t>
        <a:bodyPr/>
        <a:lstStyle/>
        <a:p>
          <a:pPr latinLnBrk="1"/>
          <a:endParaRPr lang="ko-KR" altLang="en-US"/>
        </a:p>
      </dgm:t>
    </dgm:pt>
    <dgm:pt modelId="{8CEE646A-AB15-4487-8A27-6E9D61A9119D}" type="sibTrans" cxnId="{D3493D66-1DEC-4592-A0FD-9268FD92DBF7}">
      <dgm:prSet/>
      <dgm:spPr/>
      <dgm:t>
        <a:bodyPr/>
        <a:lstStyle/>
        <a:p>
          <a:pPr latinLnBrk="1"/>
          <a:endParaRPr lang="ko-KR" altLang="en-US"/>
        </a:p>
      </dgm:t>
    </dgm:pt>
    <dgm:pt modelId="{88B35E90-2B84-4B00-8A5B-3D599F9F46BC}">
      <dgm:prSet phldrT="[텍스트]"/>
      <dgm:spPr/>
      <dgm:t>
        <a:bodyPr/>
        <a:lstStyle/>
        <a:p>
          <a:pPr latinLnBrk="1"/>
          <a:r>
            <a:rPr lang="ko-KR" altLang="en-US" dirty="0"/>
            <a:t>항공권 예약</a:t>
          </a:r>
        </a:p>
      </dgm:t>
    </dgm:pt>
    <dgm:pt modelId="{598F2317-92A6-44BB-ABE8-87EFEDC73E56}" type="parTrans" cxnId="{375A957B-1EE6-41D3-A40B-667D308651D6}">
      <dgm:prSet/>
      <dgm:spPr/>
      <dgm:t>
        <a:bodyPr/>
        <a:lstStyle/>
        <a:p>
          <a:pPr latinLnBrk="1"/>
          <a:endParaRPr lang="ko-KR" altLang="en-US"/>
        </a:p>
      </dgm:t>
    </dgm:pt>
    <dgm:pt modelId="{654B6926-29AA-4067-A1C3-113EA5A9B30F}" type="sibTrans" cxnId="{375A957B-1EE6-41D3-A40B-667D308651D6}">
      <dgm:prSet/>
      <dgm:spPr/>
      <dgm:t>
        <a:bodyPr/>
        <a:lstStyle/>
        <a:p>
          <a:pPr latinLnBrk="1"/>
          <a:endParaRPr lang="ko-KR" altLang="en-US"/>
        </a:p>
      </dgm:t>
    </dgm:pt>
    <dgm:pt modelId="{A5C9A32F-E4AA-4193-9458-3FD91CEF80B9}">
      <dgm:prSet phldrT="[텍스트]"/>
      <dgm:spPr/>
      <dgm:t>
        <a:bodyPr/>
        <a:lstStyle/>
        <a:p>
          <a:pPr latinLnBrk="1"/>
          <a:r>
            <a:rPr lang="ko-KR" altLang="en-US" dirty="0"/>
            <a:t>여행지 정보</a:t>
          </a:r>
        </a:p>
      </dgm:t>
    </dgm:pt>
    <dgm:pt modelId="{698A9E9C-2B07-423E-AA46-0A47D3A8350F}" type="parTrans" cxnId="{75DA62D0-3964-48A6-A9EC-89916270EF87}">
      <dgm:prSet/>
      <dgm:spPr/>
      <dgm:t>
        <a:bodyPr/>
        <a:lstStyle/>
        <a:p>
          <a:pPr latinLnBrk="1"/>
          <a:endParaRPr lang="ko-KR" altLang="en-US"/>
        </a:p>
      </dgm:t>
    </dgm:pt>
    <dgm:pt modelId="{A830ED42-FCB7-4AB3-A757-D34ED66878A6}" type="sibTrans" cxnId="{75DA62D0-3964-48A6-A9EC-89916270EF87}">
      <dgm:prSet/>
      <dgm:spPr/>
      <dgm:t>
        <a:bodyPr/>
        <a:lstStyle/>
        <a:p>
          <a:pPr latinLnBrk="1"/>
          <a:endParaRPr lang="ko-KR" altLang="en-US"/>
        </a:p>
      </dgm:t>
    </dgm:pt>
    <dgm:pt modelId="{BC04D0B8-47B2-4A1C-A0D7-75B355F13809}">
      <dgm:prSet phldrT="[텍스트]"/>
      <dgm:spPr/>
      <dgm:t>
        <a:bodyPr/>
        <a:lstStyle/>
        <a:p>
          <a:pPr latinLnBrk="1"/>
          <a:r>
            <a:rPr lang="ko-KR" altLang="en-US" dirty="0"/>
            <a:t>마이페이지</a:t>
          </a:r>
        </a:p>
      </dgm:t>
    </dgm:pt>
    <dgm:pt modelId="{14780020-C6E5-424C-B34D-3553F6144243}" type="parTrans" cxnId="{D231DC42-43AD-4919-8C48-6F19A7BF9604}">
      <dgm:prSet/>
      <dgm:spPr/>
      <dgm:t>
        <a:bodyPr/>
        <a:lstStyle/>
        <a:p>
          <a:pPr latinLnBrk="1"/>
          <a:endParaRPr lang="ko-KR" altLang="en-US"/>
        </a:p>
      </dgm:t>
    </dgm:pt>
    <dgm:pt modelId="{7A24091E-3264-45B7-8F69-E16AC2D880B9}" type="sibTrans" cxnId="{D231DC42-43AD-4919-8C48-6F19A7BF9604}">
      <dgm:prSet/>
      <dgm:spPr/>
      <dgm:t>
        <a:bodyPr/>
        <a:lstStyle/>
        <a:p>
          <a:pPr latinLnBrk="1"/>
          <a:endParaRPr lang="ko-KR" altLang="en-US"/>
        </a:p>
      </dgm:t>
    </dgm:pt>
    <dgm:pt modelId="{5A3604FC-B51B-4513-B01D-695680E2CEC9}">
      <dgm:prSet phldrT="[텍스트]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1A711E91-C30E-45FE-8796-8849A1DBA187}" type="parTrans" cxnId="{3DD53F9A-CA59-40AC-9542-9250F83838EA}">
      <dgm:prSet/>
      <dgm:spPr/>
      <dgm:t>
        <a:bodyPr/>
        <a:lstStyle/>
        <a:p>
          <a:pPr latinLnBrk="1"/>
          <a:endParaRPr lang="ko-KR" altLang="en-US"/>
        </a:p>
      </dgm:t>
    </dgm:pt>
    <dgm:pt modelId="{7DC768B7-32E7-48B6-8760-55A6082CB7D0}" type="sibTrans" cxnId="{3DD53F9A-CA59-40AC-9542-9250F83838EA}">
      <dgm:prSet/>
      <dgm:spPr/>
      <dgm:t>
        <a:bodyPr/>
        <a:lstStyle/>
        <a:p>
          <a:pPr latinLnBrk="1"/>
          <a:endParaRPr lang="ko-KR" altLang="en-US"/>
        </a:p>
      </dgm:t>
    </dgm:pt>
    <dgm:pt modelId="{8956FAC5-3D8A-4613-A3FF-105FE2D4293D}">
      <dgm:prSet phldrT="[텍스트]"/>
      <dgm:spPr/>
      <dgm:t>
        <a:bodyPr/>
        <a:lstStyle/>
        <a:p>
          <a:pPr latinLnBrk="1"/>
          <a:r>
            <a:rPr lang="ko-KR" altLang="en-US" dirty="0"/>
            <a:t>회원가입</a:t>
          </a:r>
        </a:p>
      </dgm:t>
    </dgm:pt>
    <dgm:pt modelId="{9D71A295-4C60-4A2E-9B77-B47D0055412E}" type="parTrans" cxnId="{A2CEC5DF-5366-426A-A6FB-212AB15F66A1}">
      <dgm:prSet/>
      <dgm:spPr/>
      <dgm:t>
        <a:bodyPr/>
        <a:lstStyle/>
        <a:p>
          <a:pPr latinLnBrk="1"/>
          <a:endParaRPr lang="ko-KR" altLang="en-US"/>
        </a:p>
      </dgm:t>
    </dgm:pt>
    <dgm:pt modelId="{7105FF55-3D9E-448A-BCD1-3E64DCA1815F}" type="sibTrans" cxnId="{A2CEC5DF-5366-426A-A6FB-212AB15F66A1}">
      <dgm:prSet/>
      <dgm:spPr/>
      <dgm:t>
        <a:bodyPr/>
        <a:lstStyle/>
        <a:p>
          <a:pPr latinLnBrk="1"/>
          <a:endParaRPr lang="ko-KR" altLang="en-US"/>
        </a:p>
      </dgm:t>
    </dgm:pt>
    <dgm:pt modelId="{40EBBFB2-2A73-47C1-9CCB-23E733720E08}">
      <dgm:prSet phldrT="[텍스트]"/>
      <dgm:spPr/>
      <dgm:t>
        <a:bodyPr/>
        <a:lstStyle/>
        <a:p>
          <a:pPr latinLnBrk="1"/>
          <a:r>
            <a:rPr lang="ko-KR" altLang="en-US" b="1" dirty="0"/>
            <a:t>회원가입</a:t>
          </a:r>
        </a:p>
      </dgm:t>
    </dgm:pt>
    <dgm:pt modelId="{38F34397-B04C-418E-A8E8-B5B0B0109F00}" type="parTrans" cxnId="{ABB0ED01-517F-46F7-854E-167A33112AE1}">
      <dgm:prSet/>
      <dgm:spPr/>
      <dgm:t>
        <a:bodyPr/>
        <a:lstStyle/>
        <a:p>
          <a:pPr latinLnBrk="1"/>
          <a:endParaRPr lang="ko-KR" altLang="en-US"/>
        </a:p>
      </dgm:t>
    </dgm:pt>
    <dgm:pt modelId="{536890C9-4D7E-4E61-B977-3653025D29D5}" type="sibTrans" cxnId="{ABB0ED01-517F-46F7-854E-167A33112AE1}">
      <dgm:prSet/>
      <dgm:spPr/>
      <dgm:t>
        <a:bodyPr/>
        <a:lstStyle/>
        <a:p>
          <a:pPr latinLnBrk="1"/>
          <a:endParaRPr lang="ko-KR" altLang="en-US"/>
        </a:p>
      </dgm:t>
    </dgm:pt>
    <dgm:pt modelId="{96E17DB8-02C9-4C71-A783-A4F3533AC081}">
      <dgm:prSet phldrT="[텍스트]"/>
      <dgm:spPr/>
      <dgm:t>
        <a:bodyPr/>
        <a:lstStyle/>
        <a:p>
          <a:pPr latinLnBrk="1"/>
          <a:r>
            <a:rPr lang="ko-KR" altLang="en-US" dirty="0"/>
            <a:t>회원가입 기능</a:t>
          </a:r>
        </a:p>
      </dgm:t>
    </dgm:pt>
    <dgm:pt modelId="{A7FB9584-F610-481C-AA1C-149C33C73A23}" type="parTrans" cxnId="{11F0CA68-3B19-4190-AA8E-6EFE8082AE80}">
      <dgm:prSet/>
      <dgm:spPr/>
      <dgm:t>
        <a:bodyPr/>
        <a:lstStyle/>
        <a:p>
          <a:pPr latinLnBrk="1"/>
          <a:endParaRPr lang="ko-KR" altLang="en-US"/>
        </a:p>
      </dgm:t>
    </dgm:pt>
    <dgm:pt modelId="{E3DF7FA4-2150-44BA-968F-D398224BB9FB}" type="sibTrans" cxnId="{11F0CA68-3B19-4190-AA8E-6EFE8082AE80}">
      <dgm:prSet/>
      <dgm:spPr/>
      <dgm:t>
        <a:bodyPr/>
        <a:lstStyle/>
        <a:p>
          <a:pPr latinLnBrk="1"/>
          <a:endParaRPr lang="ko-KR" altLang="en-US"/>
        </a:p>
      </dgm:t>
    </dgm:pt>
    <dgm:pt modelId="{BD7B3D86-9BEC-4C72-81C2-C607D8EB9CFF}">
      <dgm:prSet phldrT="[텍스트]"/>
      <dgm:spPr/>
      <dgm:t>
        <a:bodyPr/>
        <a:lstStyle/>
        <a:p>
          <a:pPr latinLnBrk="1"/>
          <a:r>
            <a:rPr lang="ko-KR" altLang="en-US" b="1" dirty="0"/>
            <a:t>마이페이지</a:t>
          </a:r>
        </a:p>
      </dgm:t>
    </dgm:pt>
    <dgm:pt modelId="{2C15D1DA-D82A-4C06-9DE8-14C59A386753}" type="parTrans" cxnId="{08BE5658-08ED-48A8-80DE-E3118E0D0D9D}">
      <dgm:prSet/>
      <dgm:spPr/>
      <dgm:t>
        <a:bodyPr/>
        <a:lstStyle/>
        <a:p>
          <a:pPr latinLnBrk="1"/>
          <a:endParaRPr lang="ko-KR" altLang="en-US"/>
        </a:p>
      </dgm:t>
    </dgm:pt>
    <dgm:pt modelId="{D64B545B-7548-4880-B72C-4B4DE2D2B14B}" type="sibTrans" cxnId="{08BE5658-08ED-48A8-80DE-E3118E0D0D9D}">
      <dgm:prSet/>
      <dgm:spPr/>
      <dgm:t>
        <a:bodyPr/>
        <a:lstStyle/>
        <a:p>
          <a:pPr latinLnBrk="1"/>
          <a:endParaRPr lang="ko-KR" altLang="en-US"/>
        </a:p>
      </dgm:t>
    </dgm:pt>
    <dgm:pt modelId="{B9E6DEC6-35B1-41C3-AE17-5618284E4906}">
      <dgm:prSet phldrT="[텍스트]"/>
      <dgm:spPr/>
      <dgm:t>
        <a:bodyPr/>
        <a:lstStyle/>
        <a:p>
          <a:pPr latinLnBrk="1"/>
          <a:r>
            <a:rPr lang="ko-KR" altLang="en-US" dirty="0"/>
            <a:t>나의 </a:t>
          </a:r>
          <a:r>
            <a:rPr lang="ko-KR" altLang="en-US" dirty="0" err="1"/>
            <a:t>찜목록</a:t>
          </a:r>
          <a:r>
            <a:rPr lang="ko-KR" altLang="en-US" dirty="0"/>
            <a:t> 관리 기능</a:t>
          </a:r>
        </a:p>
      </dgm:t>
    </dgm:pt>
    <dgm:pt modelId="{C8C6AB08-2ACB-4B7D-9AF1-BF6F442A03F7}" type="parTrans" cxnId="{2047FBA0-C849-4141-9688-5247AAB5EAD5}">
      <dgm:prSet/>
      <dgm:spPr/>
      <dgm:t>
        <a:bodyPr/>
        <a:lstStyle/>
        <a:p>
          <a:pPr latinLnBrk="1"/>
          <a:endParaRPr lang="ko-KR" altLang="en-US"/>
        </a:p>
      </dgm:t>
    </dgm:pt>
    <dgm:pt modelId="{C6B4762B-1843-4E0C-90C8-E2466521E802}" type="sibTrans" cxnId="{2047FBA0-C849-4141-9688-5247AAB5EAD5}">
      <dgm:prSet/>
      <dgm:spPr/>
      <dgm:t>
        <a:bodyPr/>
        <a:lstStyle/>
        <a:p>
          <a:pPr latinLnBrk="1"/>
          <a:endParaRPr lang="ko-KR" altLang="en-US"/>
        </a:p>
      </dgm:t>
    </dgm:pt>
    <dgm:pt modelId="{D9703AEA-27FD-4943-B118-F482D639CB89}">
      <dgm:prSet phldrT="[텍스트]"/>
      <dgm:spPr/>
      <dgm:t>
        <a:bodyPr/>
        <a:lstStyle/>
        <a:p>
          <a:pPr latinLnBrk="1"/>
          <a:r>
            <a:rPr lang="ko-KR" altLang="en-US" b="1" dirty="0"/>
            <a:t>관리자</a:t>
          </a:r>
        </a:p>
      </dgm:t>
    </dgm:pt>
    <dgm:pt modelId="{9C3F3556-7122-467F-ABF7-7D60705EB8C6}" type="parTrans" cxnId="{DDB1B6D0-F65A-465D-AC14-783E5EF6D142}">
      <dgm:prSet/>
      <dgm:spPr/>
      <dgm:t>
        <a:bodyPr/>
        <a:lstStyle/>
        <a:p>
          <a:pPr latinLnBrk="1"/>
          <a:endParaRPr lang="ko-KR" altLang="en-US"/>
        </a:p>
      </dgm:t>
    </dgm:pt>
    <dgm:pt modelId="{D598349F-EE35-460E-AC72-D5FF699833A3}" type="sibTrans" cxnId="{DDB1B6D0-F65A-465D-AC14-783E5EF6D142}">
      <dgm:prSet/>
      <dgm:spPr/>
      <dgm:t>
        <a:bodyPr/>
        <a:lstStyle/>
        <a:p>
          <a:pPr latinLnBrk="1"/>
          <a:endParaRPr lang="ko-KR" altLang="en-US"/>
        </a:p>
      </dgm:t>
    </dgm:pt>
    <dgm:pt modelId="{799303F5-A230-4A73-9864-D0CF94928D38}">
      <dgm:prSet phldrT="[텍스트]"/>
      <dgm:spPr/>
      <dgm:t>
        <a:bodyPr/>
        <a:lstStyle/>
        <a:p>
          <a:pPr latinLnBrk="1"/>
          <a:r>
            <a:rPr lang="ko-KR" altLang="en-US" dirty="0"/>
            <a:t>회원 관리 기능</a:t>
          </a:r>
        </a:p>
      </dgm:t>
    </dgm:pt>
    <dgm:pt modelId="{2FE7D1A8-2144-4D71-8C96-6D5727BD0AB4}" type="parTrans" cxnId="{9EFB5903-637F-43C1-BBDA-AD8069D7D0BE}">
      <dgm:prSet/>
      <dgm:spPr/>
      <dgm:t>
        <a:bodyPr/>
        <a:lstStyle/>
        <a:p>
          <a:pPr latinLnBrk="1"/>
          <a:endParaRPr lang="ko-KR" altLang="en-US"/>
        </a:p>
      </dgm:t>
    </dgm:pt>
    <dgm:pt modelId="{0D5F8DE3-4640-4B2F-8D9B-9E1D516AEBDD}" type="sibTrans" cxnId="{9EFB5903-637F-43C1-BBDA-AD8069D7D0BE}">
      <dgm:prSet/>
      <dgm:spPr/>
      <dgm:t>
        <a:bodyPr/>
        <a:lstStyle/>
        <a:p>
          <a:pPr latinLnBrk="1"/>
          <a:endParaRPr lang="ko-KR" altLang="en-US"/>
        </a:p>
      </dgm:t>
    </dgm:pt>
    <dgm:pt modelId="{1F09023B-A413-42E2-9422-A56CAA620939}">
      <dgm:prSet phldrT="[텍스트]"/>
      <dgm:spPr/>
      <dgm:t>
        <a:bodyPr/>
        <a:lstStyle/>
        <a:p>
          <a:pPr latinLnBrk="1"/>
          <a:r>
            <a:rPr lang="ko-KR" altLang="en-US" dirty="0"/>
            <a:t>예약 관리 기능</a:t>
          </a:r>
        </a:p>
      </dgm:t>
    </dgm:pt>
    <dgm:pt modelId="{16A9F6D4-8243-4CC2-AEFF-172A52C941B5}" type="parTrans" cxnId="{A355F886-50C8-40AD-80F2-3FCC543713CD}">
      <dgm:prSet/>
      <dgm:spPr/>
      <dgm:t>
        <a:bodyPr/>
        <a:lstStyle/>
        <a:p>
          <a:pPr latinLnBrk="1"/>
          <a:endParaRPr lang="ko-KR" altLang="en-US"/>
        </a:p>
      </dgm:t>
    </dgm:pt>
    <dgm:pt modelId="{BDEFD9DD-B0A3-4F26-B247-49AB48B4FF8F}" type="sibTrans" cxnId="{A355F886-50C8-40AD-80F2-3FCC543713CD}">
      <dgm:prSet/>
      <dgm:spPr/>
      <dgm:t>
        <a:bodyPr/>
        <a:lstStyle/>
        <a:p>
          <a:pPr latinLnBrk="1"/>
          <a:endParaRPr lang="ko-KR" altLang="en-US"/>
        </a:p>
      </dgm:t>
    </dgm:pt>
    <dgm:pt modelId="{2A6A47AD-6162-4853-AD43-D161DBD1A8AE}">
      <dgm:prSet phldrT="[텍스트]" custT="1"/>
      <dgm:spPr/>
      <dgm:t>
        <a:bodyPr/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검색 기능</a:t>
          </a:r>
        </a:p>
      </dgm:t>
    </dgm:pt>
    <dgm:pt modelId="{9E077A18-3267-408B-AD52-7AA1D1B83582}" type="parTrans" cxnId="{C5FD6D16-DAEE-4ED6-BA53-0263CBAA916B}">
      <dgm:prSet/>
      <dgm:spPr/>
      <dgm:t>
        <a:bodyPr/>
        <a:lstStyle/>
        <a:p>
          <a:pPr latinLnBrk="1"/>
          <a:endParaRPr lang="ko-KR" altLang="en-US"/>
        </a:p>
      </dgm:t>
    </dgm:pt>
    <dgm:pt modelId="{06822DD3-E677-4A09-B45A-0E8DE1F9692C}" type="sibTrans" cxnId="{C5FD6D16-DAEE-4ED6-BA53-0263CBAA916B}">
      <dgm:prSet/>
      <dgm:spPr/>
      <dgm:t>
        <a:bodyPr/>
        <a:lstStyle/>
        <a:p>
          <a:pPr latinLnBrk="1"/>
          <a:endParaRPr lang="ko-KR" altLang="en-US"/>
        </a:p>
      </dgm:t>
    </dgm:pt>
    <dgm:pt modelId="{92F7084D-B37A-47C6-B432-730BB7975839}">
      <dgm:prSet phldrT="[텍스트]"/>
      <dgm:spPr/>
      <dgm:t>
        <a:bodyPr/>
        <a:lstStyle/>
        <a:p>
          <a:pPr latinLnBrk="1"/>
          <a:r>
            <a:rPr lang="ko-KR" altLang="en-US" dirty="0"/>
            <a:t>나의 정보 관리 기능</a:t>
          </a:r>
        </a:p>
      </dgm:t>
    </dgm:pt>
    <dgm:pt modelId="{DDD64D67-F0FF-4696-987C-D2A114388C06}" type="parTrans" cxnId="{95ED4AC4-2A8C-4C2A-BB96-5D1590FBD8B0}">
      <dgm:prSet/>
      <dgm:spPr/>
      <dgm:t>
        <a:bodyPr/>
        <a:lstStyle/>
        <a:p>
          <a:pPr latinLnBrk="1"/>
          <a:endParaRPr lang="ko-KR" altLang="en-US"/>
        </a:p>
      </dgm:t>
    </dgm:pt>
    <dgm:pt modelId="{0E352DAF-9637-4D96-921B-D23D66C62F30}" type="sibTrans" cxnId="{95ED4AC4-2A8C-4C2A-BB96-5D1590FBD8B0}">
      <dgm:prSet/>
      <dgm:spPr/>
      <dgm:t>
        <a:bodyPr/>
        <a:lstStyle/>
        <a:p>
          <a:pPr latinLnBrk="1"/>
          <a:endParaRPr lang="ko-KR" altLang="en-US"/>
        </a:p>
      </dgm:t>
    </dgm:pt>
    <dgm:pt modelId="{508A200F-DB7B-4297-8E3C-DF7FD8241B99}">
      <dgm:prSet phldrT="[텍스트]"/>
      <dgm:spPr/>
      <dgm:t>
        <a:bodyPr/>
        <a:lstStyle/>
        <a:p>
          <a:pPr latinLnBrk="1"/>
          <a:r>
            <a:rPr lang="ko-KR" altLang="en-US" dirty="0"/>
            <a:t>상품 관리 기능</a:t>
          </a:r>
        </a:p>
      </dgm:t>
    </dgm:pt>
    <dgm:pt modelId="{0459F107-DBAD-4C91-894D-B0EE296E9318}" type="parTrans" cxnId="{AFD1948D-9C5C-4E29-9408-6AF889B1AAD0}">
      <dgm:prSet/>
      <dgm:spPr/>
      <dgm:t>
        <a:bodyPr/>
        <a:lstStyle/>
        <a:p>
          <a:pPr latinLnBrk="1"/>
          <a:endParaRPr lang="ko-KR" altLang="en-US"/>
        </a:p>
      </dgm:t>
    </dgm:pt>
    <dgm:pt modelId="{B4CAFE15-327E-4E66-9E37-A24AB166409B}" type="sibTrans" cxnId="{AFD1948D-9C5C-4E29-9408-6AF889B1AAD0}">
      <dgm:prSet/>
      <dgm:spPr/>
      <dgm:t>
        <a:bodyPr/>
        <a:lstStyle/>
        <a:p>
          <a:pPr latinLnBrk="1"/>
          <a:endParaRPr lang="ko-KR" altLang="en-US"/>
        </a:p>
      </dgm:t>
    </dgm:pt>
    <dgm:pt modelId="{33B6C290-8DB7-4D43-9400-9F05BCF635DF}">
      <dgm:prSet phldrT="[텍스트]"/>
      <dgm:spPr/>
      <dgm:t>
        <a:bodyPr/>
        <a:lstStyle/>
        <a:p>
          <a:pPr latinLnBrk="1"/>
          <a:r>
            <a:rPr lang="ko-KR" altLang="en-US" dirty="0"/>
            <a:t>나의 예약 확인 기능</a:t>
          </a:r>
        </a:p>
      </dgm:t>
    </dgm:pt>
    <dgm:pt modelId="{5564CEF0-FD21-4D23-B8D5-2B95BD749649}" type="parTrans" cxnId="{D18758F4-E45A-4D5D-B33D-8C176A8EF071}">
      <dgm:prSet/>
      <dgm:spPr/>
      <dgm:t>
        <a:bodyPr/>
        <a:lstStyle/>
        <a:p>
          <a:pPr latinLnBrk="1"/>
          <a:endParaRPr lang="ko-KR" altLang="en-US"/>
        </a:p>
      </dgm:t>
    </dgm:pt>
    <dgm:pt modelId="{598DAEEB-7C41-46BC-94D2-7DC20257D361}" type="sibTrans" cxnId="{D18758F4-E45A-4D5D-B33D-8C176A8EF071}">
      <dgm:prSet/>
      <dgm:spPr/>
      <dgm:t>
        <a:bodyPr/>
        <a:lstStyle/>
        <a:p>
          <a:pPr latinLnBrk="1"/>
          <a:endParaRPr lang="ko-KR" altLang="en-US"/>
        </a:p>
      </dgm:t>
    </dgm:pt>
    <dgm:pt modelId="{4AF7403C-B184-411D-812F-72A4CBBCF6A7}">
      <dgm:prSet phldrT="[텍스트]"/>
      <dgm:spPr/>
      <dgm:t>
        <a:bodyPr/>
        <a:lstStyle/>
        <a:p>
          <a:pPr latinLnBrk="1"/>
          <a:r>
            <a:rPr lang="ko-KR" altLang="en-US" dirty="0"/>
            <a:t>나의 리뷰 관리 기능</a:t>
          </a:r>
        </a:p>
      </dgm:t>
    </dgm:pt>
    <dgm:pt modelId="{94CAC1C1-1640-471C-88B8-6D120E12E45A}" type="parTrans" cxnId="{4F944E9A-BB2E-4E3E-BD3A-66438EDB3921}">
      <dgm:prSet/>
      <dgm:spPr/>
      <dgm:t>
        <a:bodyPr/>
        <a:lstStyle/>
        <a:p>
          <a:pPr latinLnBrk="1"/>
          <a:endParaRPr lang="ko-KR" altLang="en-US"/>
        </a:p>
      </dgm:t>
    </dgm:pt>
    <dgm:pt modelId="{89C85D48-072A-4865-97DA-B3D82E76C741}" type="sibTrans" cxnId="{4F944E9A-BB2E-4E3E-BD3A-66438EDB3921}">
      <dgm:prSet/>
      <dgm:spPr/>
      <dgm:t>
        <a:bodyPr/>
        <a:lstStyle/>
        <a:p>
          <a:pPr latinLnBrk="1"/>
          <a:endParaRPr lang="ko-KR" altLang="en-US"/>
        </a:p>
      </dgm:t>
    </dgm:pt>
    <dgm:pt modelId="{0B77D22B-2676-4920-912D-2B35CFF90956}">
      <dgm:prSet phldrT="[텍스트]"/>
      <dgm:spPr/>
      <dgm:t>
        <a:bodyPr/>
        <a:lstStyle/>
        <a:p>
          <a:pPr latinLnBrk="1"/>
          <a:r>
            <a:rPr lang="ko-KR" altLang="en-US" dirty="0" err="1"/>
            <a:t>찜목록</a:t>
          </a:r>
          <a:r>
            <a:rPr lang="ko-KR" altLang="en-US" dirty="0"/>
            <a:t> 관리 기능</a:t>
          </a:r>
        </a:p>
      </dgm:t>
    </dgm:pt>
    <dgm:pt modelId="{4E3CFBDD-7DCA-4383-935F-D397F2792DF8}" type="parTrans" cxnId="{D44493C8-3AAE-4313-A107-810073B9595C}">
      <dgm:prSet/>
      <dgm:spPr/>
      <dgm:t>
        <a:bodyPr/>
        <a:lstStyle/>
        <a:p>
          <a:pPr latinLnBrk="1"/>
          <a:endParaRPr lang="ko-KR" altLang="en-US"/>
        </a:p>
      </dgm:t>
    </dgm:pt>
    <dgm:pt modelId="{1F202E8F-8027-43E4-96D5-76198E4A1C87}" type="sibTrans" cxnId="{D44493C8-3AAE-4313-A107-810073B9595C}">
      <dgm:prSet/>
      <dgm:spPr/>
      <dgm:t>
        <a:bodyPr/>
        <a:lstStyle/>
        <a:p>
          <a:pPr latinLnBrk="1"/>
          <a:endParaRPr lang="ko-KR" altLang="en-US"/>
        </a:p>
      </dgm:t>
    </dgm:pt>
    <dgm:pt modelId="{EAA66174-8EB4-4E19-8ED5-73B49822F7B1}" type="pres">
      <dgm:prSet presAssocID="{2EEB64CB-D2DC-49CB-8861-4495697F6DA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B73E38-2010-4D4F-B3AC-DE9B51521208}" type="pres">
      <dgm:prSet presAssocID="{36B5E368-61D7-46BE-BE8C-9966485FD5CD}" presName="root" presStyleCnt="0"/>
      <dgm:spPr/>
    </dgm:pt>
    <dgm:pt modelId="{F6F9D16A-ED52-4406-92D9-A286BF939350}" type="pres">
      <dgm:prSet presAssocID="{36B5E368-61D7-46BE-BE8C-9966485FD5CD}" presName="rootComposite" presStyleCnt="0"/>
      <dgm:spPr/>
    </dgm:pt>
    <dgm:pt modelId="{52F18F13-3511-4A65-A46D-035931A22EB6}" type="pres">
      <dgm:prSet presAssocID="{36B5E368-61D7-46BE-BE8C-9966485FD5CD}" presName="rootText" presStyleLbl="node1" presStyleIdx="0" presStyleCnt="7"/>
      <dgm:spPr/>
    </dgm:pt>
    <dgm:pt modelId="{3CD79FA3-FFC0-4424-8BCE-928AF04A86D6}" type="pres">
      <dgm:prSet presAssocID="{36B5E368-61D7-46BE-BE8C-9966485FD5CD}" presName="rootConnector" presStyleLbl="node1" presStyleIdx="0" presStyleCnt="7"/>
      <dgm:spPr/>
    </dgm:pt>
    <dgm:pt modelId="{1AFBCE86-9F40-43EF-B78D-DEAF4059A130}" type="pres">
      <dgm:prSet presAssocID="{36B5E368-61D7-46BE-BE8C-9966485FD5CD}" presName="childShape" presStyleCnt="0"/>
      <dgm:spPr/>
    </dgm:pt>
    <dgm:pt modelId="{9D34C203-486B-479C-B447-7FBEF09693B7}" type="pres">
      <dgm:prSet presAssocID="{598F2317-92A6-44BB-ABE8-87EFEDC73E56}" presName="Name13" presStyleLbl="parChTrans1D2" presStyleIdx="0" presStyleCnt="20"/>
      <dgm:spPr/>
    </dgm:pt>
    <dgm:pt modelId="{8BCD9966-D79C-4F35-90D5-142E172EBCBA}" type="pres">
      <dgm:prSet presAssocID="{88B35E90-2B84-4B00-8A5B-3D599F9F46BC}" presName="childText" presStyleLbl="bgAcc1" presStyleIdx="0" presStyleCnt="20">
        <dgm:presLayoutVars>
          <dgm:bulletEnabled val="1"/>
        </dgm:presLayoutVars>
      </dgm:prSet>
      <dgm:spPr/>
    </dgm:pt>
    <dgm:pt modelId="{2C692C3C-3F87-4901-BB8F-E66A5D399354}" type="pres">
      <dgm:prSet presAssocID="{698A9E9C-2B07-423E-AA46-0A47D3A8350F}" presName="Name13" presStyleLbl="parChTrans1D2" presStyleIdx="1" presStyleCnt="20"/>
      <dgm:spPr/>
    </dgm:pt>
    <dgm:pt modelId="{2038D39F-F1DA-4D97-B5A0-02DAF9F22BF5}" type="pres">
      <dgm:prSet presAssocID="{A5C9A32F-E4AA-4193-9458-3FD91CEF80B9}" presName="childText" presStyleLbl="bgAcc1" presStyleIdx="1" presStyleCnt="20">
        <dgm:presLayoutVars>
          <dgm:bulletEnabled val="1"/>
        </dgm:presLayoutVars>
      </dgm:prSet>
      <dgm:spPr/>
    </dgm:pt>
    <dgm:pt modelId="{9290237B-D565-4E17-8F15-6F9D5307ECCB}" type="pres">
      <dgm:prSet presAssocID="{1A711E91-C30E-45FE-8796-8849A1DBA187}" presName="Name13" presStyleLbl="parChTrans1D2" presStyleIdx="2" presStyleCnt="20"/>
      <dgm:spPr/>
    </dgm:pt>
    <dgm:pt modelId="{2833C99F-000A-4C22-B14D-D937F527ACBB}" type="pres">
      <dgm:prSet presAssocID="{5A3604FC-B51B-4513-B01D-695680E2CEC9}" presName="childText" presStyleLbl="bgAcc1" presStyleIdx="2" presStyleCnt="20">
        <dgm:presLayoutVars>
          <dgm:bulletEnabled val="1"/>
        </dgm:presLayoutVars>
      </dgm:prSet>
      <dgm:spPr/>
    </dgm:pt>
    <dgm:pt modelId="{8002D1CD-C3F0-4A7A-9051-026E8F90AF26}" type="pres">
      <dgm:prSet presAssocID="{9D71A295-4C60-4A2E-9B77-B47D0055412E}" presName="Name13" presStyleLbl="parChTrans1D2" presStyleIdx="3" presStyleCnt="20"/>
      <dgm:spPr/>
    </dgm:pt>
    <dgm:pt modelId="{5C486E77-77D9-4D3F-B98A-DF847E3A84D0}" type="pres">
      <dgm:prSet presAssocID="{8956FAC5-3D8A-4613-A3FF-105FE2D4293D}" presName="childText" presStyleLbl="bgAcc1" presStyleIdx="3" presStyleCnt="20">
        <dgm:presLayoutVars>
          <dgm:bulletEnabled val="1"/>
        </dgm:presLayoutVars>
      </dgm:prSet>
      <dgm:spPr/>
    </dgm:pt>
    <dgm:pt modelId="{89BF8187-ABA4-4D5D-8674-0993C3C85057}" type="pres">
      <dgm:prSet presAssocID="{14780020-C6E5-424C-B34D-3553F6144243}" presName="Name13" presStyleLbl="parChTrans1D2" presStyleIdx="4" presStyleCnt="20"/>
      <dgm:spPr/>
    </dgm:pt>
    <dgm:pt modelId="{C4411D9E-F2FA-47C6-B860-AC9F3450203B}" type="pres">
      <dgm:prSet presAssocID="{BC04D0B8-47B2-4A1C-A0D7-75B355F13809}" presName="childText" presStyleLbl="bgAcc1" presStyleIdx="4" presStyleCnt="20">
        <dgm:presLayoutVars>
          <dgm:bulletEnabled val="1"/>
        </dgm:presLayoutVars>
      </dgm:prSet>
      <dgm:spPr/>
    </dgm:pt>
    <dgm:pt modelId="{FCAF9851-CDF0-488A-BFEB-CB905031C974}" type="pres">
      <dgm:prSet presAssocID="{EAC4D7E0-7A91-4042-9BF2-948E3592D277}" presName="root" presStyleCnt="0"/>
      <dgm:spPr/>
    </dgm:pt>
    <dgm:pt modelId="{9D63C80D-37DD-4BEB-9310-1AEDA3CD7569}" type="pres">
      <dgm:prSet presAssocID="{EAC4D7E0-7A91-4042-9BF2-948E3592D277}" presName="rootComposite" presStyleCnt="0"/>
      <dgm:spPr/>
    </dgm:pt>
    <dgm:pt modelId="{543010B7-5EDC-4294-AD2D-0183D557F56C}" type="pres">
      <dgm:prSet presAssocID="{EAC4D7E0-7A91-4042-9BF2-948E3592D277}" presName="rootText" presStyleLbl="node1" presStyleIdx="1" presStyleCnt="7"/>
      <dgm:spPr/>
    </dgm:pt>
    <dgm:pt modelId="{584BBB67-B488-456E-AC9D-919B573040B4}" type="pres">
      <dgm:prSet presAssocID="{EAC4D7E0-7A91-4042-9BF2-948E3592D277}" presName="rootConnector" presStyleLbl="node1" presStyleIdx="1" presStyleCnt="7"/>
      <dgm:spPr/>
    </dgm:pt>
    <dgm:pt modelId="{6ED91715-8600-44AA-98B7-7C911AB9596A}" type="pres">
      <dgm:prSet presAssocID="{EAC4D7E0-7A91-4042-9BF2-948E3592D277}" presName="childShape" presStyleCnt="0"/>
      <dgm:spPr/>
    </dgm:pt>
    <dgm:pt modelId="{195F5D3A-ABFF-492C-9988-6DEE55ED9760}" type="pres">
      <dgm:prSet presAssocID="{9E077A18-3267-408B-AD52-7AA1D1B83582}" presName="Name13" presStyleLbl="parChTrans1D2" presStyleIdx="5" presStyleCnt="20"/>
      <dgm:spPr/>
    </dgm:pt>
    <dgm:pt modelId="{769B442B-16CA-4CD4-BAB3-02BD3F55745F}" type="pres">
      <dgm:prSet presAssocID="{2A6A47AD-6162-4853-AD43-D161DBD1A8AE}" presName="childText" presStyleLbl="bgAcc1" presStyleIdx="5" presStyleCnt="20">
        <dgm:presLayoutVars>
          <dgm:bulletEnabled val="1"/>
        </dgm:presLayoutVars>
      </dgm:prSet>
      <dgm:spPr/>
    </dgm:pt>
    <dgm:pt modelId="{7EB7822C-0E82-4C43-9646-DB65D509A818}" type="pres">
      <dgm:prSet presAssocID="{0DEC95E1-C1A2-4A57-A100-B97061978131}" presName="Name13" presStyleLbl="parChTrans1D2" presStyleIdx="6" presStyleCnt="20"/>
      <dgm:spPr/>
    </dgm:pt>
    <dgm:pt modelId="{10AC2683-A0F6-490F-8370-1E2E533D7620}" type="pres">
      <dgm:prSet presAssocID="{204D5ADB-CAB9-4952-B1A3-D1CC3BE85EA2}" presName="childText" presStyleLbl="bgAcc1" presStyleIdx="6" presStyleCnt="20">
        <dgm:presLayoutVars>
          <dgm:bulletEnabled val="1"/>
        </dgm:presLayoutVars>
      </dgm:prSet>
      <dgm:spPr/>
    </dgm:pt>
    <dgm:pt modelId="{6F68507F-57AC-4978-B612-69F4D8B30AD6}" type="pres">
      <dgm:prSet presAssocID="{E07AB77E-8708-4C92-ADDC-23479374A62A}" presName="root" presStyleCnt="0"/>
      <dgm:spPr/>
    </dgm:pt>
    <dgm:pt modelId="{2345C8B0-C2D9-4654-B224-3224D2CEB703}" type="pres">
      <dgm:prSet presAssocID="{E07AB77E-8708-4C92-ADDC-23479374A62A}" presName="rootComposite" presStyleCnt="0"/>
      <dgm:spPr/>
    </dgm:pt>
    <dgm:pt modelId="{5CE8AF95-C8D9-4D75-A57B-C3FF6433C8E6}" type="pres">
      <dgm:prSet presAssocID="{E07AB77E-8708-4C92-ADDC-23479374A62A}" presName="rootText" presStyleLbl="node1" presStyleIdx="2" presStyleCnt="7"/>
      <dgm:spPr/>
    </dgm:pt>
    <dgm:pt modelId="{60744BD0-247B-4ABE-9291-9EC0263104E6}" type="pres">
      <dgm:prSet presAssocID="{E07AB77E-8708-4C92-ADDC-23479374A62A}" presName="rootConnector" presStyleLbl="node1" presStyleIdx="2" presStyleCnt="7"/>
      <dgm:spPr/>
    </dgm:pt>
    <dgm:pt modelId="{732C4632-2705-42E7-96F1-E80F94BA00C9}" type="pres">
      <dgm:prSet presAssocID="{E07AB77E-8708-4C92-ADDC-23479374A62A}" presName="childShape" presStyleCnt="0"/>
      <dgm:spPr/>
    </dgm:pt>
    <dgm:pt modelId="{6FEB1DAF-A22A-430F-95FB-BBF246A24956}" type="pres">
      <dgm:prSet presAssocID="{B54323E7-28CF-430A-BD07-51739155F974}" presName="Name13" presStyleLbl="parChTrans1D2" presStyleIdx="7" presStyleCnt="20"/>
      <dgm:spPr/>
    </dgm:pt>
    <dgm:pt modelId="{C49A5D2F-331D-4467-84BC-468DCDCF17EC}" type="pres">
      <dgm:prSet presAssocID="{A7BB205A-3CF0-4D2D-9092-3D7F68DBE51F}" presName="childText" presStyleLbl="bgAcc1" presStyleIdx="7" presStyleCnt="20">
        <dgm:presLayoutVars>
          <dgm:bulletEnabled val="1"/>
        </dgm:presLayoutVars>
      </dgm:prSet>
      <dgm:spPr/>
    </dgm:pt>
    <dgm:pt modelId="{E0F4663C-3CCC-450C-BF03-D076A7611623}" type="pres">
      <dgm:prSet presAssocID="{72CB15D4-FCDA-4821-8FF2-B6A7A2BC3F0C}" presName="Name13" presStyleLbl="parChTrans1D2" presStyleIdx="8" presStyleCnt="20"/>
      <dgm:spPr/>
    </dgm:pt>
    <dgm:pt modelId="{F4DE195C-662B-4A4E-B73C-FA104C23308A}" type="pres">
      <dgm:prSet presAssocID="{A6D2F8B0-2C8D-4E7E-8B1D-D34AA5F1D247}" presName="childText" presStyleLbl="bgAcc1" presStyleIdx="8" presStyleCnt="20">
        <dgm:presLayoutVars>
          <dgm:bulletEnabled val="1"/>
        </dgm:presLayoutVars>
      </dgm:prSet>
      <dgm:spPr/>
    </dgm:pt>
    <dgm:pt modelId="{CED09E74-B189-4B59-9930-E95DE6282C99}" type="pres">
      <dgm:prSet presAssocID="{9FC131C7-21C3-47F3-853A-CC7F88C02D98}" presName="Name13" presStyleLbl="parChTrans1D2" presStyleIdx="9" presStyleCnt="20"/>
      <dgm:spPr/>
    </dgm:pt>
    <dgm:pt modelId="{866A6585-7332-413E-B9F7-3A530EA5DF79}" type="pres">
      <dgm:prSet presAssocID="{9901697D-76B9-4E7D-89BF-7AF6C289D3A6}" presName="childText" presStyleLbl="bgAcc1" presStyleIdx="9" presStyleCnt="20">
        <dgm:presLayoutVars>
          <dgm:bulletEnabled val="1"/>
        </dgm:presLayoutVars>
      </dgm:prSet>
      <dgm:spPr/>
    </dgm:pt>
    <dgm:pt modelId="{BF65F3FA-B315-4A97-B5AD-B3F0025A0B9B}" type="pres">
      <dgm:prSet presAssocID="{0B6A04A1-1D6A-41C6-9594-8F472584E1EB}" presName="root" presStyleCnt="0"/>
      <dgm:spPr/>
    </dgm:pt>
    <dgm:pt modelId="{BDB039ED-DD06-4F9D-9334-C76A3DCFBA5E}" type="pres">
      <dgm:prSet presAssocID="{0B6A04A1-1D6A-41C6-9594-8F472584E1EB}" presName="rootComposite" presStyleCnt="0"/>
      <dgm:spPr/>
    </dgm:pt>
    <dgm:pt modelId="{330227B2-5F47-4EC1-BF8A-988F6FF80C67}" type="pres">
      <dgm:prSet presAssocID="{0B6A04A1-1D6A-41C6-9594-8F472584E1EB}" presName="rootText" presStyleLbl="node1" presStyleIdx="3" presStyleCnt="7"/>
      <dgm:spPr/>
    </dgm:pt>
    <dgm:pt modelId="{99552F16-EF49-4A55-8416-5DC3FEC33E0B}" type="pres">
      <dgm:prSet presAssocID="{0B6A04A1-1D6A-41C6-9594-8F472584E1EB}" presName="rootConnector" presStyleLbl="node1" presStyleIdx="3" presStyleCnt="7"/>
      <dgm:spPr/>
    </dgm:pt>
    <dgm:pt modelId="{390A1F7C-720B-4CAC-AFCF-6743852E0FD2}" type="pres">
      <dgm:prSet presAssocID="{0B6A04A1-1D6A-41C6-9594-8F472584E1EB}" presName="childShape" presStyleCnt="0"/>
      <dgm:spPr/>
    </dgm:pt>
    <dgm:pt modelId="{E0ED6FA3-3F90-4184-8E54-95E4EB6A3C5A}" type="pres">
      <dgm:prSet presAssocID="{1E3231B4-9F80-4D85-9AF8-B44983AF7DD2}" presName="Name13" presStyleLbl="parChTrans1D2" presStyleIdx="10" presStyleCnt="20"/>
      <dgm:spPr/>
    </dgm:pt>
    <dgm:pt modelId="{A87421EE-F8C3-437B-B626-6995F152C9B3}" type="pres">
      <dgm:prSet presAssocID="{B6F194DA-F58F-479A-9FEF-FD2806EC837C}" presName="childText" presStyleLbl="bgAcc1" presStyleIdx="10" presStyleCnt="20">
        <dgm:presLayoutVars>
          <dgm:bulletEnabled val="1"/>
        </dgm:presLayoutVars>
      </dgm:prSet>
      <dgm:spPr/>
    </dgm:pt>
    <dgm:pt modelId="{64C12A17-1001-4791-92E9-0E4E50742ABE}" type="pres">
      <dgm:prSet presAssocID="{40EBBFB2-2A73-47C1-9CCB-23E733720E08}" presName="root" presStyleCnt="0"/>
      <dgm:spPr/>
    </dgm:pt>
    <dgm:pt modelId="{793EC590-EF58-4CA9-BA02-F8CB11CD051A}" type="pres">
      <dgm:prSet presAssocID="{40EBBFB2-2A73-47C1-9CCB-23E733720E08}" presName="rootComposite" presStyleCnt="0"/>
      <dgm:spPr/>
    </dgm:pt>
    <dgm:pt modelId="{DD393CBF-4EC7-448F-A259-A96F79DC9425}" type="pres">
      <dgm:prSet presAssocID="{40EBBFB2-2A73-47C1-9CCB-23E733720E08}" presName="rootText" presStyleLbl="node1" presStyleIdx="4" presStyleCnt="7"/>
      <dgm:spPr/>
    </dgm:pt>
    <dgm:pt modelId="{1713FA5E-B12C-4523-8E0B-C9524BF9CD62}" type="pres">
      <dgm:prSet presAssocID="{40EBBFB2-2A73-47C1-9CCB-23E733720E08}" presName="rootConnector" presStyleLbl="node1" presStyleIdx="4" presStyleCnt="7"/>
      <dgm:spPr/>
    </dgm:pt>
    <dgm:pt modelId="{A8A12DF6-8187-4BEE-B10F-4E0AED391D08}" type="pres">
      <dgm:prSet presAssocID="{40EBBFB2-2A73-47C1-9CCB-23E733720E08}" presName="childShape" presStyleCnt="0"/>
      <dgm:spPr/>
    </dgm:pt>
    <dgm:pt modelId="{AAAED144-CAC0-4B38-8A3D-C5F5496F4164}" type="pres">
      <dgm:prSet presAssocID="{A7FB9584-F610-481C-AA1C-149C33C73A23}" presName="Name13" presStyleLbl="parChTrans1D2" presStyleIdx="11" presStyleCnt="20"/>
      <dgm:spPr/>
    </dgm:pt>
    <dgm:pt modelId="{53255515-962B-4FAA-8BC9-C0573A40500F}" type="pres">
      <dgm:prSet presAssocID="{96E17DB8-02C9-4C71-A783-A4F3533AC081}" presName="childText" presStyleLbl="bgAcc1" presStyleIdx="11" presStyleCnt="20">
        <dgm:presLayoutVars>
          <dgm:bulletEnabled val="1"/>
        </dgm:presLayoutVars>
      </dgm:prSet>
      <dgm:spPr/>
    </dgm:pt>
    <dgm:pt modelId="{0883AB76-FDF7-4C4C-8F4B-78E784FB4C1D}" type="pres">
      <dgm:prSet presAssocID="{BD7B3D86-9BEC-4C72-81C2-C607D8EB9CFF}" presName="root" presStyleCnt="0"/>
      <dgm:spPr/>
    </dgm:pt>
    <dgm:pt modelId="{A1CE9619-22A5-45B3-9FCB-3A13EC262DE7}" type="pres">
      <dgm:prSet presAssocID="{BD7B3D86-9BEC-4C72-81C2-C607D8EB9CFF}" presName="rootComposite" presStyleCnt="0"/>
      <dgm:spPr/>
    </dgm:pt>
    <dgm:pt modelId="{3D4BD9DF-CEC2-4EB1-A3FD-E7C1C85839B3}" type="pres">
      <dgm:prSet presAssocID="{BD7B3D86-9BEC-4C72-81C2-C607D8EB9CFF}" presName="rootText" presStyleLbl="node1" presStyleIdx="5" presStyleCnt="7"/>
      <dgm:spPr/>
    </dgm:pt>
    <dgm:pt modelId="{227A899D-9F8A-45EE-B4BF-5C07F6603AD8}" type="pres">
      <dgm:prSet presAssocID="{BD7B3D86-9BEC-4C72-81C2-C607D8EB9CFF}" presName="rootConnector" presStyleLbl="node1" presStyleIdx="5" presStyleCnt="7"/>
      <dgm:spPr/>
    </dgm:pt>
    <dgm:pt modelId="{979F1531-F0CC-48B2-BA04-E43952043854}" type="pres">
      <dgm:prSet presAssocID="{BD7B3D86-9BEC-4C72-81C2-C607D8EB9CFF}" presName="childShape" presStyleCnt="0"/>
      <dgm:spPr/>
    </dgm:pt>
    <dgm:pt modelId="{71600A73-8CE3-4E62-89D1-C7A78BADFCE4}" type="pres">
      <dgm:prSet presAssocID="{DDD64D67-F0FF-4696-987C-D2A114388C06}" presName="Name13" presStyleLbl="parChTrans1D2" presStyleIdx="12" presStyleCnt="20"/>
      <dgm:spPr/>
    </dgm:pt>
    <dgm:pt modelId="{D3A1455A-E3BB-482A-9E43-2A58CC7C2EAC}" type="pres">
      <dgm:prSet presAssocID="{92F7084D-B37A-47C6-B432-730BB7975839}" presName="childText" presStyleLbl="bgAcc1" presStyleIdx="12" presStyleCnt="20">
        <dgm:presLayoutVars>
          <dgm:bulletEnabled val="1"/>
        </dgm:presLayoutVars>
      </dgm:prSet>
      <dgm:spPr/>
    </dgm:pt>
    <dgm:pt modelId="{9258C50E-C0D2-40B8-A87D-C542A4B4E533}" type="pres">
      <dgm:prSet presAssocID="{5564CEF0-FD21-4D23-B8D5-2B95BD749649}" presName="Name13" presStyleLbl="parChTrans1D2" presStyleIdx="13" presStyleCnt="20"/>
      <dgm:spPr/>
    </dgm:pt>
    <dgm:pt modelId="{40BFBF72-69B3-446E-B3FF-605D2F5BAC74}" type="pres">
      <dgm:prSet presAssocID="{33B6C290-8DB7-4D43-9400-9F05BCF635DF}" presName="childText" presStyleLbl="bgAcc1" presStyleIdx="13" presStyleCnt="20">
        <dgm:presLayoutVars>
          <dgm:bulletEnabled val="1"/>
        </dgm:presLayoutVars>
      </dgm:prSet>
      <dgm:spPr/>
    </dgm:pt>
    <dgm:pt modelId="{44B278A3-74D7-4AA2-98F2-F2005E58EA35}" type="pres">
      <dgm:prSet presAssocID="{C8C6AB08-2ACB-4B7D-9AF1-BF6F442A03F7}" presName="Name13" presStyleLbl="parChTrans1D2" presStyleIdx="14" presStyleCnt="20"/>
      <dgm:spPr/>
    </dgm:pt>
    <dgm:pt modelId="{BE6B6E9C-A47A-42DD-B3A4-580C29A3BAB2}" type="pres">
      <dgm:prSet presAssocID="{B9E6DEC6-35B1-41C3-AE17-5618284E4906}" presName="childText" presStyleLbl="bgAcc1" presStyleIdx="14" presStyleCnt="20">
        <dgm:presLayoutVars>
          <dgm:bulletEnabled val="1"/>
        </dgm:presLayoutVars>
      </dgm:prSet>
      <dgm:spPr/>
    </dgm:pt>
    <dgm:pt modelId="{31A7E505-A45C-480D-9CB3-B3F5B0D80428}" type="pres">
      <dgm:prSet presAssocID="{94CAC1C1-1640-471C-88B8-6D120E12E45A}" presName="Name13" presStyleLbl="parChTrans1D2" presStyleIdx="15" presStyleCnt="20"/>
      <dgm:spPr/>
    </dgm:pt>
    <dgm:pt modelId="{EABE1C1A-DF8F-4FF3-BF05-D21A78D53C22}" type="pres">
      <dgm:prSet presAssocID="{4AF7403C-B184-411D-812F-72A4CBBCF6A7}" presName="childText" presStyleLbl="bgAcc1" presStyleIdx="15" presStyleCnt="20">
        <dgm:presLayoutVars>
          <dgm:bulletEnabled val="1"/>
        </dgm:presLayoutVars>
      </dgm:prSet>
      <dgm:spPr/>
    </dgm:pt>
    <dgm:pt modelId="{43CA766A-34A3-46E9-A59C-87BF992AEFF5}" type="pres">
      <dgm:prSet presAssocID="{D9703AEA-27FD-4943-B118-F482D639CB89}" presName="root" presStyleCnt="0"/>
      <dgm:spPr/>
    </dgm:pt>
    <dgm:pt modelId="{035362A4-C3BE-4DD0-87C0-603885FC776F}" type="pres">
      <dgm:prSet presAssocID="{D9703AEA-27FD-4943-B118-F482D639CB89}" presName="rootComposite" presStyleCnt="0"/>
      <dgm:spPr/>
    </dgm:pt>
    <dgm:pt modelId="{038C7B5C-A2B9-4C35-B1DA-1705B2E99CA5}" type="pres">
      <dgm:prSet presAssocID="{D9703AEA-27FD-4943-B118-F482D639CB89}" presName="rootText" presStyleLbl="node1" presStyleIdx="6" presStyleCnt="7"/>
      <dgm:spPr/>
    </dgm:pt>
    <dgm:pt modelId="{B09C0461-71FC-4D27-AFF7-336A05823D98}" type="pres">
      <dgm:prSet presAssocID="{D9703AEA-27FD-4943-B118-F482D639CB89}" presName="rootConnector" presStyleLbl="node1" presStyleIdx="6" presStyleCnt="7"/>
      <dgm:spPr/>
    </dgm:pt>
    <dgm:pt modelId="{94FD6BCC-59D9-4510-A7F0-D47B7D92AC11}" type="pres">
      <dgm:prSet presAssocID="{D9703AEA-27FD-4943-B118-F482D639CB89}" presName="childShape" presStyleCnt="0"/>
      <dgm:spPr/>
    </dgm:pt>
    <dgm:pt modelId="{61C71436-CC7A-4AAE-972A-CE74EF898835}" type="pres">
      <dgm:prSet presAssocID="{2FE7D1A8-2144-4D71-8C96-6D5727BD0AB4}" presName="Name13" presStyleLbl="parChTrans1D2" presStyleIdx="16" presStyleCnt="20"/>
      <dgm:spPr/>
    </dgm:pt>
    <dgm:pt modelId="{AC1C82C6-D39A-4883-9965-B15B68BB17A3}" type="pres">
      <dgm:prSet presAssocID="{799303F5-A230-4A73-9864-D0CF94928D38}" presName="childText" presStyleLbl="bgAcc1" presStyleIdx="16" presStyleCnt="20">
        <dgm:presLayoutVars>
          <dgm:bulletEnabled val="1"/>
        </dgm:presLayoutVars>
      </dgm:prSet>
      <dgm:spPr/>
    </dgm:pt>
    <dgm:pt modelId="{01BA68B6-B17C-40EA-AB0E-18CE963A9F1A}" type="pres">
      <dgm:prSet presAssocID="{16A9F6D4-8243-4CC2-AEFF-172A52C941B5}" presName="Name13" presStyleLbl="parChTrans1D2" presStyleIdx="17" presStyleCnt="20"/>
      <dgm:spPr/>
    </dgm:pt>
    <dgm:pt modelId="{40794661-EBBC-44CD-93E8-A4DF8BBAA7CC}" type="pres">
      <dgm:prSet presAssocID="{1F09023B-A413-42E2-9422-A56CAA620939}" presName="childText" presStyleLbl="bgAcc1" presStyleIdx="17" presStyleCnt="20">
        <dgm:presLayoutVars>
          <dgm:bulletEnabled val="1"/>
        </dgm:presLayoutVars>
      </dgm:prSet>
      <dgm:spPr/>
    </dgm:pt>
    <dgm:pt modelId="{086683E4-40E4-42FB-891D-A63884611E48}" type="pres">
      <dgm:prSet presAssocID="{0459F107-DBAD-4C91-894D-B0EE296E9318}" presName="Name13" presStyleLbl="parChTrans1D2" presStyleIdx="18" presStyleCnt="20"/>
      <dgm:spPr/>
    </dgm:pt>
    <dgm:pt modelId="{0A5700AE-B2A0-4E22-861C-EA1B1D8847C9}" type="pres">
      <dgm:prSet presAssocID="{508A200F-DB7B-4297-8E3C-DF7FD8241B99}" presName="childText" presStyleLbl="bgAcc1" presStyleIdx="18" presStyleCnt="20">
        <dgm:presLayoutVars>
          <dgm:bulletEnabled val="1"/>
        </dgm:presLayoutVars>
      </dgm:prSet>
      <dgm:spPr/>
    </dgm:pt>
    <dgm:pt modelId="{484C62C5-5542-4387-9DDB-02C47E70122C}" type="pres">
      <dgm:prSet presAssocID="{4E3CFBDD-7DCA-4383-935F-D397F2792DF8}" presName="Name13" presStyleLbl="parChTrans1D2" presStyleIdx="19" presStyleCnt="20"/>
      <dgm:spPr/>
    </dgm:pt>
    <dgm:pt modelId="{88C4CCEF-BE46-49E0-A72E-E08F9C366036}" type="pres">
      <dgm:prSet presAssocID="{0B77D22B-2676-4920-912D-2B35CFF90956}" presName="childText" presStyleLbl="bgAcc1" presStyleIdx="19" presStyleCnt="20">
        <dgm:presLayoutVars>
          <dgm:bulletEnabled val="1"/>
        </dgm:presLayoutVars>
      </dgm:prSet>
      <dgm:spPr/>
    </dgm:pt>
  </dgm:ptLst>
  <dgm:cxnLst>
    <dgm:cxn modelId="{ABB0ED01-517F-46F7-854E-167A33112AE1}" srcId="{2EEB64CB-D2DC-49CB-8861-4495697F6DA0}" destId="{40EBBFB2-2A73-47C1-9CCB-23E733720E08}" srcOrd="4" destOrd="0" parTransId="{38F34397-B04C-418E-A8E8-B5B0B0109F00}" sibTransId="{536890C9-4D7E-4E61-B977-3653025D29D5}"/>
    <dgm:cxn modelId="{9EFB5903-637F-43C1-BBDA-AD8069D7D0BE}" srcId="{D9703AEA-27FD-4943-B118-F482D639CB89}" destId="{799303F5-A230-4A73-9864-D0CF94928D38}" srcOrd="0" destOrd="0" parTransId="{2FE7D1A8-2144-4D71-8C96-6D5727BD0AB4}" sibTransId="{0D5F8DE3-4640-4B2F-8D9B-9E1D516AEBDD}"/>
    <dgm:cxn modelId="{DE327C05-4E41-4673-9416-6EFBFB70EC74}" srcId="{EAC4D7E0-7A91-4042-9BF2-948E3592D277}" destId="{204D5ADB-CAB9-4952-B1A3-D1CC3BE85EA2}" srcOrd="1" destOrd="0" parTransId="{0DEC95E1-C1A2-4A57-A100-B97061978131}" sibTransId="{626B9E76-2ECA-44B4-80AC-3E77BDF60F70}"/>
    <dgm:cxn modelId="{16452108-4617-4611-92A5-862E1D4936F8}" type="presOf" srcId="{C8C6AB08-2ACB-4B7D-9AF1-BF6F442A03F7}" destId="{44B278A3-74D7-4AA2-98F2-F2005E58EA35}" srcOrd="0" destOrd="0" presId="urn:microsoft.com/office/officeart/2005/8/layout/hierarchy3"/>
    <dgm:cxn modelId="{A309EF0F-A54D-4C63-871F-734A0F290FDA}" type="presOf" srcId="{40EBBFB2-2A73-47C1-9CCB-23E733720E08}" destId="{1713FA5E-B12C-4523-8E0B-C9524BF9CD62}" srcOrd="1" destOrd="0" presId="urn:microsoft.com/office/officeart/2005/8/layout/hierarchy3"/>
    <dgm:cxn modelId="{96DDAD14-1856-42ED-9358-FCEA591E5EE5}" type="presOf" srcId="{2EEB64CB-D2DC-49CB-8861-4495697F6DA0}" destId="{EAA66174-8EB4-4E19-8ED5-73B49822F7B1}" srcOrd="0" destOrd="0" presId="urn:microsoft.com/office/officeart/2005/8/layout/hierarchy3"/>
    <dgm:cxn modelId="{C5FD6D16-DAEE-4ED6-BA53-0263CBAA916B}" srcId="{EAC4D7E0-7A91-4042-9BF2-948E3592D277}" destId="{2A6A47AD-6162-4853-AD43-D161DBD1A8AE}" srcOrd="0" destOrd="0" parTransId="{9E077A18-3267-408B-AD52-7AA1D1B83582}" sibTransId="{06822DD3-E677-4A09-B45A-0E8DE1F9692C}"/>
    <dgm:cxn modelId="{0AA5C617-0A41-49A5-8F8E-C82E474EE098}" srcId="{E07AB77E-8708-4C92-ADDC-23479374A62A}" destId="{A7BB205A-3CF0-4D2D-9092-3D7F68DBE51F}" srcOrd="0" destOrd="0" parTransId="{B54323E7-28CF-430A-BD07-51739155F974}" sibTransId="{7FF2D946-BE9E-47CE-B3EF-F65B80173D40}"/>
    <dgm:cxn modelId="{7E0A6823-E25E-41C1-856F-77487ACF4573}" type="presOf" srcId="{EAC4D7E0-7A91-4042-9BF2-948E3592D277}" destId="{584BBB67-B488-456E-AC9D-919B573040B4}" srcOrd="1" destOrd="0" presId="urn:microsoft.com/office/officeart/2005/8/layout/hierarchy3"/>
    <dgm:cxn modelId="{C722D624-0176-4017-9680-CAB059E92D21}" type="presOf" srcId="{9D71A295-4C60-4A2E-9B77-B47D0055412E}" destId="{8002D1CD-C3F0-4A7A-9051-026E8F90AF26}" srcOrd="0" destOrd="0" presId="urn:microsoft.com/office/officeart/2005/8/layout/hierarchy3"/>
    <dgm:cxn modelId="{39777925-49A0-47FA-A87B-F44BB25DF285}" type="presOf" srcId="{2A6A47AD-6162-4853-AD43-D161DBD1A8AE}" destId="{769B442B-16CA-4CD4-BAB3-02BD3F55745F}" srcOrd="0" destOrd="0" presId="urn:microsoft.com/office/officeart/2005/8/layout/hierarchy3"/>
    <dgm:cxn modelId="{DA2F432D-C9E4-488D-BCDA-5FE109B46833}" type="presOf" srcId="{4E3CFBDD-7DCA-4383-935F-D397F2792DF8}" destId="{484C62C5-5542-4387-9DDB-02C47E70122C}" srcOrd="0" destOrd="0" presId="urn:microsoft.com/office/officeart/2005/8/layout/hierarchy3"/>
    <dgm:cxn modelId="{A7D8692D-943C-4E78-B814-E4BCB1B8716E}" srcId="{0B6A04A1-1D6A-41C6-9594-8F472584E1EB}" destId="{B6F194DA-F58F-479A-9FEF-FD2806EC837C}" srcOrd="0" destOrd="0" parTransId="{1E3231B4-9F80-4D85-9AF8-B44983AF7DD2}" sibTransId="{4ABC3DD8-F83C-43B3-A8BC-1D2A294D44AB}"/>
    <dgm:cxn modelId="{8DF0A13B-C962-48CC-8138-13FFCADDB147}" type="presOf" srcId="{598F2317-92A6-44BB-ABE8-87EFEDC73E56}" destId="{9D34C203-486B-479C-B447-7FBEF09693B7}" srcOrd="0" destOrd="0" presId="urn:microsoft.com/office/officeart/2005/8/layout/hierarchy3"/>
    <dgm:cxn modelId="{569D363E-8D67-48AE-BD58-417EEE20F8F6}" type="presOf" srcId="{2FE7D1A8-2144-4D71-8C96-6D5727BD0AB4}" destId="{61C71436-CC7A-4AAE-972A-CE74EF898835}" srcOrd="0" destOrd="0" presId="urn:microsoft.com/office/officeart/2005/8/layout/hierarchy3"/>
    <dgm:cxn modelId="{EC066160-8135-44FD-94E4-2EAFC7534ACF}" type="presOf" srcId="{36B5E368-61D7-46BE-BE8C-9966485FD5CD}" destId="{3CD79FA3-FFC0-4424-8BCE-928AF04A86D6}" srcOrd="1" destOrd="0" presId="urn:microsoft.com/office/officeart/2005/8/layout/hierarchy3"/>
    <dgm:cxn modelId="{61916261-6EDF-47F7-BFBA-DA31234CFB3A}" type="presOf" srcId="{B6F194DA-F58F-479A-9FEF-FD2806EC837C}" destId="{A87421EE-F8C3-437B-B626-6995F152C9B3}" srcOrd="0" destOrd="0" presId="urn:microsoft.com/office/officeart/2005/8/layout/hierarchy3"/>
    <dgm:cxn modelId="{D231DC42-43AD-4919-8C48-6F19A7BF9604}" srcId="{36B5E368-61D7-46BE-BE8C-9966485FD5CD}" destId="{BC04D0B8-47B2-4A1C-A0D7-75B355F13809}" srcOrd="4" destOrd="0" parTransId="{14780020-C6E5-424C-B34D-3553F6144243}" sibTransId="{7A24091E-3264-45B7-8F69-E16AC2D880B9}"/>
    <dgm:cxn modelId="{544A6145-466A-469B-A840-3E32D388D781}" type="presOf" srcId="{1A711E91-C30E-45FE-8796-8849A1DBA187}" destId="{9290237B-D565-4E17-8F15-6F9D5307ECCB}" srcOrd="0" destOrd="0" presId="urn:microsoft.com/office/officeart/2005/8/layout/hierarchy3"/>
    <dgm:cxn modelId="{D3493D66-1DEC-4592-A0FD-9268FD92DBF7}" srcId="{2EEB64CB-D2DC-49CB-8861-4495697F6DA0}" destId="{36B5E368-61D7-46BE-BE8C-9966485FD5CD}" srcOrd="0" destOrd="0" parTransId="{7D3F866B-5B3E-4224-949F-DE3925E467D8}" sibTransId="{8CEE646A-AB15-4487-8A27-6E9D61A9119D}"/>
    <dgm:cxn modelId="{11F0CA68-3B19-4190-AA8E-6EFE8082AE80}" srcId="{40EBBFB2-2A73-47C1-9CCB-23E733720E08}" destId="{96E17DB8-02C9-4C71-A783-A4F3533AC081}" srcOrd="0" destOrd="0" parTransId="{A7FB9584-F610-481C-AA1C-149C33C73A23}" sibTransId="{E3DF7FA4-2150-44BA-968F-D398224BB9FB}"/>
    <dgm:cxn modelId="{2E310849-F5BB-471C-BB40-F51546BF49C3}" type="presOf" srcId="{0B6A04A1-1D6A-41C6-9594-8F472584E1EB}" destId="{330227B2-5F47-4EC1-BF8A-988F6FF80C67}" srcOrd="0" destOrd="0" presId="urn:microsoft.com/office/officeart/2005/8/layout/hierarchy3"/>
    <dgm:cxn modelId="{E6F67A51-39D5-4C33-9DB7-336A4E5051B0}" type="presOf" srcId="{EAC4D7E0-7A91-4042-9BF2-948E3592D277}" destId="{543010B7-5EDC-4294-AD2D-0183D557F56C}" srcOrd="0" destOrd="0" presId="urn:microsoft.com/office/officeart/2005/8/layout/hierarchy3"/>
    <dgm:cxn modelId="{63AEC551-E068-45D8-BF28-B7F6D929F0CA}" type="presOf" srcId="{508A200F-DB7B-4297-8E3C-DF7FD8241B99}" destId="{0A5700AE-B2A0-4E22-861C-EA1B1D8847C9}" srcOrd="0" destOrd="0" presId="urn:microsoft.com/office/officeart/2005/8/layout/hierarchy3"/>
    <dgm:cxn modelId="{8701BF75-A01E-481F-88B3-ABBEC5612502}" srcId="{2EEB64CB-D2DC-49CB-8861-4495697F6DA0}" destId="{0B6A04A1-1D6A-41C6-9594-8F472584E1EB}" srcOrd="3" destOrd="0" parTransId="{72C44FA6-7928-498F-9F6B-B9F14DC5B462}" sibTransId="{74726337-495C-43A7-B422-F892BFE3CB6D}"/>
    <dgm:cxn modelId="{48AC0157-543A-4469-9C23-E7DABD30C4EF}" type="presOf" srcId="{1F09023B-A413-42E2-9422-A56CAA620939}" destId="{40794661-EBBC-44CD-93E8-A4DF8BBAA7CC}" srcOrd="0" destOrd="0" presId="urn:microsoft.com/office/officeart/2005/8/layout/hierarchy3"/>
    <dgm:cxn modelId="{57DB0577-F0FA-41C2-AE0C-ABD7F97CB968}" type="presOf" srcId="{5564CEF0-FD21-4D23-B8D5-2B95BD749649}" destId="{9258C50E-C0D2-40B8-A87D-C542A4B4E533}" srcOrd="0" destOrd="0" presId="urn:microsoft.com/office/officeart/2005/8/layout/hierarchy3"/>
    <dgm:cxn modelId="{5EB77B57-1FDD-4B2D-BAB7-69D88B32ADF2}" type="presOf" srcId="{16A9F6D4-8243-4CC2-AEFF-172A52C941B5}" destId="{01BA68B6-B17C-40EA-AB0E-18CE963A9F1A}" srcOrd="0" destOrd="0" presId="urn:microsoft.com/office/officeart/2005/8/layout/hierarchy3"/>
    <dgm:cxn modelId="{08BE5658-08ED-48A8-80DE-E3118E0D0D9D}" srcId="{2EEB64CB-D2DC-49CB-8861-4495697F6DA0}" destId="{BD7B3D86-9BEC-4C72-81C2-C607D8EB9CFF}" srcOrd="5" destOrd="0" parTransId="{2C15D1DA-D82A-4C06-9DE8-14C59A386753}" sibTransId="{D64B545B-7548-4880-B72C-4B4DE2D2B14B}"/>
    <dgm:cxn modelId="{C31EA358-1576-4AA5-9209-99C309BBBD60}" type="presOf" srcId="{A6D2F8B0-2C8D-4E7E-8B1D-D34AA5F1D247}" destId="{F4DE195C-662B-4A4E-B73C-FA104C23308A}" srcOrd="0" destOrd="0" presId="urn:microsoft.com/office/officeart/2005/8/layout/hierarchy3"/>
    <dgm:cxn modelId="{375A957B-1EE6-41D3-A40B-667D308651D6}" srcId="{36B5E368-61D7-46BE-BE8C-9966485FD5CD}" destId="{88B35E90-2B84-4B00-8A5B-3D599F9F46BC}" srcOrd="0" destOrd="0" parTransId="{598F2317-92A6-44BB-ABE8-87EFEDC73E56}" sibTransId="{654B6926-29AA-4067-A1C3-113EA5A9B30F}"/>
    <dgm:cxn modelId="{71D63181-638A-4DBD-BC74-25E9C44C22F9}" type="presOf" srcId="{D9703AEA-27FD-4943-B118-F482D639CB89}" destId="{038C7B5C-A2B9-4C35-B1DA-1705B2E99CA5}" srcOrd="0" destOrd="0" presId="urn:microsoft.com/office/officeart/2005/8/layout/hierarchy3"/>
    <dgm:cxn modelId="{51163B81-E031-4C92-94B1-769B47A08E6B}" type="presOf" srcId="{0459F107-DBAD-4C91-894D-B0EE296E9318}" destId="{086683E4-40E4-42FB-891D-A63884611E48}" srcOrd="0" destOrd="0" presId="urn:microsoft.com/office/officeart/2005/8/layout/hierarchy3"/>
    <dgm:cxn modelId="{04F8E583-7F35-4120-8197-DB9C38266D4F}" type="presOf" srcId="{96E17DB8-02C9-4C71-A783-A4F3533AC081}" destId="{53255515-962B-4FAA-8BC9-C0573A40500F}" srcOrd="0" destOrd="0" presId="urn:microsoft.com/office/officeart/2005/8/layout/hierarchy3"/>
    <dgm:cxn modelId="{23DDB584-5A7A-458C-9631-FB3E0F885CAF}" type="presOf" srcId="{B9E6DEC6-35B1-41C3-AE17-5618284E4906}" destId="{BE6B6E9C-A47A-42DD-B3A4-580C29A3BAB2}" srcOrd="0" destOrd="0" presId="urn:microsoft.com/office/officeart/2005/8/layout/hierarchy3"/>
    <dgm:cxn modelId="{2B5F0685-51DC-4EF9-9BB6-9ECCA9842AFE}" type="presOf" srcId="{72CB15D4-FCDA-4821-8FF2-B6A7A2BC3F0C}" destId="{E0F4663C-3CCC-450C-BF03-D076A7611623}" srcOrd="0" destOrd="0" presId="urn:microsoft.com/office/officeart/2005/8/layout/hierarchy3"/>
    <dgm:cxn modelId="{A355F886-50C8-40AD-80F2-3FCC543713CD}" srcId="{D9703AEA-27FD-4943-B118-F482D639CB89}" destId="{1F09023B-A413-42E2-9422-A56CAA620939}" srcOrd="1" destOrd="0" parTransId="{16A9F6D4-8243-4CC2-AEFF-172A52C941B5}" sibTransId="{BDEFD9DD-B0A3-4F26-B247-49AB48B4FF8F}"/>
    <dgm:cxn modelId="{AFD1948D-9C5C-4E29-9408-6AF889B1AAD0}" srcId="{D9703AEA-27FD-4943-B118-F482D639CB89}" destId="{508A200F-DB7B-4297-8E3C-DF7FD8241B99}" srcOrd="2" destOrd="0" parTransId="{0459F107-DBAD-4C91-894D-B0EE296E9318}" sibTransId="{B4CAFE15-327E-4E66-9E37-A24AB166409B}"/>
    <dgm:cxn modelId="{3E11108E-2083-419B-BDF5-5799D0D54141}" type="presOf" srcId="{A5C9A32F-E4AA-4193-9458-3FD91CEF80B9}" destId="{2038D39F-F1DA-4D97-B5A0-02DAF9F22BF5}" srcOrd="0" destOrd="0" presId="urn:microsoft.com/office/officeart/2005/8/layout/hierarchy3"/>
    <dgm:cxn modelId="{AF8DBF90-2B2C-456E-A9C6-24D236D63E30}" type="presOf" srcId="{A7FB9584-F610-481C-AA1C-149C33C73A23}" destId="{AAAED144-CAC0-4B38-8A3D-C5F5496F4164}" srcOrd="0" destOrd="0" presId="urn:microsoft.com/office/officeart/2005/8/layout/hierarchy3"/>
    <dgm:cxn modelId="{57FD0F92-BAB6-49D1-91F9-730DC0695E7E}" type="presOf" srcId="{BD7B3D86-9BEC-4C72-81C2-C607D8EB9CFF}" destId="{227A899D-9F8A-45EE-B4BF-5C07F6603AD8}" srcOrd="1" destOrd="0" presId="urn:microsoft.com/office/officeart/2005/8/layout/hierarchy3"/>
    <dgm:cxn modelId="{8E410599-FB5D-4B49-B43B-2787366D2383}" type="presOf" srcId="{BD7B3D86-9BEC-4C72-81C2-C607D8EB9CFF}" destId="{3D4BD9DF-CEC2-4EB1-A3FD-E7C1C85839B3}" srcOrd="0" destOrd="0" presId="urn:microsoft.com/office/officeart/2005/8/layout/hierarchy3"/>
    <dgm:cxn modelId="{3DD53F9A-CA59-40AC-9542-9250F83838EA}" srcId="{36B5E368-61D7-46BE-BE8C-9966485FD5CD}" destId="{5A3604FC-B51B-4513-B01D-695680E2CEC9}" srcOrd="2" destOrd="0" parTransId="{1A711E91-C30E-45FE-8796-8849A1DBA187}" sibTransId="{7DC768B7-32E7-48B6-8760-55A6082CB7D0}"/>
    <dgm:cxn modelId="{4F944E9A-BB2E-4E3E-BD3A-66438EDB3921}" srcId="{BD7B3D86-9BEC-4C72-81C2-C607D8EB9CFF}" destId="{4AF7403C-B184-411D-812F-72A4CBBCF6A7}" srcOrd="3" destOrd="0" parTransId="{94CAC1C1-1640-471C-88B8-6D120E12E45A}" sibTransId="{89C85D48-072A-4865-97DA-B3D82E76C741}"/>
    <dgm:cxn modelId="{09EF7B9A-6F0D-4170-A5CF-5E264105619B}" srcId="{E07AB77E-8708-4C92-ADDC-23479374A62A}" destId="{9901697D-76B9-4E7D-89BF-7AF6C289D3A6}" srcOrd="2" destOrd="0" parTransId="{9FC131C7-21C3-47F3-853A-CC7F88C02D98}" sibTransId="{62677808-1D10-4D41-AFC7-6C2D30FC9C9C}"/>
    <dgm:cxn modelId="{4436769D-B507-4EFB-AC6B-82200558DBC8}" type="presOf" srcId="{698A9E9C-2B07-423E-AA46-0A47D3A8350F}" destId="{2C692C3C-3F87-4901-BB8F-E66A5D399354}" srcOrd="0" destOrd="0" presId="urn:microsoft.com/office/officeart/2005/8/layout/hierarchy3"/>
    <dgm:cxn modelId="{2047FBA0-C849-4141-9688-5247AAB5EAD5}" srcId="{BD7B3D86-9BEC-4C72-81C2-C607D8EB9CFF}" destId="{B9E6DEC6-35B1-41C3-AE17-5618284E4906}" srcOrd="2" destOrd="0" parTransId="{C8C6AB08-2ACB-4B7D-9AF1-BF6F442A03F7}" sibTransId="{C6B4762B-1843-4E0C-90C8-E2466521E802}"/>
    <dgm:cxn modelId="{76E1FBA0-E46C-4166-BED2-C51797AF6DBB}" srcId="{2EEB64CB-D2DC-49CB-8861-4495697F6DA0}" destId="{E07AB77E-8708-4C92-ADDC-23479374A62A}" srcOrd="2" destOrd="0" parTransId="{072A1DA8-AD6F-4C3C-938C-CF4179CDAEEA}" sibTransId="{6B7B9DC9-EADC-4913-A2AA-7D1420EE26A1}"/>
    <dgm:cxn modelId="{EDFA66A1-AE98-4BAE-A4C7-07D2EABF4E81}" type="presOf" srcId="{BC04D0B8-47B2-4A1C-A0D7-75B355F13809}" destId="{C4411D9E-F2FA-47C6-B860-AC9F3450203B}" srcOrd="0" destOrd="0" presId="urn:microsoft.com/office/officeart/2005/8/layout/hierarchy3"/>
    <dgm:cxn modelId="{A4B6BFA6-8AD9-4C34-977E-CA9F5C921D20}" type="presOf" srcId="{0DEC95E1-C1A2-4A57-A100-B97061978131}" destId="{7EB7822C-0E82-4C43-9646-DB65D509A818}" srcOrd="0" destOrd="0" presId="urn:microsoft.com/office/officeart/2005/8/layout/hierarchy3"/>
    <dgm:cxn modelId="{C46D69A8-F713-4E67-817F-B2E41776B081}" type="presOf" srcId="{E07AB77E-8708-4C92-ADDC-23479374A62A}" destId="{60744BD0-247B-4ABE-9291-9EC0263104E6}" srcOrd="1" destOrd="0" presId="urn:microsoft.com/office/officeart/2005/8/layout/hierarchy3"/>
    <dgm:cxn modelId="{ECF326AA-E270-481F-840F-4BD5FA577171}" type="presOf" srcId="{4AF7403C-B184-411D-812F-72A4CBBCF6A7}" destId="{EABE1C1A-DF8F-4FF3-BF05-D21A78D53C22}" srcOrd="0" destOrd="0" presId="urn:microsoft.com/office/officeart/2005/8/layout/hierarchy3"/>
    <dgm:cxn modelId="{CCADF5B4-7AEB-4980-888F-02355D4B75C0}" type="presOf" srcId="{0B77D22B-2676-4920-912D-2B35CFF90956}" destId="{88C4CCEF-BE46-49E0-A72E-E08F9C366036}" srcOrd="0" destOrd="0" presId="urn:microsoft.com/office/officeart/2005/8/layout/hierarchy3"/>
    <dgm:cxn modelId="{4B74C0B5-DF1A-412C-AEAB-F25D48C00C9F}" type="presOf" srcId="{88B35E90-2B84-4B00-8A5B-3D599F9F46BC}" destId="{8BCD9966-D79C-4F35-90D5-142E172EBCBA}" srcOrd="0" destOrd="0" presId="urn:microsoft.com/office/officeart/2005/8/layout/hierarchy3"/>
    <dgm:cxn modelId="{C8CE17B9-0B47-4954-A4DE-EC924954AFE4}" type="presOf" srcId="{A7BB205A-3CF0-4D2D-9092-3D7F68DBE51F}" destId="{C49A5D2F-331D-4467-84BC-468DCDCF17EC}" srcOrd="0" destOrd="0" presId="urn:microsoft.com/office/officeart/2005/8/layout/hierarchy3"/>
    <dgm:cxn modelId="{BAD63DC1-DA84-4BB2-9362-CCB8C1BA20F9}" type="presOf" srcId="{799303F5-A230-4A73-9864-D0CF94928D38}" destId="{AC1C82C6-D39A-4883-9965-B15B68BB17A3}" srcOrd="0" destOrd="0" presId="urn:microsoft.com/office/officeart/2005/8/layout/hierarchy3"/>
    <dgm:cxn modelId="{95ED4AC4-2A8C-4C2A-BB96-5D1590FBD8B0}" srcId="{BD7B3D86-9BEC-4C72-81C2-C607D8EB9CFF}" destId="{92F7084D-B37A-47C6-B432-730BB7975839}" srcOrd="0" destOrd="0" parTransId="{DDD64D67-F0FF-4696-987C-D2A114388C06}" sibTransId="{0E352DAF-9637-4D96-921B-D23D66C62F30}"/>
    <dgm:cxn modelId="{F999A7C5-E800-49A4-8C3B-5ED1FCF748BF}" type="presOf" srcId="{40EBBFB2-2A73-47C1-9CCB-23E733720E08}" destId="{DD393CBF-4EC7-448F-A259-A96F79DC9425}" srcOrd="0" destOrd="0" presId="urn:microsoft.com/office/officeart/2005/8/layout/hierarchy3"/>
    <dgm:cxn modelId="{D44493C8-3AAE-4313-A107-810073B9595C}" srcId="{D9703AEA-27FD-4943-B118-F482D639CB89}" destId="{0B77D22B-2676-4920-912D-2B35CFF90956}" srcOrd="3" destOrd="0" parTransId="{4E3CFBDD-7DCA-4383-935F-D397F2792DF8}" sibTransId="{1F202E8F-8027-43E4-96D5-76198E4A1C87}"/>
    <dgm:cxn modelId="{87BBA1C8-A31B-4A49-AFE9-447EB0C76DF5}" type="presOf" srcId="{9E077A18-3267-408B-AD52-7AA1D1B83582}" destId="{195F5D3A-ABFF-492C-9988-6DEE55ED9760}" srcOrd="0" destOrd="0" presId="urn:microsoft.com/office/officeart/2005/8/layout/hierarchy3"/>
    <dgm:cxn modelId="{04BDFDCC-5765-4930-94FE-17EDE0BC945A}" type="presOf" srcId="{9901697D-76B9-4E7D-89BF-7AF6C289D3A6}" destId="{866A6585-7332-413E-B9F7-3A530EA5DF79}" srcOrd="0" destOrd="0" presId="urn:microsoft.com/office/officeart/2005/8/layout/hierarchy3"/>
    <dgm:cxn modelId="{75DA62D0-3964-48A6-A9EC-89916270EF87}" srcId="{36B5E368-61D7-46BE-BE8C-9966485FD5CD}" destId="{A5C9A32F-E4AA-4193-9458-3FD91CEF80B9}" srcOrd="1" destOrd="0" parTransId="{698A9E9C-2B07-423E-AA46-0A47D3A8350F}" sibTransId="{A830ED42-FCB7-4AB3-A757-D34ED66878A6}"/>
    <dgm:cxn modelId="{DDB1B6D0-F65A-465D-AC14-783E5EF6D142}" srcId="{2EEB64CB-D2DC-49CB-8861-4495697F6DA0}" destId="{D9703AEA-27FD-4943-B118-F482D639CB89}" srcOrd="6" destOrd="0" parTransId="{9C3F3556-7122-467F-ABF7-7D60705EB8C6}" sibTransId="{D598349F-EE35-460E-AC72-D5FF699833A3}"/>
    <dgm:cxn modelId="{99EE73D4-5F22-4860-BC68-0B9274F865A6}" type="presOf" srcId="{92F7084D-B37A-47C6-B432-730BB7975839}" destId="{D3A1455A-E3BB-482A-9E43-2A58CC7C2EAC}" srcOrd="0" destOrd="0" presId="urn:microsoft.com/office/officeart/2005/8/layout/hierarchy3"/>
    <dgm:cxn modelId="{8942A8D6-2381-4C3C-98E6-0EF9E9161C18}" srcId="{E07AB77E-8708-4C92-ADDC-23479374A62A}" destId="{A6D2F8B0-2C8D-4E7E-8B1D-D34AA5F1D247}" srcOrd="1" destOrd="0" parTransId="{72CB15D4-FCDA-4821-8FF2-B6A7A2BC3F0C}" sibTransId="{98AE0894-EEB5-4BA3-8FE4-0737580F150B}"/>
    <dgm:cxn modelId="{7D82A0D9-6E3E-4D9B-A9FF-82D2B0869109}" type="presOf" srcId="{0B6A04A1-1D6A-41C6-9594-8F472584E1EB}" destId="{99552F16-EF49-4A55-8416-5DC3FEC33E0B}" srcOrd="1" destOrd="0" presId="urn:microsoft.com/office/officeart/2005/8/layout/hierarchy3"/>
    <dgm:cxn modelId="{F6C1EBDD-37F0-4291-9DDF-B4CD02504A49}" type="presOf" srcId="{33B6C290-8DB7-4D43-9400-9F05BCF635DF}" destId="{40BFBF72-69B3-446E-B3FF-605D2F5BAC74}" srcOrd="0" destOrd="0" presId="urn:microsoft.com/office/officeart/2005/8/layout/hierarchy3"/>
    <dgm:cxn modelId="{061C96DE-2EC7-474F-A4BE-312D5CC25AC5}" type="presOf" srcId="{D9703AEA-27FD-4943-B118-F482D639CB89}" destId="{B09C0461-71FC-4D27-AFF7-336A05823D98}" srcOrd="1" destOrd="0" presId="urn:microsoft.com/office/officeart/2005/8/layout/hierarchy3"/>
    <dgm:cxn modelId="{A2CEC5DF-5366-426A-A6FB-212AB15F66A1}" srcId="{36B5E368-61D7-46BE-BE8C-9966485FD5CD}" destId="{8956FAC5-3D8A-4613-A3FF-105FE2D4293D}" srcOrd="3" destOrd="0" parTransId="{9D71A295-4C60-4A2E-9B77-B47D0055412E}" sibTransId="{7105FF55-3D9E-448A-BCD1-3E64DCA1815F}"/>
    <dgm:cxn modelId="{D6D585E0-9353-48EB-A252-B87B7CD3E4B1}" type="presOf" srcId="{E07AB77E-8708-4C92-ADDC-23479374A62A}" destId="{5CE8AF95-C8D9-4D75-A57B-C3FF6433C8E6}" srcOrd="0" destOrd="0" presId="urn:microsoft.com/office/officeart/2005/8/layout/hierarchy3"/>
    <dgm:cxn modelId="{821306E3-7E62-48FC-8DD5-39BEFAD3DD61}" type="presOf" srcId="{B54323E7-28CF-430A-BD07-51739155F974}" destId="{6FEB1DAF-A22A-430F-95FB-BBF246A24956}" srcOrd="0" destOrd="0" presId="urn:microsoft.com/office/officeart/2005/8/layout/hierarchy3"/>
    <dgm:cxn modelId="{65DDADE3-FB74-44BA-8845-BE1F247547F7}" type="presOf" srcId="{36B5E368-61D7-46BE-BE8C-9966485FD5CD}" destId="{52F18F13-3511-4A65-A46D-035931A22EB6}" srcOrd="0" destOrd="0" presId="urn:microsoft.com/office/officeart/2005/8/layout/hierarchy3"/>
    <dgm:cxn modelId="{0F0A43E4-91B6-45C5-AC54-B7F0A02FA39D}" type="presOf" srcId="{14780020-C6E5-424C-B34D-3553F6144243}" destId="{89BF8187-ABA4-4D5D-8674-0993C3C85057}" srcOrd="0" destOrd="0" presId="urn:microsoft.com/office/officeart/2005/8/layout/hierarchy3"/>
    <dgm:cxn modelId="{E68A84F1-7931-4F90-9E26-65289B154772}" type="presOf" srcId="{8956FAC5-3D8A-4613-A3FF-105FE2D4293D}" destId="{5C486E77-77D9-4D3F-B98A-DF847E3A84D0}" srcOrd="0" destOrd="0" presId="urn:microsoft.com/office/officeart/2005/8/layout/hierarchy3"/>
    <dgm:cxn modelId="{CD0171F3-4925-48DC-B7C8-7A05D8A68A93}" srcId="{2EEB64CB-D2DC-49CB-8861-4495697F6DA0}" destId="{EAC4D7E0-7A91-4042-9BF2-948E3592D277}" srcOrd="1" destOrd="0" parTransId="{BB25DE39-31F5-4B7B-B2BA-7506D3FB0549}" sibTransId="{516565EC-EED5-4C04-9797-449287C77A9F}"/>
    <dgm:cxn modelId="{8B403BF4-0BA3-47DD-8003-260631EF7738}" type="presOf" srcId="{204D5ADB-CAB9-4952-B1A3-D1CC3BE85EA2}" destId="{10AC2683-A0F6-490F-8370-1E2E533D7620}" srcOrd="0" destOrd="0" presId="urn:microsoft.com/office/officeart/2005/8/layout/hierarchy3"/>
    <dgm:cxn modelId="{D18758F4-E45A-4D5D-B33D-8C176A8EF071}" srcId="{BD7B3D86-9BEC-4C72-81C2-C607D8EB9CFF}" destId="{33B6C290-8DB7-4D43-9400-9F05BCF635DF}" srcOrd="1" destOrd="0" parTransId="{5564CEF0-FD21-4D23-B8D5-2B95BD749649}" sibTransId="{598DAEEB-7C41-46BC-94D2-7DC20257D361}"/>
    <dgm:cxn modelId="{38E8E9F4-5E4E-47EF-9AB2-03D3E91453B8}" type="presOf" srcId="{5A3604FC-B51B-4513-B01D-695680E2CEC9}" destId="{2833C99F-000A-4C22-B14D-D937F527ACBB}" srcOrd="0" destOrd="0" presId="urn:microsoft.com/office/officeart/2005/8/layout/hierarchy3"/>
    <dgm:cxn modelId="{7F869CFB-58D8-41F2-99F3-9F8D33846992}" type="presOf" srcId="{9FC131C7-21C3-47F3-853A-CC7F88C02D98}" destId="{CED09E74-B189-4B59-9930-E95DE6282C99}" srcOrd="0" destOrd="0" presId="urn:microsoft.com/office/officeart/2005/8/layout/hierarchy3"/>
    <dgm:cxn modelId="{263492FE-C684-492F-9AAC-ECED88D00CFC}" type="presOf" srcId="{94CAC1C1-1640-471C-88B8-6D120E12E45A}" destId="{31A7E505-A45C-480D-9CB3-B3F5B0D80428}" srcOrd="0" destOrd="0" presId="urn:microsoft.com/office/officeart/2005/8/layout/hierarchy3"/>
    <dgm:cxn modelId="{B425E0FE-EA17-4D04-A43E-932DB104A32B}" type="presOf" srcId="{1E3231B4-9F80-4D85-9AF8-B44983AF7DD2}" destId="{E0ED6FA3-3F90-4184-8E54-95E4EB6A3C5A}" srcOrd="0" destOrd="0" presId="urn:microsoft.com/office/officeart/2005/8/layout/hierarchy3"/>
    <dgm:cxn modelId="{C3C7E2FE-4F7D-42D2-B328-168985BA2A74}" type="presOf" srcId="{DDD64D67-F0FF-4696-987C-D2A114388C06}" destId="{71600A73-8CE3-4E62-89D1-C7A78BADFCE4}" srcOrd="0" destOrd="0" presId="urn:microsoft.com/office/officeart/2005/8/layout/hierarchy3"/>
    <dgm:cxn modelId="{9C5CFCF0-005B-4BE9-A3D2-A46C98085CC4}" type="presParOf" srcId="{EAA66174-8EB4-4E19-8ED5-73B49822F7B1}" destId="{5EB73E38-2010-4D4F-B3AC-DE9B51521208}" srcOrd="0" destOrd="0" presId="urn:microsoft.com/office/officeart/2005/8/layout/hierarchy3"/>
    <dgm:cxn modelId="{EDC9CC59-68F8-471F-8FC6-AD7AF3303EEA}" type="presParOf" srcId="{5EB73E38-2010-4D4F-B3AC-DE9B51521208}" destId="{F6F9D16A-ED52-4406-92D9-A286BF939350}" srcOrd="0" destOrd="0" presId="urn:microsoft.com/office/officeart/2005/8/layout/hierarchy3"/>
    <dgm:cxn modelId="{388DD39B-FF06-47B6-A58B-D26DC069198A}" type="presParOf" srcId="{F6F9D16A-ED52-4406-92D9-A286BF939350}" destId="{52F18F13-3511-4A65-A46D-035931A22EB6}" srcOrd="0" destOrd="0" presId="urn:microsoft.com/office/officeart/2005/8/layout/hierarchy3"/>
    <dgm:cxn modelId="{6723F7F9-9856-4C3B-A908-744769DA6228}" type="presParOf" srcId="{F6F9D16A-ED52-4406-92D9-A286BF939350}" destId="{3CD79FA3-FFC0-4424-8BCE-928AF04A86D6}" srcOrd="1" destOrd="0" presId="urn:microsoft.com/office/officeart/2005/8/layout/hierarchy3"/>
    <dgm:cxn modelId="{DE54B999-F2FD-415F-A554-39B14C9A55EF}" type="presParOf" srcId="{5EB73E38-2010-4D4F-B3AC-DE9B51521208}" destId="{1AFBCE86-9F40-43EF-B78D-DEAF4059A130}" srcOrd="1" destOrd="0" presId="urn:microsoft.com/office/officeart/2005/8/layout/hierarchy3"/>
    <dgm:cxn modelId="{A02A2BF6-74F1-43EA-8573-57BD5D5C6CE6}" type="presParOf" srcId="{1AFBCE86-9F40-43EF-B78D-DEAF4059A130}" destId="{9D34C203-486B-479C-B447-7FBEF09693B7}" srcOrd="0" destOrd="0" presId="urn:microsoft.com/office/officeart/2005/8/layout/hierarchy3"/>
    <dgm:cxn modelId="{E5FDAA86-1414-42F3-9047-7740BCD32473}" type="presParOf" srcId="{1AFBCE86-9F40-43EF-B78D-DEAF4059A130}" destId="{8BCD9966-D79C-4F35-90D5-142E172EBCBA}" srcOrd="1" destOrd="0" presId="urn:microsoft.com/office/officeart/2005/8/layout/hierarchy3"/>
    <dgm:cxn modelId="{49810D92-7006-446B-A402-5E4E2F6054EF}" type="presParOf" srcId="{1AFBCE86-9F40-43EF-B78D-DEAF4059A130}" destId="{2C692C3C-3F87-4901-BB8F-E66A5D399354}" srcOrd="2" destOrd="0" presId="urn:microsoft.com/office/officeart/2005/8/layout/hierarchy3"/>
    <dgm:cxn modelId="{DEF455CB-E514-4DF2-8081-9F2256E88DE4}" type="presParOf" srcId="{1AFBCE86-9F40-43EF-B78D-DEAF4059A130}" destId="{2038D39F-F1DA-4D97-B5A0-02DAF9F22BF5}" srcOrd="3" destOrd="0" presId="urn:microsoft.com/office/officeart/2005/8/layout/hierarchy3"/>
    <dgm:cxn modelId="{B664B57A-77E4-4F79-B215-0EA1D3F5E93B}" type="presParOf" srcId="{1AFBCE86-9F40-43EF-B78D-DEAF4059A130}" destId="{9290237B-D565-4E17-8F15-6F9D5307ECCB}" srcOrd="4" destOrd="0" presId="urn:microsoft.com/office/officeart/2005/8/layout/hierarchy3"/>
    <dgm:cxn modelId="{0EB62A43-6F3C-4A69-9C22-E9F9BA33B753}" type="presParOf" srcId="{1AFBCE86-9F40-43EF-B78D-DEAF4059A130}" destId="{2833C99F-000A-4C22-B14D-D937F527ACBB}" srcOrd="5" destOrd="0" presId="urn:microsoft.com/office/officeart/2005/8/layout/hierarchy3"/>
    <dgm:cxn modelId="{017E324A-5DDA-4312-BBA4-D7FC724E947F}" type="presParOf" srcId="{1AFBCE86-9F40-43EF-B78D-DEAF4059A130}" destId="{8002D1CD-C3F0-4A7A-9051-026E8F90AF26}" srcOrd="6" destOrd="0" presId="urn:microsoft.com/office/officeart/2005/8/layout/hierarchy3"/>
    <dgm:cxn modelId="{70AE945A-CD18-4856-82D2-68F03A334B48}" type="presParOf" srcId="{1AFBCE86-9F40-43EF-B78D-DEAF4059A130}" destId="{5C486E77-77D9-4D3F-B98A-DF847E3A84D0}" srcOrd="7" destOrd="0" presId="urn:microsoft.com/office/officeart/2005/8/layout/hierarchy3"/>
    <dgm:cxn modelId="{D21062D7-995D-4A1C-829C-495135191E74}" type="presParOf" srcId="{1AFBCE86-9F40-43EF-B78D-DEAF4059A130}" destId="{89BF8187-ABA4-4D5D-8674-0993C3C85057}" srcOrd="8" destOrd="0" presId="urn:microsoft.com/office/officeart/2005/8/layout/hierarchy3"/>
    <dgm:cxn modelId="{20CBDF32-80F5-4FF8-9F39-35B4A80A3C7B}" type="presParOf" srcId="{1AFBCE86-9F40-43EF-B78D-DEAF4059A130}" destId="{C4411D9E-F2FA-47C6-B860-AC9F3450203B}" srcOrd="9" destOrd="0" presId="urn:microsoft.com/office/officeart/2005/8/layout/hierarchy3"/>
    <dgm:cxn modelId="{0F1705ED-2E3F-46DC-8DD6-DDDF9F6D0526}" type="presParOf" srcId="{EAA66174-8EB4-4E19-8ED5-73B49822F7B1}" destId="{FCAF9851-CDF0-488A-BFEB-CB905031C974}" srcOrd="1" destOrd="0" presId="urn:microsoft.com/office/officeart/2005/8/layout/hierarchy3"/>
    <dgm:cxn modelId="{91A35624-4229-4E4D-BF62-E948A2BE9191}" type="presParOf" srcId="{FCAF9851-CDF0-488A-BFEB-CB905031C974}" destId="{9D63C80D-37DD-4BEB-9310-1AEDA3CD7569}" srcOrd="0" destOrd="0" presId="urn:microsoft.com/office/officeart/2005/8/layout/hierarchy3"/>
    <dgm:cxn modelId="{B1CA08CC-5E22-485C-94DA-D6FF8430831D}" type="presParOf" srcId="{9D63C80D-37DD-4BEB-9310-1AEDA3CD7569}" destId="{543010B7-5EDC-4294-AD2D-0183D557F56C}" srcOrd="0" destOrd="0" presId="urn:microsoft.com/office/officeart/2005/8/layout/hierarchy3"/>
    <dgm:cxn modelId="{AB6254C5-7C24-4BAA-B981-9C9B76583EAA}" type="presParOf" srcId="{9D63C80D-37DD-4BEB-9310-1AEDA3CD7569}" destId="{584BBB67-B488-456E-AC9D-919B573040B4}" srcOrd="1" destOrd="0" presId="urn:microsoft.com/office/officeart/2005/8/layout/hierarchy3"/>
    <dgm:cxn modelId="{334412B3-D69E-4C79-917F-9A597A124ADD}" type="presParOf" srcId="{FCAF9851-CDF0-488A-BFEB-CB905031C974}" destId="{6ED91715-8600-44AA-98B7-7C911AB9596A}" srcOrd="1" destOrd="0" presId="urn:microsoft.com/office/officeart/2005/8/layout/hierarchy3"/>
    <dgm:cxn modelId="{0F461ECF-1C25-4313-B3D3-270B28E81254}" type="presParOf" srcId="{6ED91715-8600-44AA-98B7-7C911AB9596A}" destId="{195F5D3A-ABFF-492C-9988-6DEE55ED9760}" srcOrd="0" destOrd="0" presId="urn:microsoft.com/office/officeart/2005/8/layout/hierarchy3"/>
    <dgm:cxn modelId="{8FBA572F-41C5-4E42-97FB-33BD85220A5D}" type="presParOf" srcId="{6ED91715-8600-44AA-98B7-7C911AB9596A}" destId="{769B442B-16CA-4CD4-BAB3-02BD3F55745F}" srcOrd="1" destOrd="0" presId="urn:microsoft.com/office/officeart/2005/8/layout/hierarchy3"/>
    <dgm:cxn modelId="{504FBC6B-967C-4EBA-AF89-91FB5A6D0F18}" type="presParOf" srcId="{6ED91715-8600-44AA-98B7-7C911AB9596A}" destId="{7EB7822C-0E82-4C43-9646-DB65D509A818}" srcOrd="2" destOrd="0" presId="urn:microsoft.com/office/officeart/2005/8/layout/hierarchy3"/>
    <dgm:cxn modelId="{9FA2CD36-2A89-4001-84DD-2F90C7D05ACD}" type="presParOf" srcId="{6ED91715-8600-44AA-98B7-7C911AB9596A}" destId="{10AC2683-A0F6-490F-8370-1E2E533D7620}" srcOrd="3" destOrd="0" presId="urn:microsoft.com/office/officeart/2005/8/layout/hierarchy3"/>
    <dgm:cxn modelId="{3B800072-FB47-4EEF-A2B3-219AB71BE23F}" type="presParOf" srcId="{EAA66174-8EB4-4E19-8ED5-73B49822F7B1}" destId="{6F68507F-57AC-4978-B612-69F4D8B30AD6}" srcOrd="2" destOrd="0" presId="urn:microsoft.com/office/officeart/2005/8/layout/hierarchy3"/>
    <dgm:cxn modelId="{1C186F9D-1DE5-4478-9A2F-9F2B8B883061}" type="presParOf" srcId="{6F68507F-57AC-4978-B612-69F4D8B30AD6}" destId="{2345C8B0-C2D9-4654-B224-3224D2CEB703}" srcOrd="0" destOrd="0" presId="urn:microsoft.com/office/officeart/2005/8/layout/hierarchy3"/>
    <dgm:cxn modelId="{967A43F4-0A1C-4480-8351-91FDC5497B5D}" type="presParOf" srcId="{2345C8B0-C2D9-4654-B224-3224D2CEB703}" destId="{5CE8AF95-C8D9-4D75-A57B-C3FF6433C8E6}" srcOrd="0" destOrd="0" presId="urn:microsoft.com/office/officeart/2005/8/layout/hierarchy3"/>
    <dgm:cxn modelId="{5FBE5FC0-6655-4208-87A7-9CA290E5A4F9}" type="presParOf" srcId="{2345C8B0-C2D9-4654-B224-3224D2CEB703}" destId="{60744BD0-247B-4ABE-9291-9EC0263104E6}" srcOrd="1" destOrd="0" presId="urn:microsoft.com/office/officeart/2005/8/layout/hierarchy3"/>
    <dgm:cxn modelId="{660BB35E-84B2-493A-A556-F2359EE8AAAB}" type="presParOf" srcId="{6F68507F-57AC-4978-B612-69F4D8B30AD6}" destId="{732C4632-2705-42E7-96F1-E80F94BA00C9}" srcOrd="1" destOrd="0" presId="urn:microsoft.com/office/officeart/2005/8/layout/hierarchy3"/>
    <dgm:cxn modelId="{5B108E80-C51C-40B8-B59D-7536E7DA00B2}" type="presParOf" srcId="{732C4632-2705-42E7-96F1-E80F94BA00C9}" destId="{6FEB1DAF-A22A-430F-95FB-BBF246A24956}" srcOrd="0" destOrd="0" presId="urn:microsoft.com/office/officeart/2005/8/layout/hierarchy3"/>
    <dgm:cxn modelId="{30B022D0-A2CD-4267-9F8C-67D344DF5E41}" type="presParOf" srcId="{732C4632-2705-42E7-96F1-E80F94BA00C9}" destId="{C49A5D2F-331D-4467-84BC-468DCDCF17EC}" srcOrd="1" destOrd="0" presId="urn:microsoft.com/office/officeart/2005/8/layout/hierarchy3"/>
    <dgm:cxn modelId="{7E908E00-D95B-4E3A-9985-F62248E3480E}" type="presParOf" srcId="{732C4632-2705-42E7-96F1-E80F94BA00C9}" destId="{E0F4663C-3CCC-450C-BF03-D076A7611623}" srcOrd="2" destOrd="0" presId="urn:microsoft.com/office/officeart/2005/8/layout/hierarchy3"/>
    <dgm:cxn modelId="{54DD47E6-61E8-4313-879F-D1795BF8B55C}" type="presParOf" srcId="{732C4632-2705-42E7-96F1-E80F94BA00C9}" destId="{F4DE195C-662B-4A4E-B73C-FA104C23308A}" srcOrd="3" destOrd="0" presId="urn:microsoft.com/office/officeart/2005/8/layout/hierarchy3"/>
    <dgm:cxn modelId="{E042F7FD-B370-46C4-9CC5-C086533460FE}" type="presParOf" srcId="{732C4632-2705-42E7-96F1-E80F94BA00C9}" destId="{CED09E74-B189-4B59-9930-E95DE6282C99}" srcOrd="4" destOrd="0" presId="urn:microsoft.com/office/officeart/2005/8/layout/hierarchy3"/>
    <dgm:cxn modelId="{8630F7F2-CA1A-4C86-8EDD-A9933B5D4384}" type="presParOf" srcId="{732C4632-2705-42E7-96F1-E80F94BA00C9}" destId="{866A6585-7332-413E-B9F7-3A530EA5DF79}" srcOrd="5" destOrd="0" presId="urn:microsoft.com/office/officeart/2005/8/layout/hierarchy3"/>
    <dgm:cxn modelId="{5672D629-1496-4FE1-AECA-C46317D56164}" type="presParOf" srcId="{EAA66174-8EB4-4E19-8ED5-73B49822F7B1}" destId="{BF65F3FA-B315-4A97-B5AD-B3F0025A0B9B}" srcOrd="3" destOrd="0" presId="urn:microsoft.com/office/officeart/2005/8/layout/hierarchy3"/>
    <dgm:cxn modelId="{34B39897-7406-4DE2-9CB5-CC14760D52DD}" type="presParOf" srcId="{BF65F3FA-B315-4A97-B5AD-B3F0025A0B9B}" destId="{BDB039ED-DD06-4F9D-9334-C76A3DCFBA5E}" srcOrd="0" destOrd="0" presId="urn:microsoft.com/office/officeart/2005/8/layout/hierarchy3"/>
    <dgm:cxn modelId="{ED3B515F-CD9A-4F1E-AE36-B09E652B1B43}" type="presParOf" srcId="{BDB039ED-DD06-4F9D-9334-C76A3DCFBA5E}" destId="{330227B2-5F47-4EC1-BF8A-988F6FF80C67}" srcOrd="0" destOrd="0" presId="urn:microsoft.com/office/officeart/2005/8/layout/hierarchy3"/>
    <dgm:cxn modelId="{A45EB753-6D02-4F1F-AD19-557CD5901E9B}" type="presParOf" srcId="{BDB039ED-DD06-4F9D-9334-C76A3DCFBA5E}" destId="{99552F16-EF49-4A55-8416-5DC3FEC33E0B}" srcOrd="1" destOrd="0" presId="urn:microsoft.com/office/officeart/2005/8/layout/hierarchy3"/>
    <dgm:cxn modelId="{1140B63B-965B-4A42-B767-CFC362A4D026}" type="presParOf" srcId="{BF65F3FA-B315-4A97-B5AD-B3F0025A0B9B}" destId="{390A1F7C-720B-4CAC-AFCF-6743852E0FD2}" srcOrd="1" destOrd="0" presId="urn:microsoft.com/office/officeart/2005/8/layout/hierarchy3"/>
    <dgm:cxn modelId="{351A3789-BBD7-4439-846C-AA03DF47653B}" type="presParOf" srcId="{390A1F7C-720B-4CAC-AFCF-6743852E0FD2}" destId="{E0ED6FA3-3F90-4184-8E54-95E4EB6A3C5A}" srcOrd="0" destOrd="0" presId="urn:microsoft.com/office/officeart/2005/8/layout/hierarchy3"/>
    <dgm:cxn modelId="{A02EB3C5-DFBC-4CA9-BEF1-00256E118D90}" type="presParOf" srcId="{390A1F7C-720B-4CAC-AFCF-6743852E0FD2}" destId="{A87421EE-F8C3-437B-B626-6995F152C9B3}" srcOrd="1" destOrd="0" presId="urn:microsoft.com/office/officeart/2005/8/layout/hierarchy3"/>
    <dgm:cxn modelId="{F894D58E-BA15-4917-8EC3-595C5909B9D7}" type="presParOf" srcId="{EAA66174-8EB4-4E19-8ED5-73B49822F7B1}" destId="{64C12A17-1001-4791-92E9-0E4E50742ABE}" srcOrd="4" destOrd="0" presId="urn:microsoft.com/office/officeart/2005/8/layout/hierarchy3"/>
    <dgm:cxn modelId="{2D54A3DF-5887-40C7-ADB4-431296F32F62}" type="presParOf" srcId="{64C12A17-1001-4791-92E9-0E4E50742ABE}" destId="{793EC590-EF58-4CA9-BA02-F8CB11CD051A}" srcOrd="0" destOrd="0" presId="urn:microsoft.com/office/officeart/2005/8/layout/hierarchy3"/>
    <dgm:cxn modelId="{25368392-B0DD-4C5B-AA78-C24F087F57F5}" type="presParOf" srcId="{793EC590-EF58-4CA9-BA02-F8CB11CD051A}" destId="{DD393CBF-4EC7-448F-A259-A96F79DC9425}" srcOrd="0" destOrd="0" presId="urn:microsoft.com/office/officeart/2005/8/layout/hierarchy3"/>
    <dgm:cxn modelId="{08DB1D90-6CCB-4719-8CFF-6822DA78DEB6}" type="presParOf" srcId="{793EC590-EF58-4CA9-BA02-F8CB11CD051A}" destId="{1713FA5E-B12C-4523-8E0B-C9524BF9CD62}" srcOrd="1" destOrd="0" presId="urn:microsoft.com/office/officeart/2005/8/layout/hierarchy3"/>
    <dgm:cxn modelId="{C5D1EB79-A749-43F7-84B0-27418402BCB6}" type="presParOf" srcId="{64C12A17-1001-4791-92E9-0E4E50742ABE}" destId="{A8A12DF6-8187-4BEE-B10F-4E0AED391D08}" srcOrd="1" destOrd="0" presId="urn:microsoft.com/office/officeart/2005/8/layout/hierarchy3"/>
    <dgm:cxn modelId="{D574C71C-E8F0-4FF1-AC77-881E2018000A}" type="presParOf" srcId="{A8A12DF6-8187-4BEE-B10F-4E0AED391D08}" destId="{AAAED144-CAC0-4B38-8A3D-C5F5496F4164}" srcOrd="0" destOrd="0" presId="urn:microsoft.com/office/officeart/2005/8/layout/hierarchy3"/>
    <dgm:cxn modelId="{23F5B24E-4C10-438B-A754-DEC825019516}" type="presParOf" srcId="{A8A12DF6-8187-4BEE-B10F-4E0AED391D08}" destId="{53255515-962B-4FAA-8BC9-C0573A40500F}" srcOrd="1" destOrd="0" presId="urn:microsoft.com/office/officeart/2005/8/layout/hierarchy3"/>
    <dgm:cxn modelId="{553F271E-EFA0-448B-9CE8-9E4E6C861C89}" type="presParOf" srcId="{EAA66174-8EB4-4E19-8ED5-73B49822F7B1}" destId="{0883AB76-FDF7-4C4C-8F4B-78E784FB4C1D}" srcOrd="5" destOrd="0" presId="urn:microsoft.com/office/officeart/2005/8/layout/hierarchy3"/>
    <dgm:cxn modelId="{8E2D4B87-5D8E-48D2-8907-6BD65B2C9AF0}" type="presParOf" srcId="{0883AB76-FDF7-4C4C-8F4B-78E784FB4C1D}" destId="{A1CE9619-22A5-45B3-9FCB-3A13EC262DE7}" srcOrd="0" destOrd="0" presId="urn:microsoft.com/office/officeart/2005/8/layout/hierarchy3"/>
    <dgm:cxn modelId="{F2F41A43-79A3-4135-89D4-9E05AEF36206}" type="presParOf" srcId="{A1CE9619-22A5-45B3-9FCB-3A13EC262DE7}" destId="{3D4BD9DF-CEC2-4EB1-A3FD-E7C1C85839B3}" srcOrd="0" destOrd="0" presId="urn:microsoft.com/office/officeart/2005/8/layout/hierarchy3"/>
    <dgm:cxn modelId="{FC2ECB9E-3247-4501-AA77-3BF90EFF86F7}" type="presParOf" srcId="{A1CE9619-22A5-45B3-9FCB-3A13EC262DE7}" destId="{227A899D-9F8A-45EE-B4BF-5C07F6603AD8}" srcOrd="1" destOrd="0" presId="urn:microsoft.com/office/officeart/2005/8/layout/hierarchy3"/>
    <dgm:cxn modelId="{A2D8701D-50A5-454C-92A1-C2067E900B7E}" type="presParOf" srcId="{0883AB76-FDF7-4C4C-8F4B-78E784FB4C1D}" destId="{979F1531-F0CC-48B2-BA04-E43952043854}" srcOrd="1" destOrd="0" presId="urn:microsoft.com/office/officeart/2005/8/layout/hierarchy3"/>
    <dgm:cxn modelId="{AA975CEE-A4BC-4ACA-A372-96C3FAB1C7D3}" type="presParOf" srcId="{979F1531-F0CC-48B2-BA04-E43952043854}" destId="{71600A73-8CE3-4E62-89D1-C7A78BADFCE4}" srcOrd="0" destOrd="0" presId="urn:microsoft.com/office/officeart/2005/8/layout/hierarchy3"/>
    <dgm:cxn modelId="{B76E3FC4-084E-4950-8035-C9382A6307DD}" type="presParOf" srcId="{979F1531-F0CC-48B2-BA04-E43952043854}" destId="{D3A1455A-E3BB-482A-9E43-2A58CC7C2EAC}" srcOrd="1" destOrd="0" presId="urn:microsoft.com/office/officeart/2005/8/layout/hierarchy3"/>
    <dgm:cxn modelId="{D8755EF8-36D0-48A6-BC32-676E38EC9928}" type="presParOf" srcId="{979F1531-F0CC-48B2-BA04-E43952043854}" destId="{9258C50E-C0D2-40B8-A87D-C542A4B4E533}" srcOrd="2" destOrd="0" presId="urn:microsoft.com/office/officeart/2005/8/layout/hierarchy3"/>
    <dgm:cxn modelId="{02897929-0FF8-4B69-9309-823F7E0A42D2}" type="presParOf" srcId="{979F1531-F0CC-48B2-BA04-E43952043854}" destId="{40BFBF72-69B3-446E-B3FF-605D2F5BAC74}" srcOrd="3" destOrd="0" presId="urn:microsoft.com/office/officeart/2005/8/layout/hierarchy3"/>
    <dgm:cxn modelId="{19F159BC-66CC-49B4-855C-66F83F1F763F}" type="presParOf" srcId="{979F1531-F0CC-48B2-BA04-E43952043854}" destId="{44B278A3-74D7-4AA2-98F2-F2005E58EA35}" srcOrd="4" destOrd="0" presId="urn:microsoft.com/office/officeart/2005/8/layout/hierarchy3"/>
    <dgm:cxn modelId="{D9002DA4-6DF9-44BB-956F-F93B9FAB8FC0}" type="presParOf" srcId="{979F1531-F0CC-48B2-BA04-E43952043854}" destId="{BE6B6E9C-A47A-42DD-B3A4-580C29A3BAB2}" srcOrd="5" destOrd="0" presId="urn:microsoft.com/office/officeart/2005/8/layout/hierarchy3"/>
    <dgm:cxn modelId="{5A102F72-0E27-41A8-A175-800B2FE47E49}" type="presParOf" srcId="{979F1531-F0CC-48B2-BA04-E43952043854}" destId="{31A7E505-A45C-480D-9CB3-B3F5B0D80428}" srcOrd="6" destOrd="0" presId="urn:microsoft.com/office/officeart/2005/8/layout/hierarchy3"/>
    <dgm:cxn modelId="{61AD18B6-2BAE-46AD-A3F5-6E03280E7A3A}" type="presParOf" srcId="{979F1531-F0CC-48B2-BA04-E43952043854}" destId="{EABE1C1A-DF8F-4FF3-BF05-D21A78D53C22}" srcOrd="7" destOrd="0" presId="urn:microsoft.com/office/officeart/2005/8/layout/hierarchy3"/>
    <dgm:cxn modelId="{14B19068-6D96-4B92-8038-391D5DA7314B}" type="presParOf" srcId="{EAA66174-8EB4-4E19-8ED5-73B49822F7B1}" destId="{43CA766A-34A3-46E9-A59C-87BF992AEFF5}" srcOrd="6" destOrd="0" presId="urn:microsoft.com/office/officeart/2005/8/layout/hierarchy3"/>
    <dgm:cxn modelId="{A1B4A74D-25EA-4D31-996B-0CF5D2070E4A}" type="presParOf" srcId="{43CA766A-34A3-46E9-A59C-87BF992AEFF5}" destId="{035362A4-C3BE-4DD0-87C0-603885FC776F}" srcOrd="0" destOrd="0" presId="urn:microsoft.com/office/officeart/2005/8/layout/hierarchy3"/>
    <dgm:cxn modelId="{C4C99D48-B914-4F1C-A51E-B51F48E8E488}" type="presParOf" srcId="{035362A4-C3BE-4DD0-87C0-603885FC776F}" destId="{038C7B5C-A2B9-4C35-B1DA-1705B2E99CA5}" srcOrd="0" destOrd="0" presId="urn:microsoft.com/office/officeart/2005/8/layout/hierarchy3"/>
    <dgm:cxn modelId="{20AE46D1-1A30-4757-9C65-A4DDA444EBA3}" type="presParOf" srcId="{035362A4-C3BE-4DD0-87C0-603885FC776F}" destId="{B09C0461-71FC-4D27-AFF7-336A05823D98}" srcOrd="1" destOrd="0" presId="urn:microsoft.com/office/officeart/2005/8/layout/hierarchy3"/>
    <dgm:cxn modelId="{E9CCD905-F405-4951-824B-BA22704D23D2}" type="presParOf" srcId="{43CA766A-34A3-46E9-A59C-87BF992AEFF5}" destId="{94FD6BCC-59D9-4510-A7F0-D47B7D92AC11}" srcOrd="1" destOrd="0" presId="urn:microsoft.com/office/officeart/2005/8/layout/hierarchy3"/>
    <dgm:cxn modelId="{D6167DA6-8D02-4DC4-BBC6-20C89298E6A0}" type="presParOf" srcId="{94FD6BCC-59D9-4510-A7F0-D47B7D92AC11}" destId="{61C71436-CC7A-4AAE-972A-CE74EF898835}" srcOrd="0" destOrd="0" presId="urn:microsoft.com/office/officeart/2005/8/layout/hierarchy3"/>
    <dgm:cxn modelId="{68633144-6DD8-41E3-BB8F-A5FB1A090FDB}" type="presParOf" srcId="{94FD6BCC-59D9-4510-A7F0-D47B7D92AC11}" destId="{AC1C82C6-D39A-4883-9965-B15B68BB17A3}" srcOrd="1" destOrd="0" presId="urn:microsoft.com/office/officeart/2005/8/layout/hierarchy3"/>
    <dgm:cxn modelId="{5B73CB01-9458-41E5-919B-C9D12654E8DC}" type="presParOf" srcId="{94FD6BCC-59D9-4510-A7F0-D47B7D92AC11}" destId="{01BA68B6-B17C-40EA-AB0E-18CE963A9F1A}" srcOrd="2" destOrd="0" presId="urn:microsoft.com/office/officeart/2005/8/layout/hierarchy3"/>
    <dgm:cxn modelId="{1D317756-5791-4007-BAF8-E60F2276991F}" type="presParOf" srcId="{94FD6BCC-59D9-4510-A7F0-D47B7D92AC11}" destId="{40794661-EBBC-44CD-93E8-A4DF8BBAA7CC}" srcOrd="3" destOrd="0" presId="urn:microsoft.com/office/officeart/2005/8/layout/hierarchy3"/>
    <dgm:cxn modelId="{15741FA0-447D-4033-BA3D-8BCFFBCE33ED}" type="presParOf" srcId="{94FD6BCC-59D9-4510-A7F0-D47B7D92AC11}" destId="{086683E4-40E4-42FB-891D-A63884611E48}" srcOrd="4" destOrd="0" presId="urn:microsoft.com/office/officeart/2005/8/layout/hierarchy3"/>
    <dgm:cxn modelId="{9CAE6D44-5750-4EF9-B6FD-8260FB43CDEB}" type="presParOf" srcId="{94FD6BCC-59D9-4510-A7F0-D47B7D92AC11}" destId="{0A5700AE-B2A0-4E22-861C-EA1B1D8847C9}" srcOrd="5" destOrd="0" presId="urn:microsoft.com/office/officeart/2005/8/layout/hierarchy3"/>
    <dgm:cxn modelId="{356CAD0B-4137-4EA8-8B95-7BB230C06812}" type="presParOf" srcId="{94FD6BCC-59D9-4510-A7F0-D47B7D92AC11}" destId="{484C62C5-5542-4387-9DDB-02C47E70122C}" srcOrd="6" destOrd="0" presId="urn:microsoft.com/office/officeart/2005/8/layout/hierarchy3"/>
    <dgm:cxn modelId="{C2CE5968-8224-4D30-B87B-8989EA48FBF9}" type="presParOf" srcId="{94FD6BCC-59D9-4510-A7F0-D47B7D92AC11}" destId="{88C4CCEF-BE46-49E0-A72E-E08F9C36603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18F13-3511-4A65-A46D-035931A22EB6}">
      <dsp:nvSpPr>
        <dsp:cNvPr id="0" name=""/>
        <dsp:cNvSpPr/>
      </dsp:nvSpPr>
      <dsp:spPr>
        <a:xfrm>
          <a:off x="3535" y="291498"/>
          <a:ext cx="1047629" cy="5238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메인</a:t>
          </a:r>
        </a:p>
      </dsp:txBody>
      <dsp:txXfrm>
        <a:off x="18877" y="306840"/>
        <a:ext cx="1016945" cy="493130"/>
      </dsp:txXfrm>
    </dsp:sp>
    <dsp:sp modelId="{9D34C203-486B-479C-B447-7FBEF09693B7}">
      <dsp:nvSpPr>
        <dsp:cNvPr id="0" name=""/>
        <dsp:cNvSpPr/>
      </dsp:nvSpPr>
      <dsp:spPr>
        <a:xfrm>
          <a:off x="108298" y="815312"/>
          <a:ext cx="104762" cy="392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861"/>
              </a:lnTo>
              <a:lnTo>
                <a:pt x="104762" y="3928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D9966-D79C-4F35-90D5-142E172EBCBA}">
      <dsp:nvSpPr>
        <dsp:cNvPr id="0" name=""/>
        <dsp:cNvSpPr/>
      </dsp:nvSpPr>
      <dsp:spPr>
        <a:xfrm>
          <a:off x="213061" y="946266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항공권 예약</a:t>
          </a:r>
        </a:p>
      </dsp:txBody>
      <dsp:txXfrm>
        <a:off x="228403" y="961608"/>
        <a:ext cx="807419" cy="493130"/>
      </dsp:txXfrm>
    </dsp:sp>
    <dsp:sp modelId="{2C692C3C-3F87-4901-BB8F-E66A5D399354}">
      <dsp:nvSpPr>
        <dsp:cNvPr id="0" name=""/>
        <dsp:cNvSpPr/>
      </dsp:nvSpPr>
      <dsp:spPr>
        <a:xfrm>
          <a:off x="108298" y="815312"/>
          <a:ext cx="104762" cy="1047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629"/>
              </a:lnTo>
              <a:lnTo>
                <a:pt x="104762" y="10476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8D39F-F1DA-4D97-B5A0-02DAF9F22BF5}">
      <dsp:nvSpPr>
        <dsp:cNvPr id="0" name=""/>
        <dsp:cNvSpPr/>
      </dsp:nvSpPr>
      <dsp:spPr>
        <a:xfrm>
          <a:off x="213061" y="1601035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6598"/>
              <a:satOff val="-4417"/>
              <a:lumOff val="4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여행지 정보</a:t>
          </a:r>
        </a:p>
      </dsp:txBody>
      <dsp:txXfrm>
        <a:off x="228403" y="1616377"/>
        <a:ext cx="807419" cy="493130"/>
      </dsp:txXfrm>
    </dsp:sp>
    <dsp:sp modelId="{9290237B-D565-4E17-8F15-6F9D5307ECCB}">
      <dsp:nvSpPr>
        <dsp:cNvPr id="0" name=""/>
        <dsp:cNvSpPr/>
      </dsp:nvSpPr>
      <dsp:spPr>
        <a:xfrm>
          <a:off x="108298" y="815312"/>
          <a:ext cx="104762" cy="1702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398"/>
              </a:lnTo>
              <a:lnTo>
                <a:pt x="104762" y="17023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3C99F-000A-4C22-B14D-D937F527ACBB}">
      <dsp:nvSpPr>
        <dsp:cNvPr id="0" name=""/>
        <dsp:cNvSpPr/>
      </dsp:nvSpPr>
      <dsp:spPr>
        <a:xfrm>
          <a:off x="213061" y="2255803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53196"/>
              <a:satOff val="-8835"/>
              <a:lumOff val="9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로그인</a:t>
          </a:r>
        </a:p>
      </dsp:txBody>
      <dsp:txXfrm>
        <a:off x="228403" y="2271145"/>
        <a:ext cx="807419" cy="493130"/>
      </dsp:txXfrm>
    </dsp:sp>
    <dsp:sp modelId="{8002D1CD-C3F0-4A7A-9051-026E8F90AF26}">
      <dsp:nvSpPr>
        <dsp:cNvPr id="0" name=""/>
        <dsp:cNvSpPr/>
      </dsp:nvSpPr>
      <dsp:spPr>
        <a:xfrm>
          <a:off x="108298" y="815312"/>
          <a:ext cx="104762" cy="2357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166"/>
              </a:lnTo>
              <a:lnTo>
                <a:pt x="104762" y="23571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86E77-77D9-4D3F-B98A-DF847E3A84D0}">
      <dsp:nvSpPr>
        <dsp:cNvPr id="0" name=""/>
        <dsp:cNvSpPr/>
      </dsp:nvSpPr>
      <dsp:spPr>
        <a:xfrm>
          <a:off x="213061" y="2910572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229794"/>
              <a:satOff val="-13252"/>
              <a:lumOff val="136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회원가입</a:t>
          </a:r>
        </a:p>
      </dsp:txBody>
      <dsp:txXfrm>
        <a:off x="228403" y="2925914"/>
        <a:ext cx="807419" cy="493130"/>
      </dsp:txXfrm>
    </dsp:sp>
    <dsp:sp modelId="{89BF8187-ABA4-4D5D-8674-0993C3C85057}">
      <dsp:nvSpPr>
        <dsp:cNvPr id="0" name=""/>
        <dsp:cNvSpPr/>
      </dsp:nvSpPr>
      <dsp:spPr>
        <a:xfrm>
          <a:off x="108298" y="815312"/>
          <a:ext cx="104762" cy="3011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1935"/>
              </a:lnTo>
              <a:lnTo>
                <a:pt x="104762" y="30119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11D9E-F2FA-47C6-B860-AC9F3450203B}">
      <dsp:nvSpPr>
        <dsp:cNvPr id="0" name=""/>
        <dsp:cNvSpPr/>
      </dsp:nvSpPr>
      <dsp:spPr>
        <a:xfrm>
          <a:off x="213061" y="3565341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06392"/>
              <a:satOff val="-17669"/>
              <a:lumOff val="181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마이페이지</a:t>
          </a:r>
        </a:p>
      </dsp:txBody>
      <dsp:txXfrm>
        <a:off x="228403" y="3580683"/>
        <a:ext cx="807419" cy="493130"/>
      </dsp:txXfrm>
    </dsp:sp>
    <dsp:sp modelId="{543010B7-5EDC-4294-AD2D-0183D557F56C}">
      <dsp:nvSpPr>
        <dsp:cNvPr id="0" name=""/>
        <dsp:cNvSpPr/>
      </dsp:nvSpPr>
      <dsp:spPr>
        <a:xfrm>
          <a:off x="1313072" y="291498"/>
          <a:ext cx="1047629" cy="523814"/>
        </a:xfrm>
        <a:prstGeom prst="roundRect">
          <a:avLst>
            <a:gd name="adj" fmla="val 10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항공권 예약</a:t>
          </a:r>
        </a:p>
      </dsp:txBody>
      <dsp:txXfrm>
        <a:off x="1328414" y="306840"/>
        <a:ext cx="1016945" cy="493130"/>
      </dsp:txXfrm>
    </dsp:sp>
    <dsp:sp modelId="{195F5D3A-ABFF-492C-9988-6DEE55ED9760}">
      <dsp:nvSpPr>
        <dsp:cNvPr id="0" name=""/>
        <dsp:cNvSpPr/>
      </dsp:nvSpPr>
      <dsp:spPr>
        <a:xfrm>
          <a:off x="1417835" y="815312"/>
          <a:ext cx="104762" cy="392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861"/>
              </a:lnTo>
              <a:lnTo>
                <a:pt x="104762" y="3928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B442B-16CA-4CD4-BAB3-02BD3F55745F}">
      <dsp:nvSpPr>
        <dsp:cNvPr id="0" name=""/>
        <dsp:cNvSpPr/>
      </dsp:nvSpPr>
      <dsp:spPr>
        <a:xfrm>
          <a:off x="1522598" y="946266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82990"/>
              <a:satOff val="-22086"/>
              <a:lumOff val="227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검색 기능</a:t>
          </a:r>
        </a:p>
      </dsp:txBody>
      <dsp:txXfrm>
        <a:off x="1537940" y="961608"/>
        <a:ext cx="807419" cy="493130"/>
      </dsp:txXfrm>
    </dsp:sp>
    <dsp:sp modelId="{7EB7822C-0E82-4C43-9646-DB65D509A818}">
      <dsp:nvSpPr>
        <dsp:cNvPr id="0" name=""/>
        <dsp:cNvSpPr/>
      </dsp:nvSpPr>
      <dsp:spPr>
        <a:xfrm>
          <a:off x="1417835" y="815312"/>
          <a:ext cx="104762" cy="1047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629"/>
              </a:lnTo>
              <a:lnTo>
                <a:pt x="104762" y="10476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C2683-A0F6-490F-8370-1E2E533D7620}">
      <dsp:nvSpPr>
        <dsp:cNvPr id="0" name=""/>
        <dsp:cNvSpPr/>
      </dsp:nvSpPr>
      <dsp:spPr>
        <a:xfrm>
          <a:off x="1522598" y="1601035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59588"/>
              <a:satOff val="-26504"/>
              <a:lumOff val="272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예약 기능</a:t>
          </a:r>
        </a:p>
      </dsp:txBody>
      <dsp:txXfrm>
        <a:off x="1537940" y="1616377"/>
        <a:ext cx="807419" cy="493130"/>
      </dsp:txXfrm>
    </dsp:sp>
    <dsp:sp modelId="{5CE8AF95-C8D9-4D75-A57B-C3FF6433C8E6}">
      <dsp:nvSpPr>
        <dsp:cNvPr id="0" name=""/>
        <dsp:cNvSpPr/>
      </dsp:nvSpPr>
      <dsp:spPr>
        <a:xfrm>
          <a:off x="2622609" y="291498"/>
          <a:ext cx="1047629" cy="523814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여행지 정보</a:t>
          </a:r>
        </a:p>
      </dsp:txBody>
      <dsp:txXfrm>
        <a:off x="2637951" y="306840"/>
        <a:ext cx="1016945" cy="493130"/>
      </dsp:txXfrm>
    </dsp:sp>
    <dsp:sp modelId="{6FEB1DAF-A22A-430F-95FB-BBF246A24956}">
      <dsp:nvSpPr>
        <dsp:cNvPr id="0" name=""/>
        <dsp:cNvSpPr/>
      </dsp:nvSpPr>
      <dsp:spPr>
        <a:xfrm>
          <a:off x="2727372" y="815312"/>
          <a:ext cx="104762" cy="392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861"/>
              </a:lnTo>
              <a:lnTo>
                <a:pt x="104762" y="3928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A5D2F-331D-4467-84BC-468DCDCF17EC}">
      <dsp:nvSpPr>
        <dsp:cNvPr id="0" name=""/>
        <dsp:cNvSpPr/>
      </dsp:nvSpPr>
      <dsp:spPr>
        <a:xfrm>
          <a:off x="2832135" y="946266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536186"/>
              <a:satOff val="-30921"/>
              <a:lumOff val="317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관광명소 추천 기능</a:t>
          </a:r>
        </a:p>
      </dsp:txBody>
      <dsp:txXfrm>
        <a:off x="2847477" y="961608"/>
        <a:ext cx="807419" cy="493130"/>
      </dsp:txXfrm>
    </dsp:sp>
    <dsp:sp modelId="{E0F4663C-3CCC-450C-BF03-D076A7611623}">
      <dsp:nvSpPr>
        <dsp:cNvPr id="0" name=""/>
        <dsp:cNvSpPr/>
      </dsp:nvSpPr>
      <dsp:spPr>
        <a:xfrm>
          <a:off x="2727372" y="815312"/>
          <a:ext cx="104762" cy="1047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629"/>
              </a:lnTo>
              <a:lnTo>
                <a:pt x="104762" y="10476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E195C-662B-4A4E-B73C-FA104C23308A}">
      <dsp:nvSpPr>
        <dsp:cNvPr id="0" name=""/>
        <dsp:cNvSpPr/>
      </dsp:nvSpPr>
      <dsp:spPr>
        <a:xfrm>
          <a:off x="2832135" y="1601035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12784"/>
              <a:satOff val="-35338"/>
              <a:lumOff val="363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/>
            <a:t>근처 맛집 추천 기능</a:t>
          </a:r>
          <a:endParaRPr lang="ko-KR" altLang="en-US" sz="1100" kern="1200" dirty="0"/>
        </a:p>
      </dsp:txBody>
      <dsp:txXfrm>
        <a:off x="2847477" y="1616377"/>
        <a:ext cx="807419" cy="493130"/>
      </dsp:txXfrm>
    </dsp:sp>
    <dsp:sp modelId="{CED09E74-B189-4B59-9930-E95DE6282C99}">
      <dsp:nvSpPr>
        <dsp:cNvPr id="0" name=""/>
        <dsp:cNvSpPr/>
      </dsp:nvSpPr>
      <dsp:spPr>
        <a:xfrm>
          <a:off x="2727372" y="815312"/>
          <a:ext cx="104762" cy="1702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398"/>
              </a:lnTo>
              <a:lnTo>
                <a:pt x="104762" y="17023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A6585-7332-413E-B9F7-3A530EA5DF79}">
      <dsp:nvSpPr>
        <dsp:cNvPr id="0" name=""/>
        <dsp:cNvSpPr/>
      </dsp:nvSpPr>
      <dsp:spPr>
        <a:xfrm>
          <a:off x="2832135" y="2255803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89382"/>
              <a:satOff val="-39755"/>
              <a:lumOff val="408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저장 기능</a:t>
          </a:r>
        </a:p>
      </dsp:txBody>
      <dsp:txXfrm>
        <a:off x="2847477" y="2271145"/>
        <a:ext cx="807419" cy="493130"/>
      </dsp:txXfrm>
    </dsp:sp>
    <dsp:sp modelId="{330227B2-5F47-4EC1-BF8A-988F6FF80C67}">
      <dsp:nvSpPr>
        <dsp:cNvPr id="0" name=""/>
        <dsp:cNvSpPr/>
      </dsp:nvSpPr>
      <dsp:spPr>
        <a:xfrm>
          <a:off x="3932147" y="291498"/>
          <a:ext cx="1047629" cy="523814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로그인</a:t>
          </a:r>
        </a:p>
      </dsp:txBody>
      <dsp:txXfrm>
        <a:off x="3947489" y="306840"/>
        <a:ext cx="1016945" cy="493130"/>
      </dsp:txXfrm>
    </dsp:sp>
    <dsp:sp modelId="{E0ED6FA3-3F90-4184-8E54-95E4EB6A3C5A}">
      <dsp:nvSpPr>
        <dsp:cNvPr id="0" name=""/>
        <dsp:cNvSpPr/>
      </dsp:nvSpPr>
      <dsp:spPr>
        <a:xfrm>
          <a:off x="4036910" y="815312"/>
          <a:ext cx="104762" cy="392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861"/>
              </a:lnTo>
              <a:lnTo>
                <a:pt x="104762" y="3928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421EE-F8C3-437B-B626-6995F152C9B3}">
      <dsp:nvSpPr>
        <dsp:cNvPr id="0" name=""/>
        <dsp:cNvSpPr/>
      </dsp:nvSpPr>
      <dsp:spPr>
        <a:xfrm>
          <a:off x="4141673" y="946266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65981"/>
              <a:satOff val="-44173"/>
              <a:lumOff val="4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로그인 기능</a:t>
          </a:r>
        </a:p>
      </dsp:txBody>
      <dsp:txXfrm>
        <a:off x="4157015" y="961608"/>
        <a:ext cx="807419" cy="493130"/>
      </dsp:txXfrm>
    </dsp:sp>
    <dsp:sp modelId="{DD393CBF-4EC7-448F-A259-A96F79DC9425}">
      <dsp:nvSpPr>
        <dsp:cNvPr id="0" name=""/>
        <dsp:cNvSpPr/>
      </dsp:nvSpPr>
      <dsp:spPr>
        <a:xfrm>
          <a:off x="5241684" y="291498"/>
          <a:ext cx="1047629" cy="523814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회원가입</a:t>
          </a:r>
        </a:p>
      </dsp:txBody>
      <dsp:txXfrm>
        <a:off x="5257026" y="306840"/>
        <a:ext cx="1016945" cy="493130"/>
      </dsp:txXfrm>
    </dsp:sp>
    <dsp:sp modelId="{AAAED144-CAC0-4B38-8A3D-C5F5496F4164}">
      <dsp:nvSpPr>
        <dsp:cNvPr id="0" name=""/>
        <dsp:cNvSpPr/>
      </dsp:nvSpPr>
      <dsp:spPr>
        <a:xfrm>
          <a:off x="5346447" y="815312"/>
          <a:ext cx="104762" cy="392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861"/>
              </a:lnTo>
              <a:lnTo>
                <a:pt x="104762" y="3928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55515-962B-4FAA-8BC9-C0573A40500F}">
      <dsp:nvSpPr>
        <dsp:cNvPr id="0" name=""/>
        <dsp:cNvSpPr/>
      </dsp:nvSpPr>
      <dsp:spPr>
        <a:xfrm>
          <a:off x="5451210" y="946266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842579"/>
              <a:satOff val="-48590"/>
              <a:lumOff val="499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회원가입 기능</a:t>
          </a:r>
        </a:p>
      </dsp:txBody>
      <dsp:txXfrm>
        <a:off x="5466552" y="961608"/>
        <a:ext cx="807419" cy="493130"/>
      </dsp:txXfrm>
    </dsp:sp>
    <dsp:sp modelId="{3D4BD9DF-CEC2-4EB1-A3FD-E7C1C85839B3}">
      <dsp:nvSpPr>
        <dsp:cNvPr id="0" name=""/>
        <dsp:cNvSpPr/>
      </dsp:nvSpPr>
      <dsp:spPr>
        <a:xfrm>
          <a:off x="6551221" y="291498"/>
          <a:ext cx="1047629" cy="523814"/>
        </a:xfrm>
        <a:prstGeom prst="roundRect">
          <a:avLst>
            <a:gd name="adj" fmla="val 10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마이페이지</a:t>
          </a:r>
        </a:p>
      </dsp:txBody>
      <dsp:txXfrm>
        <a:off x="6566563" y="306840"/>
        <a:ext cx="1016945" cy="493130"/>
      </dsp:txXfrm>
    </dsp:sp>
    <dsp:sp modelId="{71600A73-8CE3-4E62-89D1-C7A78BADFCE4}">
      <dsp:nvSpPr>
        <dsp:cNvPr id="0" name=""/>
        <dsp:cNvSpPr/>
      </dsp:nvSpPr>
      <dsp:spPr>
        <a:xfrm>
          <a:off x="6655984" y="815312"/>
          <a:ext cx="104762" cy="392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861"/>
              </a:lnTo>
              <a:lnTo>
                <a:pt x="104762" y="3928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1455A-E3BB-482A-9E43-2A58CC7C2EAC}">
      <dsp:nvSpPr>
        <dsp:cNvPr id="0" name=""/>
        <dsp:cNvSpPr/>
      </dsp:nvSpPr>
      <dsp:spPr>
        <a:xfrm>
          <a:off x="6760747" y="946266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19177"/>
              <a:satOff val="-53007"/>
              <a:lumOff val="544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나의 정보 관리 기능</a:t>
          </a:r>
        </a:p>
      </dsp:txBody>
      <dsp:txXfrm>
        <a:off x="6776089" y="961608"/>
        <a:ext cx="807419" cy="493130"/>
      </dsp:txXfrm>
    </dsp:sp>
    <dsp:sp modelId="{9258C50E-C0D2-40B8-A87D-C542A4B4E533}">
      <dsp:nvSpPr>
        <dsp:cNvPr id="0" name=""/>
        <dsp:cNvSpPr/>
      </dsp:nvSpPr>
      <dsp:spPr>
        <a:xfrm>
          <a:off x="6655984" y="815312"/>
          <a:ext cx="104762" cy="1047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629"/>
              </a:lnTo>
              <a:lnTo>
                <a:pt x="104762" y="10476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FBF72-69B3-446E-B3FF-605D2F5BAC74}">
      <dsp:nvSpPr>
        <dsp:cNvPr id="0" name=""/>
        <dsp:cNvSpPr/>
      </dsp:nvSpPr>
      <dsp:spPr>
        <a:xfrm>
          <a:off x="6760747" y="1601035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775"/>
              <a:satOff val="-57424"/>
              <a:lumOff val="590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나의 예약 확인 기능</a:t>
          </a:r>
        </a:p>
      </dsp:txBody>
      <dsp:txXfrm>
        <a:off x="6776089" y="1616377"/>
        <a:ext cx="807419" cy="493130"/>
      </dsp:txXfrm>
    </dsp:sp>
    <dsp:sp modelId="{44B278A3-74D7-4AA2-98F2-F2005E58EA35}">
      <dsp:nvSpPr>
        <dsp:cNvPr id="0" name=""/>
        <dsp:cNvSpPr/>
      </dsp:nvSpPr>
      <dsp:spPr>
        <a:xfrm>
          <a:off x="6655984" y="815312"/>
          <a:ext cx="104762" cy="1702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398"/>
              </a:lnTo>
              <a:lnTo>
                <a:pt x="104762" y="17023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B6E9C-A47A-42DD-B3A4-580C29A3BAB2}">
      <dsp:nvSpPr>
        <dsp:cNvPr id="0" name=""/>
        <dsp:cNvSpPr/>
      </dsp:nvSpPr>
      <dsp:spPr>
        <a:xfrm>
          <a:off x="6760747" y="2255803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72373"/>
              <a:satOff val="-61842"/>
              <a:lumOff val="635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나의 </a:t>
          </a:r>
          <a:r>
            <a:rPr lang="ko-KR" altLang="en-US" sz="1100" kern="1200" dirty="0" err="1"/>
            <a:t>찜목록</a:t>
          </a:r>
          <a:r>
            <a:rPr lang="ko-KR" altLang="en-US" sz="1100" kern="1200" dirty="0"/>
            <a:t> 관리 기능</a:t>
          </a:r>
        </a:p>
      </dsp:txBody>
      <dsp:txXfrm>
        <a:off x="6776089" y="2271145"/>
        <a:ext cx="807419" cy="493130"/>
      </dsp:txXfrm>
    </dsp:sp>
    <dsp:sp modelId="{31A7E505-A45C-480D-9CB3-B3F5B0D80428}">
      <dsp:nvSpPr>
        <dsp:cNvPr id="0" name=""/>
        <dsp:cNvSpPr/>
      </dsp:nvSpPr>
      <dsp:spPr>
        <a:xfrm>
          <a:off x="6655984" y="815312"/>
          <a:ext cx="104762" cy="2357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166"/>
              </a:lnTo>
              <a:lnTo>
                <a:pt x="104762" y="23571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E1C1A-DF8F-4FF3-BF05-D21A78D53C22}">
      <dsp:nvSpPr>
        <dsp:cNvPr id="0" name=""/>
        <dsp:cNvSpPr/>
      </dsp:nvSpPr>
      <dsp:spPr>
        <a:xfrm>
          <a:off x="6760747" y="2910572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148971"/>
              <a:satOff val="-66259"/>
              <a:lumOff val="681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나의 리뷰 관리 기능</a:t>
          </a:r>
        </a:p>
      </dsp:txBody>
      <dsp:txXfrm>
        <a:off x="6776089" y="2925914"/>
        <a:ext cx="807419" cy="493130"/>
      </dsp:txXfrm>
    </dsp:sp>
    <dsp:sp modelId="{038C7B5C-A2B9-4C35-B1DA-1705B2E99CA5}">
      <dsp:nvSpPr>
        <dsp:cNvPr id="0" name=""/>
        <dsp:cNvSpPr/>
      </dsp:nvSpPr>
      <dsp:spPr>
        <a:xfrm>
          <a:off x="7860758" y="291498"/>
          <a:ext cx="1047629" cy="52381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관리자</a:t>
          </a:r>
        </a:p>
      </dsp:txBody>
      <dsp:txXfrm>
        <a:off x="7876100" y="306840"/>
        <a:ext cx="1016945" cy="493130"/>
      </dsp:txXfrm>
    </dsp:sp>
    <dsp:sp modelId="{61C71436-CC7A-4AAE-972A-CE74EF898835}">
      <dsp:nvSpPr>
        <dsp:cNvPr id="0" name=""/>
        <dsp:cNvSpPr/>
      </dsp:nvSpPr>
      <dsp:spPr>
        <a:xfrm>
          <a:off x="7965521" y="815312"/>
          <a:ext cx="104762" cy="392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861"/>
              </a:lnTo>
              <a:lnTo>
                <a:pt x="104762" y="3928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C82C6-D39A-4883-9965-B15B68BB17A3}">
      <dsp:nvSpPr>
        <dsp:cNvPr id="0" name=""/>
        <dsp:cNvSpPr/>
      </dsp:nvSpPr>
      <dsp:spPr>
        <a:xfrm>
          <a:off x="8070284" y="946266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225569"/>
              <a:satOff val="-70676"/>
              <a:lumOff val="726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회원 관리 기능</a:t>
          </a:r>
        </a:p>
      </dsp:txBody>
      <dsp:txXfrm>
        <a:off x="8085626" y="961608"/>
        <a:ext cx="807419" cy="493130"/>
      </dsp:txXfrm>
    </dsp:sp>
    <dsp:sp modelId="{01BA68B6-B17C-40EA-AB0E-18CE963A9F1A}">
      <dsp:nvSpPr>
        <dsp:cNvPr id="0" name=""/>
        <dsp:cNvSpPr/>
      </dsp:nvSpPr>
      <dsp:spPr>
        <a:xfrm>
          <a:off x="7965521" y="815312"/>
          <a:ext cx="104762" cy="1047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629"/>
              </a:lnTo>
              <a:lnTo>
                <a:pt x="104762" y="10476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94661-EBBC-44CD-93E8-A4DF8BBAA7CC}">
      <dsp:nvSpPr>
        <dsp:cNvPr id="0" name=""/>
        <dsp:cNvSpPr/>
      </dsp:nvSpPr>
      <dsp:spPr>
        <a:xfrm>
          <a:off x="8070284" y="1601035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302167"/>
              <a:satOff val="-75093"/>
              <a:lumOff val="772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예약 관리 기능</a:t>
          </a:r>
        </a:p>
      </dsp:txBody>
      <dsp:txXfrm>
        <a:off x="8085626" y="1616377"/>
        <a:ext cx="807419" cy="493130"/>
      </dsp:txXfrm>
    </dsp:sp>
    <dsp:sp modelId="{086683E4-40E4-42FB-891D-A63884611E48}">
      <dsp:nvSpPr>
        <dsp:cNvPr id="0" name=""/>
        <dsp:cNvSpPr/>
      </dsp:nvSpPr>
      <dsp:spPr>
        <a:xfrm>
          <a:off x="7965521" y="815312"/>
          <a:ext cx="104762" cy="1702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398"/>
              </a:lnTo>
              <a:lnTo>
                <a:pt x="104762" y="17023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700AE-B2A0-4E22-861C-EA1B1D8847C9}">
      <dsp:nvSpPr>
        <dsp:cNvPr id="0" name=""/>
        <dsp:cNvSpPr/>
      </dsp:nvSpPr>
      <dsp:spPr>
        <a:xfrm>
          <a:off x="8070284" y="2255803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378765"/>
              <a:satOff val="-79511"/>
              <a:lumOff val="817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상품 관리 기능</a:t>
          </a:r>
        </a:p>
      </dsp:txBody>
      <dsp:txXfrm>
        <a:off x="8085626" y="2271145"/>
        <a:ext cx="807419" cy="493130"/>
      </dsp:txXfrm>
    </dsp:sp>
    <dsp:sp modelId="{484C62C5-5542-4387-9DDB-02C47E70122C}">
      <dsp:nvSpPr>
        <dsp:cNvPr id="0" name=""/>
        <dsp:cNvSpPr/>
      </dsp:nvSpPr>
      <dsp:spPr>
        <a:xfrm>
          <a:off x="7965521" y="815312"/>
          <a:ext cx="104762" cy="2357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166"/>
              </a:lnTo>
              <a:lnTo>
                <a:pt x="104762" y="23571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4CCEF-BE46-49E0-A72E-E08F9C366036}">
      <dsp:nvSpPr>
        <dsp:cNvPr id="0" name=""/>
        <dsp:cNvSpPr/>
      </dsp:nvSpPr>
      <dsp:spPr>
        <a:xfrm>
          <a:off x="8070284" y="2910572"/>
          <a:ext cx="838103" cy="523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찜목록</a:t>
          </a:r>
          <a:r>
            <a:rPr lang="ko-KR" altLang="en-US" sz="1100" kern="1200" dirty="0"/>
            <a:t> 관리 기능</a:t>
          </a:r>
        </a:p>
      </dsp:txBody>
      <dsp:txXfrm>
        <a:off x="8085626" y="2925914"/>
        <a:ext cx="807419" cy="493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45FDE-4D15-49A3-BDBA-7ACC3FC74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22D65-49D8-4FB5-BB7D-E5CA5E15C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3E578-867E-42D5-9A21-6F471F51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BD89-1153-4418-AFB4-3E6AF7F19A6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EA065-438A-4C9C-91AE-63637BB9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B91F6-09A1-4BCB-90E5-FAB3F73E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1FF6-0EA1-4CAD-B76C-C85701D74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9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4B253-EA4D-49BB-AE17-5906A87C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97117-2381-49F3-90BA-4DEF22001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4C17-C5FB-4642-A1ED-C5EEA0B8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BD89-1153-4418-AFB4-3E6AF7F19A6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7D3F8-5258-4AC5-9372-4BFB73A8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C2468-1E66-47A5-8528-B913A974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1FF6-0EA1-4CAD-B76C-C85701D74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6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16670-EBEE-4314-9132-64299E3A0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553C3B-D22B-40D4-9B64-9782052BD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674EA-2428-4B34-9F22-2A811586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BD89-1153-4418-AFB4-3E6AF7F19A6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DEF9D-BA63-4CA5-9636-2613111D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8849D-AC84-4302-A775-6F04DF33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1FF6-0EA1-4CAD-B76C-C85701D74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0E3E8-AA5E-4C96-90C3-2D53BA61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ABE2D-40A6-4E8B-95C9-4A4BF8F0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2D1C0-1EFA-4B0A-BDDA-7AFDE6FA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BD89-1153-4418-AFB4-3E6AF7F19A6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A3E72-C47A-4E7F-9401-733F4CC7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2CDDF-6757-4393-BE72-2426407D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1FF6-0EA1-4CAD-B76C-C85701D74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4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61DE6-8E47-48DC-AF44-7A917559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B9998-31EB-49A1-B60B-4985F60E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C4F3B-5DB8-4911-8362-C3AE687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BD89-1153-4418-AFB4-3E6AF7F19A6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17CC7-6D4F-46B4-B6EF-191B80DC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ADC6B-FF13-456D-8F27-E98C0D15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1FF6-0EA1-4CAD-B76C-C85701D74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3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12010-2292-4F6E-9371-ADC843BA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6AA8F-7942-4D33-B53A-A64D44DDA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9A99D4-0A2A-48B4-A58D-5ADEA7DD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F4AED-A37F-4189-9D0E-676E2692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BD89-1153-4418-AFB4-3E6AF7F19A6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F558B-7618-4E91-B7C9-ADCFAA37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D77BF6-4D3F-44F1-9E7C-4E42F9A2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1FF6-0EA1-4CAD-B76C-C85701D74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5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5268-6D72-4300-B922-4C39BA99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4E4B5-8C1E-4063-A982-50A633A6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4D6C9-32C1-425D-8914-E169D8EF7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2320AC-707E-486E-81FB-E240FFD74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C2B9E1-71CC-4BBD-801D-5D8251353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939571-38C5-4769-8C08-8A4F430C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BD89-1153-4418-AFB4-3E6AF7F19A6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B43997-CFA2-45D0-9B24-235218B0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27342C-1FF5-4811-90A0-BF1ADF18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1FF6-0EA1-4CAD-B76C-C85701D74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2F33-263E-4BF2-9FFE-B2ACC202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FF8846-DFF4-4848-8EF0-F3986E91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BD89-1153-4418-AFB4-3E6AF7F19A6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BE3477-AD0C-4536-843D-E7D9B0BB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4E6783-861B-4844-A040-94479696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1FF6-0EA1-4CAD-B76C-C85701D74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1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E0F145-7F46-4C8E-B443-70B51EA4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BD89-1153-4418-AFB4-3E6AF7F19A6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6E2EEF-491B-4799-A17E-ABFBE38B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C8A715-6036-4DE3-910E-2AB52F84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1FF6-0EA1-4CAD-B76C-C85701D74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5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060D3-0353-40ED-8D10-3DDE4B00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B8F8D-B90E-4DFD-B201-0824ED81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ECECAF-6C8F-4A4B-A4C0-FAD7BC07A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9EE0E-AD57-45DE-91D4-3457425D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BD89-1153-4418-AFB4-3E6AF7F19A6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FD6B5-653E-46A4-8B93-CAC1B80A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C47A6-CCDD-42E4-A114-09CC6B9E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1FF6-0EA1-4CAD-B76C-C85701D74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5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0B132-81FD-4ADA-88E4-A473D107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042BE3-83CD-4A7E-87ED-F05B587D6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2C5DB6-07B3-4EAD-BB29-F0EC0816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54600-5169-4085-BC71-D1E59A30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BD89-1153-4418-AFB4-3E6AF7F19A6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E06B2-1F40-483F-A8B1-3FE84B91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F3BD9-2B4B-4F58-9CC5-369C9F5E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1FF6-0EA1-4CAD-B76C-C85701D74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8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E7B813-28AD-4998-A4F0-E95AAFB0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D38B6-F6C1-4A36-9064-2598A47AC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3609-1A97-428C-A323-687F3701D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BD89-1153-4418-AFB4-3E6AF7F19A65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4E5A8-562B-453D-92E4-5E93231F1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D9716-4F3F-4AD0-971C-96702040E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1FF6-0EA1-4CAD-B76C-C85701D74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tm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24316BC-8E65-45F0-9160-212FFC3562DE}"/>
              </a:ext>
            </a:extLst>
          </p:cNvPr>
          <p:cNvGrpSpPr/>
          <p:nvPr/>
        </p:nvGrpSpPr>
        <p:grpSpPr>
          <a:xfrm>
            <a:off x="1640038" y="439887"/>
            <a:ext cx="9754848" cy="5747393"/>
            <a:chOff x="1640038" y="439887"/>
            <a:chExt cx="9754848" cy="5747393"/>
          </a:xfrm>
        </p:grpSpPr>
        <p:graphicFrame>
          <p:nvGraphicFramePr>
            <p:cNvPr id="4" name="다이어그램 3">
              <a:extLst>
                <a:ext uri="{FF2B5EF4-FFF2-40B4-BE49-F238E27FC236}">
                  <a16:creationId xmlns:a16="http://schemas.microsoft.com/office/drawing/2014/main" id="{AE393AD1-B6C3-4C5D-9C20-ECC88FB59A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36460412"/>
                </p:ext>
              </p:extLst>
            </p:nvPr>
          </p:nvGraphicFramePr>
          <p:xfrm>
            <a:off x="1640038" y="883296"/>
            <a:ext cx="8911924" cy="43806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6EC934-505E-42F3-9A59-E861E79A2C77}"/>
                </a:ext>
              </a:extLst>
            </p:cNvPr>
            <p:cNvSpPr txBox="1"/>
            <p:nvPr/>
          </p:nvSpPr>
          <p:spPr>
            <a:xfrm>
              <a:off x="4147389" y="439887"/>
              <a:ext cx="3897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E08156"/>
                  </a:solidFill>
                </a:rPr>
                <a:t>항공권 예약 페이지 기능도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D5ABDF-768C-4955-B75A-41A5E2A8737E}"/>
                </a:ext>
              </a:extLst>
            </p:cNvPr>
            <p:cNvSpPr txBox="1"/>
            <p:nvPr/>
          </p:nvSpPr>
          <p:spPr>
            <a:xfrm>
              <a:off x="2755983" y="5263950"/>
              <a:ext cx="86389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E08156"/>
                  </a:solidFill>
                </a:rPr>
                <a:t>비회원</a:t>
              </a:r>
              <a:r>
                <a:rPr lang="ko-KR" altLang="en-US" dirty="0"/>
                <a:t> </a:t>
              </a:r>
              <a:r>
                <a:rPr lang="en-US" altLang="ko-KR" dirty="0"/>
                <a:t>: </a:t>
              </a:r>
              <a:r>
                <a:rPr lang="ko-KR" altLang="en-US" dirty="0"/>
                <a:t>메인 페이지</a:t>
              </a:r>
              <a:r>
                <a:rPr lang="en-US" altLang="ko-KR" dirty="0"/>
                <a:t>, </a:t>
              </a:r>
              <a:r>
                <a:rPr lang="ko-KR" altLang="en-US" dirty="0"/>
                <a:t>로그인 페이지</a:t>
              </a:r>
              <a:r>
                <a:rPr lang="en-US" altLang="ko-KR" dirty="0"/>
                <a:t>, </a:t>
              </a:r>
              <a:r>
                <a:rPr lang="ko-KR" altLang="en-US" dirty="0"/>
                <a:t>회원가입 페이지</a:t>
              </a:r>
              <a:endParaRPr lang="en-US" altLang="ko-KR" dirty="0"/>
            </a:p>
            <a:p>
              <a:r>
                <a:rPr lang="ko-KR" altLang="en-US" b="1" dirty="0">
                  <a:solidFill>
                    <a:srgbClr val="E08156"/>
                  </a:solidFill>
                </a:rPr>
                <a:t>회원</a:t>
              </a:r>
              <a:r>
                <a:rPr lang="ko-KR" altLang="en-US" dirty="0"/>
                <a:t> </a:t>
              </a:r>
              <a:r>
                <a:rPr lang="en-US" altLang="ko-KR" dirty="0"/>
                <a:t>: </a:t>
              </a:r>
              <a:r>
                <a:rPr lang="ko-KR" altLang="en-US" dirty="0"/>
                <a:t>항공권 검색</a:t>
              </a:r>
              <a:r>
                <a:rPr lang="en-US" altLang="ko-KR" dirty="0"/>
                <a:t> </a:t>
              </a:r>
              <a:r>
                <a:rPr lang="ko-KR" altLang="en-US" dirty="0"/>
                <a:t>및 예약</a:t>
              </a:r>
              <a:r>
                <a:rPr lang="en-US" altLang="ko-KR" dirty="0"/>
                <a:t>, </a:t>
              </a:r>
              <a:r>
                <a:rPr lang="ko-KR" altLang="en-US" dirty="0"/>
                <a:t>마이페이지 관리 기능</a:t>
              </a:r>
              <a:r>
                <a:rPr lang="en-US" altLang="ko-KR" dirty="0"/>
                <a:t>, </a:t>
              </a:r>
              <a:r>
                <a:rPr lang="ko-KR" altLang="en-US" dirty="0"/>
                <a:t>여행지 정보 검색 및 저장 기능</a:t>
              </a:r>
              <a:endParaRPr lang="en-US" altLang="ko-KR" dirty="0"/>
            </a:p>
            <a:p>
              <a:r>
                <a:rPr lang="ko-KR" altLang="en-US" b="1" dirty="0">
                  <a:solidFill>
                    <a:srgbClr val="E08156"/>
                  </a:solidFill>
                </a:rPr>
                <a:t>관리자</a:t>
              </a:r>
              <a:r>
                <a:rPr lang="ko-KR" altLang="en-US" dirty="0"/>
                <a:t> </a:t>
              </a:r>
              <a:r>
                <a:rPr lang="en-US" altLang="ko-KR" dirty="0"/>
                <a:t>: </a:t>
              </a:r>
              <a:r>
                <a:rPr lang="ko-KR" altLang="en-US" dirty="0"/>
                <a:t>회원 관리 기능</a:t>
              </a:r>
              <a:r>
                <a:rPr lang="en-US" altLang="ko-KR" dirty="0"/>
                <a:t>, </a:t>
              </a:r>
              <a:r>
                <a:rPr lang="ko-KR" altLang="en-US" dirty="0"/>
                <a:t>예약 관리</a:t>
              </a:r>
              <a:r>
                <a:rPr lang="en-US" altLang="ko-KR" dirty="0"/>
                <a:t> </a:t>
              </a:r>
              <a:r>
                <a:rPr lang="ko-KR" altLang="en-US" dirty="0"/>
                <a:t>기능</a:t>
              </a:r>
              <a:r>
                <a:rPr lang="en-US" altLang="ko-KR" dirty="0"/>
                <a:t>, </a:t>
              </a:r>
              <a:r>
                <a:rPr lang="ko-KR" altLang="en-US" dirty="0"/>
                <a:t>상품 관리 기능</a:t>
              </a:r>
              <a:r>
                <a:rPr lang="en-US" altLang="ko-KR" dirty="0"/>
                <a:t>, </a:t>
              </a:r>
              <a:r>
                <a:rPr lang="ko-KR" altLang="en-US" dirty="0" err="1"/>
                <a:t>찜목록</a:t>
              </a:r>
              <a:r>
                <a:rPr lang="ko-KR" altLang="en-US" dirty="0"/>
                <a:t> 관리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430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D784F9-9747-4FC4-85C8-8775E3C9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13" y="1114306"/>
            <a:ext cx="6293173" cy="4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8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FE01DF-A5A4-400E-A94D-30A99614C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72" y="1123831"/>
            <a:ext cx="6921856" cy="46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4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FEBC97-32E7-4F80-95C2-9906FB43E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14" r="39110" b="23710"/>
          <a:stretch/>
        </p:blipFill>
        <p:spPr>
          <a:xfrm>
            <a:off x="4594687" y="3399367"/>
            <a:ext cx="1310813" cy="2667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823F554-CF8E-4274-8D74-33748C6195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15"/>
          <a:stretch/>
        </p:blipFill>
        <p:spPr>
          <a:xfrm>
            <a:off x="6821378" y="1683184"/>
            <a:ext cx="702004" cy="946199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51174FA-58BD-4DA6-A696-2D22AC3F7F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2"/>
          <a:stretch/>
        </p:blipFill>
        <p:spPr>
          <a:xfrm>
            <a:off x="8756828" y="1683184"/>
            <a:ext cx="702004" cy="863644"/>
          </a:xfrm>
          <a:prstGeom prst="rect">
            <a:avLst/>
          </a:prstGeom>
        </p:spPr>
      </p:pic>
      <p:pic>
        <p:nvPicPr>
          <p:cNvPr id="13" name="그림 12" descr="텍스트, 나무, 표지판이(가) 표시된 사진&#10;&#10;자동 생성된 설명">
            <a:extLst>
              <a:ext uri="{FF2B5EF4-FFF2-40B4-BE49-F238E27FC236}">
                <a16:creationId xmlns:a16="http://schemas.microsoft.com/office/drawing/2014/main" id="{A438E7BE-17DB-4738-BB2C-2DFC8B21D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271" y="3363686"/>
            <a:ext cx="755689" cy="7683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1E4605-E8C5-4AE1-A490-CDFA8A722D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01" y="3307806"/>
            <a:ext cx="711237" cy="800141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417C0F3-6A55-426D-B717-A8CBB73BA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2"/>
          <a:stretch/>
        </p:blipFill>
        <p:spPr>
          <a:xfrm>
            <a:off x="7172380" y="4024607"/>
            <a:ext cx="711237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5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06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5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63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2C512EA-1CB5-4B7F-BA41-5DBAF0D20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2" y="2311342"/>
            <a:ext cx="9233375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1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9418D09-8F3F-4221-B466-8844706D2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26" y="1908097"/>
            <a:ext cx="6756747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0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0924AB-6003-47B6-8837-226FE42029C2}"/>
              </a:ext>
            </a:extLst>
          </p:cNvPr>
          <p:cNvGrpSpPr/>
          <p:nvPr/>
        </p:nvGrpSpPr>
        <p:grpSpPr>
          <a:xfrm>
            <a:off x="10434321" y="2098521"/>
            <a:ext cx="914400" cy="914400"/>
            <a:chOff x="10434321" y="2098521"/>
            <a:chExt cx="914400" cy="9144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2A501AF-2BA9-44B4-9F86-02C46DC25F69}"/>
                </a:ext>
              </a:extLst>
            </p:cNvPr>
            <p:cNvSpPr/>
            <p:nvPr/>
          </p:nvSpPr>
          <p:spPr>
            <a:xfrm>
              <a:off x="10434321" y="2098521"/>
              <a:ext cx="914399" cy="914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래픽 9" descr="사용자 단색으로 채워진">
              <a:extLst>
                <a:ext uri="{FF2B5EF4-FFF2-40B4-BE49-F238E27FC236}">
                  <a16:creationId xmlns:a16="http://schemas.microsoft.com/office/drawing/2014/main" id="{49E02A54-DDBF-44B2-B2B4-6D3B79FD4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34321" y="2098521"/>
              <a:ext cx="914400" cy="91440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587C6E6-80B8-4995-9678-EFA7A630F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18" y="3235315"/>
            <a:ext cx="6089963" cy="387370"/>
          </a:xfrm>
          <a:prstGeom prst="rect">
            <a:avLst/>
          </a:prstGeom>
        </p:spPr>
      </p:pic>
      <p:pic>
        <p:nvPicPr>
          <p:cNvPr id="3" name="그래픽 2" descr="Airplane 단색으로 채워진">
            <a:extLst>
              <a:ext uri="{FF2B5EF4-FFF2-40B4-BE49-F238E27FC236}">
                <a16:creationId xmlns:a16="http://schemas.microsoft.com/office/drawing/2014/main" id="{498C9241-47D7-4591-B98B-24C5147CE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1316" y="1981036"/>
            <a:ext cx="914400" cy="914400"/>
          </a:xfrm>
          <a:prstGeom prst="rect">
            <a:avLst/>
          </a:prstGeom>
        </p:spPr>
      </p:pic>
      <p:pic>
        <p:nvPicPr>
          <p:cNvPr id="6" name="그래픽 5" descr="오래된 열쇠 단색으로 채워진">
            <a:extLst>
              <a:ext uri="{FF2B5EF4-FFF2-40B4-BE49-F238E27FC236}">
                <a16:creationId xmlns:a16="http://schemas.microsoft.com/office/drawing/2014/main" id="{7772639C-1273-46B4-A372-03CA9D5B7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16879" y="1991032"/>
            <a:ext cx="914400" cy="914400"/>
          </a:xfrm>
          <a:prstGeom prst="rect">
            <a:avLst/>
          </a:prstGeom>
        </p:spPr>
      </p:pic>
      <p:pic>
        <p:nvPicPr>
          <p:cNvPr id="8" name="그래픽 7" descr="돋보기 단색으로 채워진">
            <a:extLst>
              <a:ext uri="{FF2B5EF4-FFF2-40B4-BE49-F238E27FC236}">
                <a16:creationId xmlns:a16="http://schemas.microsoft.com/office/drawing/2014/main" id="{482E1904-D0FC-4D09-AB87-283FD84C1A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68880" y="2062316"/>
            <a:ext cx="914400" cy="914400"/>
          </a:xfrm>
          <a:prstGeom prst="rect">
            <a:avLst/>
          </a:prstGeom>
        </p:spPr>
      </p:pic>
      <p:pic>
        <p:nvPicPr>
          <p:cNvPr id="14" name="그래픽 13" descr="채팅 윤곽선">
            <a:extLst>
              <a:ext uri="{FF2B5EF4-FFF2-40B4-BE49-F238E27FC236}">
                <a16:creationId xmlns:a16="http://schemas.microsoft.com/office/drawing/2014/main" id="{B5D70E45-77A5-4DEC-9EAE-1D4CB4F9FA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5999" y="40161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8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7670C4-A511-4954-83CF-F128D649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70" y="3032104"/>
            <a:ext cx="6026460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969D9A-70CC-44DC-B066-188E45EAB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54" y="2301817"/>
            <a:ext cx="5664491" cy="2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6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DF893E6-275E-4F54-9FA8-FB2B1F164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82" y="2533604"/>
            <a:ext cx="5569236" cy="1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8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EEBB214-37A1-46B6-BA5D-EBE67B2D4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06" y="2708238"/>
            <a:ext cx="5575587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1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694C42-4936-4FF5-B2A2-20D55AD59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24" y="3044805"/>
            <a:ext cx="5861351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0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109</Words>
  <Application>Microsoft Office PowerPoint</Application>
  <PresentationFormat>와이드스크린</PresentationFormat>
  <Paragraphs>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채린</dc:creator>
  <cp:lastModifiedBy>전채린</cp:lastModifiedBy>
  <cp:revision>2</cp:revision>
  <dcterms:created xsi:type="dcterms:W3CDTF">2021-09-24T06:51:00Z</dcterms:created>
  <dcterms:modified xsi:type="dcterms:W3CDTF">2021-12-07T13:52:41Z</dcterms:modified>
</cp:coreProperties>
</file>