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image" Target="../media/image83.png"/><Relationship Id="rId6" Type="http://schemas.openxmlformats.org/officeDocument/2006/relationships/image" Target="../media/image84.png"/><Relationship Id="rId7" Type="http://schemas.openxmlformats.org/officeDocument/2006/relationships/image" Target="../media/image85.png"/><Relationship Id="rId8" Type="http://schemas.openxmlformats.org/officeDocument/2006/relationships/image" Target="../media/image86.png"/><Relationship Id="rId9" Type="http://schemas.openxmlformats.org/officeDocument/2006/relationships/image" Target="../media/image87.png"/><Relationship Id="rId10" Type="http://schemas.openxmlformats.org/officeDocument/2006/relationships/image" Target="../media/image88.png"/><Relationship Id="rId11" Type="http://schemas.openxmlformats.org/officeDocument/2006/relationships/image" Target="../media/image89.png"/><Relationship Id="rId12" Type="http://schemas.openxmlformats.org/officeDocument/2006/relationships/image" Target="../media/image90.png"/><Relationship Id="rId13" Type="http://schemas.openxmlformats.org/officeDocument/2006/relationships/image" Target="../media/image91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2.png"/><Relationship Id="rId3" Type="http://schemas.openxmlformats.org/officeDocument/2006/relationships/image" Target="../media/image93.png"/><Relationship Id="rId4" Type="http://schemas.openxmlformats.org/officeDocument/2006/relationships/image" Target="../media/image94.png"/><Relationship Id="rId5" Type="http://schemas.openxmlformats.org/officeDocument/2006/relationships/image" Target="../media/image95.png"/><Relationship Id="rId6" Type="http://schemas.openxmlformats.org/officeDocument/2006/relationships/image" Target="../media/image96.png"/><Relationship Id="rId7" Type="http://schemas.openxmlformats.org/officeDocument/2006/relationships/image" Target="../media/image97.png"/><Relationship Id="rId8" Type="http://schemas.openxmlformats.org/officeDocument/2006/relationships/image" Target="../media/image98.png"/><Relationship Id="rId9" Type="http://schemas.openxmlformats.org/officeDocument/2006/relationships/image" Target="../media/image99.png"/><Relationship Id="rId10" Type="http://schemas.openxmlformats.org/officeDocument/2006/relationships/image" Target="../media/image100.png"/><Relationship Id="rId11" Type="http://schemas.openxmlformats.org/officeDocument/2006/relationships/image" Target="../media/image101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2.png"/><Relationship Id="rId3" Type="http://schemas.openxmlformats.org/officeDocument/2006/relationships/image" Target="../media/image103.png"/><Relationship Id="rId4" Type="http://schemas.openxmlformats.org/officeDocument/2006/relationships/image" Target="../media/image104.png"/><Relationship Id="rId5" Type="http://schemas.openxmlformats.org/officeDocument/2006/relationships/image" Target="../media/image105.png"/><Relationship Id="rId6" Type="http://schemas.openxmlformats.org/officeDocument/2006/relationships/image" Target="../media/image106.png"/><Relationship Id="rId7" Type="http://schemas.openxmlformats.org/officeDocument/2006/relationships/image" Target="../media/image107.png"/><Relationship Id="rId8" Type="http://schemas.openxmlformats.org/officeDocument/2006/relationships/image" Target="../media/image108.png"/><Relationship Id="rId9" Type="http://schemas.openxmlformats.org/officeDocument/2006/relationships/image" Target="../media/image109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0.png"/><Relationship Id="rId3" Type="http://schemas.openxmlformats.org/officeDocument/2006/relationships/image" Target="../media/image111.png"/><Relationship Id="rId4" Type="http://schemas.openxmlformats.org/officeDocument/2006/relationships/image" Target="../media/image112.png"/><Relationship Id="rId5" Type="http://schemas.openxmlformats.org/officeDocument/2006/relationships/image" Target="../media/image113.png"/><Relationship Id="rId6" Type="http://schemas.openxmlformats.org/officeDocument/2006/relationships/image" Target="../media/image114.png"/><Relationship Id="rId7" Type="http://schemas.openxmlformats.org/officeDocument/2006/relationships/image" Target="../media/image115.png"/><Relationship Id="rId8" Type="http://schemas.openxmlformats.org/officeDocument/2006/relationships/image" Target="../media/image116.png"/><Relationship Id="rId9" Type="http://schemas.openxmlformats.org/officeDocument/2006/relationships/image" Target="../media/image117.png"/><Relationship Id="rId10" Type="http://schemas.openxmlformats.org/officeDocument/2006/relationships/image" Target="../media/image118.png"/><Relationship Id="rId11" Type="http://schemas.openxmlformats.org/officeDocument/2006/relationships/image" Target="../media/image119.png"/><Relationship Id="rId12" Type="http://schemas.openxmlformats.org/officeDocument/2006/relationships/image" Target="../media/image120.png"/><Relationship Id="rId13" Type="http://schemas.openxmlformats.org/officeDocument/2006/relationships/image" Target="../media/image121.png"/><Relationship Id="rId14" Type="http://schemas.openxmlformats.org/officeDocument/2006/relationships/image" Target="../media/image122.png"/><Relationship Id="rId15" Type="http://schemas.openxmlformats.org/officeDocument/2006/relationships/image" Target="../media/image123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4.png"/><Relationship Id="rId3" Type="http://schemas.openxmlformats.org/officeDocument/2006/relationships/image" Target="../media/image125.png"/><Relationship Id="rId4" Type="http://schemas.openxmlformats.org/officeDocument/2006/relationships/image" Target="../media/image126.png"/><Relationship Id="rId5" Type="http://schemas.openxmlformats.org/officeDocument/2006/relationships/image" Target="../media/image127.png"/><Relationship Id="rId6" Type="http://schemas.openxmlformats.org/officeDocument/2006/relationships/image" Target="../media/image128.png"/><Relationship Id="rId7" Type="http://schemas.openxmlformats.org/officeDocument/2006/relationships/image" Target="../media/image129.png"/><Relationship Id="rId8" Type="http://schemas.openxmlformats.org/officeDocument/2006/relationships/image" Target="../media/image130.png"/><Relationship Id="rId9" Type="http://schemas.openxmlformats.org/officeDocument/2006/relationships/image" Target="../media/image131.png"/><Relationship Id="rId10" Type="http://schemas.openxmlformats.org/officeDocument/2006/relationships/image" Target="../media/image132.png"/><Relationship Id="rId11" Type="http://schemas.openxmlformats.org/officeDocument/2006/relationships/image" Target="../media/image133.png"/><Relationship Id="rId12" Type="http://schemas.openxmlformats.org/officeDocument/2006/relationships/image" Target="../media/image134.png"/><Relationship Id="rId13" Type="http://schemas.openxmlformats.org/officeDocument/2006/relationships/image" Target="../media/image135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6.png"/><Relationship Id="rId3" Type="http://schemas.openxmlformats.org/officeDocument/2006/relationships/image" Target="../media/image137.png"/><Relationship Id="rId4" Type="http://schemas.openxmlformats.org/officeDocument/2006/relationships/image" Target="../media/image138.png"/><Relationship Id="rId5" Type="http://schemas.openxmlformats.org/officeDocument/2006/relationships/image" Target="../media/image139.png"/><Relationship Id="rId6" Type="http://schemas.openxmlformats.org/officeDocument/2006/relationships/image" Target="../media/image140.png"/><Relationship Id="rId7" Type="http://schemas.openxmlformats.org/officeDocument/2006/relationships/image" Target="../media/image141.png"/><Relationship Id="rId8" Type="http://schemas.openxmlformats.org/officeDocument/2006/relationships/image" Target="../media/image142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3.png"/><Relationship Id="rId3" Type="http://schemas.openxmlformats.org/officeDocument/2006/relationships/image" Target="../media/image144.png"/><Relationship Id="rId4" Type="http://schemas.openxmlformats.org/officeDocument/2006/relationships/image" Target="../media/image145.png"/><Relationship Id="rId5" Type="http://schemas.openxmlformats.org/officeDocument/2006/relationships/image" Target="../media/image146.png"/><Relationship Id="rId6" Type="http://schemas.openxmlformats.org/officeDocument/2006/relationships/image" Target="../media/image147.png"/><Relationship Id="rId7" Type="http://schemas.openxmlformats.org/officeDocument/2006/relationships/image" Target="../media/image148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9.png"/><Relationship Id="rId3" Type="http://schemas.openxmlformats.org/officeDocument/2006/relationships/image" Target="../media/image150.png"/><Relationship Id="rId4" Type="http://schemas.openxmlformats.org/officeDocument/2006/relationships/image" Target="../media/image151.png"/><Relationship Id="rId5" Type="http://schemas.openxmlformats.org/officeDocument/2006/relationships/image" Target="../media/image152.png"/><Relationship Id="rId6" Type="http://schemas.openxmlformats.org/officeDocument/2006/relationships/image" Target="../media/image153.png"/><Relationship Id="rId7" Type="http://schemas.openxmlformats.org/officeDocument/2006/relationships/image" Target="../media/image154.png"/><Relationship Id="rId8" Type="http://schemas.openxmlformats.org/officeDocument/2006/relationships/image" Target="../media/image155.png"/><Relationship Id="rId9" Type="http://schemas.openxmlformats.org/officeDocument/2006/relationships/image" Target="../media/image156.png"/><Relationship Id="rId10" Type="http://schemas.openxmlformats.org/officeDocument/2006/relationships/image" Target="../media/image157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8.png"/><Relationship Id="rId3" Type="http://schemas.openxmlformats.org/officeDocument/2006/relationships/image" Target="../media/image159.png"/><Relationship Id="rId4" Type="http://schemas.openxmlformats.org/officeDocument/2006/relationships/image" Target="../media/image160.png"/><Relationship Id="rId5" Type="http://schemas.openxmlformats.org/officeDocument/2006/relationships/image" Target="../media/image161.png"/><Relationship Id="rId6" Type="http://schemas.openxmlformats.org/officeDocument/2006/relationships/image" Target="../media/image162.png"/><Relationship Id="rId7" Type="http://schemas.openxmlformats.org/officeDocument/2006/relationships/image" Target="../media/image163.png"/><Relationship Id="rId8" Type="http://schemas.openxmlformats.org/officeDocument/2006/relationships/image" Target="../media/image164.png"/><Relationship Id="rId9" Type="http://schemas.openxmlformats.org/officeDocument/2006/relationships/image" Target="../media/image165.png"/><Relationship Id="rId10" Type="http://schemas.openxmlformats.org/officeDocument/2006/relationships/image" Target="../media/image166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7.png"/><Relationship Id="rId3" Type="http://schemas.openxmlformats.org/officeDocument/2006/relationships/image" Target="../media/image168.png"/><Relationship Id="rId4" Type="http://schemas.openxmlformats.org/officeDocument/2006/relationships/image" Target="../media/image169.png"/><Relationship Id="rId5" Type="http://schemas.openxmlformats.org/officeDocument/2006/relationships/image" Target="../media/image170.png"/><Relationship Id="rId6" Type="http://schemas.openxmlformats.org/officeDocument/2006/relationships/image" Target="../media/image17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0" Type="http://schemas.openxmlformats.org/officeDocument/2006/relationships/image" Target="../media/image22.png"/><Relationship Id="rId11" Type="http://schemas.openxmlformats.org/officeDocument/2006/relationships/image" Target="../media/image23.png"/><Relationship Id="rId12" Type="http://schemas.openxmlformats.org/officeDocument/2006/relationships/image" Target="../media/image24.png"/><Relationship Id="rId13" Type="http://schemas.openxmlformats.org/officeDocument/2006/relationships/image" Target="../media/image25.png"/><Relationship Id="rId14" Type="http://schemas.openxmlformats.org/officeDocument/2006/relationships/image" Target="../media/image26.png"/><Relationship Id="rId15" Type="http://schemas.openxmlformats.org/officeDocument/2006/relationships/image" Target="../media/image27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2.png"/><Relationship Id="rId3" Type="http://schemas.openxmlformats.org/officeDocument/2006/relationships/image" Target="../media/image173.png"/><Relationship Id="rId4" Type="http://schemas.openxmlformats.org/officeDocument/2006/relationships/image" Target="../media/image174.png"/><Relationship Id="rId5" Type="http://schemas.openxmlformats.org/officeDocument/2006/relationships/image" Target="../media/image175.png"/><Relationship Id="rId6" Type="http://schemas.openxmlformats.org/officeDocument/2006/relationships/image" Target="../media/image176.png"/><Relationship Id="rId7" Type="http://schemas.openxmlformats.org/officeDocument/2006/relationships/image" Target="../media/image177.png"/><Relationship Id="rId8" Type="http://schemas.openxmlformats.org/officeDocument/2006/relationships/image" Target="../media/image178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9.png"/><Relationship Id="rId3" Type="http://schemas.openxmlformats.org/officeDocument/2006/relationships/image" Target="../media/image180.png"/><Relationship Id="rId4" Type="http://schemas.openxmlformats.org/officeDocument/2006/relationships/image" Target="../media/image181.png"/><Relationship Id="rId5" Type="http://schemas.openxmlformats.org/officeDocument/2006/relationships/image" Target="../media/image182.png"/><Relationship Id="rId6" Type="http://schemas.openxmlformats.org/officeDocument/2006/relationships/image" Target="../media/image18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Relationship Id="rId9" Type="http://schemas.openxmlformats.org/officeDocument/2006/relationships/image" Target="../media/image39.png"/><Relationship Id="rId10" Type="http://schemas.openxmlformats.org/officeDocument/2006/relationships/image" Target="../media/image40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Relationship Id="rId7" Type="http://schemas.openxmlformats.org/officeDocument/2006/relationships/image" Target="../media/image46.png"/><Relationship Id="rId8" Type="http://schemas.openxmlformats.org/officeDocument/2006/relationships/image" Target="../media/image47.png"/><Relationship Id="rId9" Type="http://schemas.openxmlformats.org/officeDocument/2006/relationships/image" Target="../media/image48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8" Type="http://schemas.openxmlformats.org/officeDocument/2006/relationships/image" Target="../media/image55.png"/><Relationship Id="rId9" Type="http://schemas.openxmlformats.org/officeDocument/2006/relationships/image" Target="../media/image56.png"/><Relationship Id="rId10" Type="http://schemas.openxmlformats.org/officeDocument/2006/relationships/image" Target="../media/image5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image" Target="../media/image61.png"/><Relationship Id="rId6" Type="http://schemas.openxmlformats.org/officeDocument/2006/relationships/image" Target="../media/image62.png"/><Relationship Id="rId7" Type="http://schemas.openxmlformats.org/officeDocument/2006/relationships/image" Target="../media/image63.png"/><Relationship Id="rId8" Type="http://schemas.openxmlformats.org/officeDocument/2006/relationships/image" Target="../media/image64.png"/><Relationship Id="rId9" Type="http://schemas.openxmlformats.org/officeDocument/2006/relationships/image" Target="../media/image65.png"/><Relationship Id="rId10" Type="http://schemas.openxmlformats.org/officeDocument/2006/relationships/image" Target="../media/image66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7.png"/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5" Type="http://schemas.openxmlformats.org/officeDocument/2006/relationships/image" Target="../media/image70.png"/><Relationship Id="rId6" Type="http://schemas.openxmlformats.org/officeDocument/2006/relationships/image" Target="../media/image71.png"/><Relationship Id="rId7" Type="http://schemas.openxmlformats.org/officeDocument/2006/relationships/image" Target="../media/image72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3.png"/><Relationship Id="rId3" Type="http://schemas.openxmlformats.org/officeDocument/2006/relationships/image" Target="../media/image74.png"/><Relationship Id="rId4" Type="http://schemas.openxmlformats.org/officeDocument/2006/relationships/image" Target="../media/image75.png"/><Relationship Id="rId5" Type="http://schemas.openxmlformats.org/officeDocument/2006/relationships/image" Target="../media/image76.png"/><Relationship Id="rId6" Type="http://schemas.openxmlformats.org/officeDocument/2006/relationships/image" Target="../media/image77.png"/><Relationship Id="rId7" Type="http://schemas.openxmlformats.org/officeDocument/2006/relationships/image" Target="../media/image78.png"/><Relationship Id="rId8" Type="http://schemas.openxmlformats.org/officeDocument/2006/relationships/image" Target="../media/image7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3375" y="2550433"/>
            <a:ext cx="10934193" cy="267486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35257" y="1961943"/>
            <a:ext cx="7499351" cy="76625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289157" y="6086059"/>
            <a:ext cx="18936776" cy="4199656"/>
            <a:chOff x="-289157" y="6086059"/>
            <a:chExt cx="18936776" cy="419965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89157" y="6086059"/>
              <a:ext cx="18936776" cy="4199656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65192" y="8290516"/>
            <a:ext cx="2227557" cy="81436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60629" y="7748905"/>
            <a:ext cx="1200180" cy="48865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88244" y="8282039"/>
            <a:ext cx="2990825" cy="101562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791566" y="8290449"/>
            <a:ext cx="2807168" cy="151608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811996" y="7421377"/>
            <a:ext cx="3191086" cy="35800"/>
            <a:chOff x="9811996" y="7421377"/>
            <a:chExt cx="3191086" cy="3580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811996" y="7421377"/>
              <a:ext cx="3191086" cy="3580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424814" y="7421377"/>
            <a:ext cx="3191086" cy="35800"/>
            <a:chOff x="5424814" y="7421377"/>
            <a:chExt cx="3191086" cy="3580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424814" y="7421377"/>
              <a:ext cx="3191086" cy="35800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375165" y="7761534"/>
            <a:ext cx="937418" cy="48865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787031" y="7754977"/>
            <a:ext cx="937418" cy="488656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25734" y="4853846"/>
            <a:ext cx="8434685" cy="77179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01695" y="7421377"/>
            <a:ext cx="3191086" cy="35800"/>
            <a:chOff x="1101695" y="7421377"/>
            <a:chExt cx="3191086" cy="3580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01695" y="7421377"/>
              <a:ext cx="3191086" cy="358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7810" y="1445810"/>
            <a:ext cx="6238587" cy="104218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1295" y="920524"/>
            <a:ext cx="820275" cy="73768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8134" y="3277839"/>
            <a:ext cx="2361225" cy="2643949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84916" y="2492535"/>
            <a:ext cx="2383470" cy="67929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17556" y="1273973"/>
            <a:ext cx="2124146" cy="35800"/>
            <a:chOff x="1817556" y="1273973"/>
            <a:chExt cx="2124146" cy="3580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817556" y="1273973"/>
              <a:ext cx="2124146" cy="358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7102" y="9568528"/>
            <a:ext cx="16171510" cy="24812"/>
            <a:chOff x="1057102" y="9568528"/>
            <a:chExt cx="16171510" cy="2481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7102" y="9568528"/>
              <a:ext cx="16171510" cy="2481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46157" y="6204612"/>
            <a:ext cx="6171429" cy="1440546"/>
            <a:chOff x="1346157" y="6204612"/>
            <a:chExt cx="6171429" cy="144054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46157" y="6204612"/>
              <a:ext cx="6171429" cy="1440546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108572" y="3277839"/>
            <a:ext cx="2845997" cy="119799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369913" y="3845510"/>
            <a:ext cx="6171429" cy="1866328"/>
            <a:chOff x="9369913" y="3845510"/>
            <a:chExt cx="6171429" cy="186632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369913" y="3845510"/>
              <a:ext cx="6171429" cy="186632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139102" y="4378896"/>
            <a:ext cx="2352099" cy="4940987"/>
            <a:chOff x="14139102" y="4378896"/>
            <a:chExt cx="2352099" cy="494098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139102" y="4378896"/>
              <a:ext cx="2352099" cy="4940987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544780" y="9219825"/>
            <a:ext cx="2763502" cy="395197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98317" y="9755918"/>
            <a:ext cx="4206606" cy="3973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1295" y="920524"/>
            <a:ext cx="820275" cy="74717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17556" y="1273973"/>
            <a:ext cx="2124146" cy="35800"/>
            <a:chOff x="1817556" y="1273973"/>
            <a:chExt cx="2124146" cy="3580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817556" y="1273973"/>
              <a:ext cx="2124146" cy="358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817556" y="3922055"/>
            <a:ext cx="5132144" cy="5478780"/>
            <a:chOff x="1817556" y="3922055"/>
            <a:chExt cx="5132144" cy="547878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17556" y="3922055"/>
              <a:ext cx="5132144" cy="547878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84916" y="2539192"/>
            <a:ext cx="2383470" cy="67929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77810" y="1445810"/>
            <a:ext cx="6238587" cy="104218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550471" y="3922055"/>
            <a:ext cx="6760007" cy="1032534"/>
            <a:chOff x="9550471" y="3922055"/>
            <a:chExt cx="6760007" cy="103253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550471" y="3922055"/>
              <a:ext cx="6760007" cy="103253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550471" y="5259287"/>
            <a:ext cx="6760007" cy="4135420"/>
            <a:chOff x="9550471" y="5259287"/>
            <a:chExt cx="6760007" cy="413542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550471" y="5259287"/>
              <a:ext cx="6760007" cy="4135420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78532" y="3375085"/>
            <a:ext cx="1785092" cy="4569349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108572" y="3365734"/>
            <a:ext cx="1725054" cy="47812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98317" y="9755918"/>
            <a:ext cx="4206606" cy="39733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1295" y="920524"/>
            <a:ext cx="820275" cy="74717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17556" y="1273973"/>
            <a:ext cx="2124146" cy="35800"/>
            <a:chOff x="1817556" y="1273973"/>
            <a:chExt cx="2124146" cy="3580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817556" y="1273973"/>
              <a:ext cx="2124146" cy="35800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33448" y="3306918"/>
            <a:ext cx="3873358" cy="80274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84916" y="2539192"/>
            <a:ext cx="2383470" cy="67929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77810" y="1445810"/>
            <a:ext cx="6238587" cy="104218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613545" y="1535733"/>
            <a:ext cx="3708149" cy="7796372"/>
            <a:chOff x="9613545" y="1535733"/>
            <a:chExt cx="3708149" cy="779637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613545" y="1535733"/>
              <a:ext cx="3708149" cy="7796372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697248" y="9297820"/>
            <a:ext cx="2511044" cy="39519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98317" y="9755918"/>
            <a:ext cx="4206606" cy="3973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7810" y="1445810"/>
            <a:ext cx="6238587" cy="104218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1295" y="920524"/>
            <a:ext cx="820275" cy="73768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84916" y="2539192"/>
            <a:ext cx="2383470" cy="67929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17556" y="1273973"/>
            <a:ext cx="2124146" cy="35800"/>
            <a:chOff x="1817556" y="1273973"/>
            <a:chExt cx="2124146" cy="358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817556" y="1273973"/>
              <a:ext cx="2124146" cy="3580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70020" y="3365801"/>
            <a:ext cx="7837635" cy="53121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568126" y="6784049"/>
            <a:ext cx="2324641" cy="2324641"/>
            <a:chOff x="4568126" y="6784049"/>
            <a:chExt cx="2324641" cy="232464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68126" y="6784049"/>
              <a:ext cx="2324641" cy="232464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521405" y="1466887"/>
            <a:ext cx="3907969" cy="3572700"/>
            <a:chOff x="9521405" y="1466887"/>
            <a:chExt cx="3907969" cy="357270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521405" y="1466887"/>
              <a:ext cx="3907969" cy="357270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521405" y="5142857"/>
            <a:ext cx="3907969" cy="4271864"/>
            <a:chOff x="9521405" y="5142857"/>
            <a:chExt cx="3907969" cy="427186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521405" y="5142857"/>
              <a:ext cx="3907969" cy="427186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621315" y="1535733"/>
            <a:ext cx="3708149" cy="7796372"/>
            <a:chOff x="9621315" y="1535733"/>
            <a:chExt cx="3708149" cy="779637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621315" y="1535733"/>
              <a:ext cx="3708149" cy="779637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521405" y="5142857"/>
            <a:ext cx="3907969" cy="102314"/>
            <a:chOff x="9521405" y="5142857"/>
            <a:chExt cx="3907969" cy="10231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521405" y="5142857"/>
              <a:ext cx="3907969" cy="10231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521405" y="4937273"/>
            <a:ext cx="3907969" cy="102314"/>
            <a:chOff x="9521405" y="4937273"/>
            <a:chExt cx="3907969" cy="10231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521405" y="4937273"/>
              <a:ext cx="3907969" cy="102314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672382" y="1420182"/>
            <a:ext cx="2520330" cy="793235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672382" y="5096153"/>
            <a:ext cx="2729263" cy="793235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98317" y="9755918"/>
            <a:ext cx="4206606" cy="39733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7810" y="1445810"/>
            <a:ext cx="6239473" cy="103995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1295" y="920524"/>
            <a:ext cx="820275" cy="74809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84916" y="2539192"/>
            <a:ext cx="2017851" cy="66977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17556" y="1273973"/>
            <a:ext cx="2124146" cy="35800"/>
            <a:chOff x="1817556" y="1273973"/>
            <a:chExt cx="2124146" cy="358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817556" y="1273973"/>
              <a:ext cx="2124146" cy="3580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14401" y="8880009"/>
            <a:ext cx="9367044" cy="47811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57102" y="9568528"/>
            <a:ext cx="16171510" cy="24812"/>
            <a:chOff x="1057102" y="9568528"/>
            <a:chExt cx="16171510" cy="2481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7102" y="9568528"/>
              <a:ext cx="16171510" cy="24812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98317" y="9755918"/>
            <a:ext cx="4206606" cy="39732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907473" y="2596333"/>
            <a:ext cx="10470769" cy="1732296"/>
            <a:chOff x="3907473" y="2596333"/>
            <a:chExt cx="10470769" cy="173229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07473" y="2596333"/>
              <a:ext cx="10470769" cy="173229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979158" y="4576249"/>
            <a:ext cx="2327398" cy="4137596"/>
            <a:chOff x="7979158" y="4576249"/>
            <a:chExt cx="2327398" cy="413759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979158" y="4576249"/>
              <a:ext cx="2327398" cy="413759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879629" y="4393370"/>
            <a:ext cx="2060262" cy="4509466"/>
            <a:chOff x="2879629" y="4393370"/>
            <a:chExt cx="2060262" cy="450946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879629" y="4393370"/>
              <a:ext cx="2060262" cy="450946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997034" y="4393370"/>
            <a:ext cx="2152203" cy="4524999"/>
            <a:chOff x="4997034" y="4393370"/>
            <a:chExt cx="2152203" cy="452499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997034" y="4393370"/>
              <a:ext cx="2152203" cy="4524999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134477" y="4561010"/>
            <a:ext cx="2917730" cy="39519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7810" y="1445810"/>
            <a:ext cx="6239473" cy="103995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1295" y="920524"/>
            <a:ext cx="820275" cy="74809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84916" y="2539192"/>
            <a:ext cx="2364423" cy="67929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17556" y="1273973"/>
            <a:ext cx="2124146" cy="35800"/>
            <a:chOff x="1817556" y="1273973"/>
            <a:chExt cx="2124146" cy="358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817556" y="1273973"/>
              <a:ext cx="2124146" cy="3580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28134" y="3277839"/>
            <a:ext cx="3338178" cy="418363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57102" y="9568528"/>
            <a:ext cx="16171510" cy="24812"/>
            <a:chOff x="1057102" y="9568528"/>
            <a:chExt cx="16171510" cy="2481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7102" y="9568528"/>
              <a:ext cx="16171510" cy="24812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98317" y="9755918"/>
            <a:ext cx="4206606" cy="3973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DF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5258" y="-279780"/>
            <a:ext cx="14609901" cy="1392224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95986" y="7935855"/>
            <a:ext cx="8019019" cy="104729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17143" y="4549752"/>
            <a:ext cx="2165190" cy="56726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58209" y="4231679"/>
            <a:ext cx="3489293" cy="35800"/>
            <a:chOff x="1458209" y="4231679"/>
            <a:chExt cx="3489293" cy="358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58209" y="4231679"/>
              <a:ext cx="3489293" cy="3580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21706" y="5926887"/>
            <a:ext cx="2142062" cy="201523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58209" y="5594799"/>
            <a:ext cx="3489293" cy="35800"/>
            <a:chOff x="1458209" y="5594799"/>
            <a:chExt cx="3489293" cy="3580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58209" y="5594799"/>
              <a:ext cx="3489293" cy="358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7810" y="1445810"/>
            <a:ext cx="7615882" cy="104460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1296" y="920524"/>
            <a:ext cx="820275" cy="73768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84916" y="2539192"/>
            <a:ext cx="2880747" cy="66501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17556" y="1273973"/>
            <a:ext cx="2124146" cy="35800"/>
            <a:chOff x="1817556" y="1273973"/>
            <a:chExt cx="2124146" cy="358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817556" y="1273973"/>
              <a:ext cx="2124146" cy="3580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28134" y="3265429"/>
            <a:ext cx="11753616" cy="309054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57102" y="9568528"/>
            <a:ext cx="16171510" cy="24812"/>
            <a:chOff x="1057102" y="9568528"/>
            <a:chExt cx="16171510" cy="2481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7102" y="9568528"/>
              <a:ext cx="16171510" cy="24812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98317" y="9755918"/>
            <a:ext cx="4206606" cy="39732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84916" y="6747900"/>
            <a:ext cx="2880747" cy="66501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28123" y="7711113"/>
            <a:ext cx="16167737" cy="158422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7810" y="1445810"/>
            <a:ext cx="7615882" cy="104460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1296" y="920524"/>
            <a:ext cx="820275" cy="73768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84916" y="2539192"/>
            <a:ext cx="2515061" cy="66501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17556" y="1273973"/>
            <a:ext cx="2124146" cy="35800"/>
            <a:chOff x="1817556" y="1273973"/>
            <a:chExt cx="2124146" cy="358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817556" y="1273973"/>
              <a:ext cx="2124146" cy="3580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07772" y="3252296"/>
            <a:ext cx="12215283" cy="197094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57102" y="9568528"/>
            <a:ext cx="16171510" cy="24812"/>
            <a:chOff x="1057102" y="9568528"/>
            <a:chExt cx="16171510" cy="2481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7102" y="9568528"/>
              <a:ext cx="16171510" cy="24812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98317" y="9755918"/>
            <a:ext cx="4206606" cy="39732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84916" y="6183522"/>
            <a:ext cx="3339366" cy="66501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28134" y="6942725"/>
            <a:ext cx="10980044" cy="116644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DF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5258" y="-279780"/>
            <a:ext cx="14850720" cy="1392224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95988" y="7935855"/>
            <a:ext cx="8019610" cy="104237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17143" y="4559200"/>
            <a:ext cx="684171" cy="48454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58209" y="4231679"/>
            <a:ext cx="3489293" cy="35800"/>
            <a:chOff x="1458209" y="4231679"/>
            <a:chExt cx="3489293" cy="358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58209" y="4231679"/>
              <a:ext cx="3489293" cy="358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58209" y="5594799"/>
            <a:ext cx="3489293" cy="35800"/>
            <a:chOff x="1458209" y="5594799"/>
            <a:chExt cx="3489293" cy="3580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58209" y="5594799"/>
              <a:ext cx="3489293" cy="358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89157" y="0"/>
            <a:ext cx="5311785" cy="10285714"/>
            <a:chOff x="-289157" y="0"/>
            <a:chExt cx="5311785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89157" y="0"/>
              <a:ext cx="5311785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49265" y="2675437"/>
            <a:ext cx="3191086" cy="35800"/>
            <a:chOff x="849265" y="2675437"/>
            <a:chExt cx="3191086" cy="358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9265" y="2675437"/>
              <a:ext cx="3191086" cy="3580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4953" y="368661"/>
            <a:ext cx="4157279" cy="267486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55051" y="711593"/>
            <a:ext cx="1503134" cy="105112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759463" y="235858"/>
            <a:ext cx="2430424" cy="2427834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59468" y="2684739"/>
            <a:ext cx="2557474" cy="244106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759468" y="5598781"/>
            <a:ext cx="2556572" cy="244106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759463" y="8437515"/>
            <a:ext cx="2609815" cy="244106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755050" y="3164579"/>
            <a:ext cx="6096907" cy="109498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755050" y="6078621"/>
            <a:ext cx="7478052" cy="109498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755045" y="8920173"/>
            <a:ext cx="1495123" cy="108522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809973" y="1889496"/>
            <a:ext cx="2594795" cy="1265728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827030" y="4279393"/>
            <a:ext cx="2290262" cy="1669176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827030" y="7142055"/>
            <a:ext cx="2107715" cy="160997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7810" y="1445810"/>
            <a:ext cx="1549597" cy="103995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1296" y="920524"/>
            <a:ext cx="848846" cy="74809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84916" y="2539192"/>
            <a:ext cx="946566" cy="66977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17556" y="1273973"/>
            <a:ext cx="2124146" cy="35800"/>
            <a:chOff x="1817556" y="1273973"/>
            <a:chExt cx="2124146" cy="358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817556" y="1273973"/>
              <a:ext cx="2124146" cy="3580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16706" y="3266411"/>
            <a:ext cx="15796071" cy="153484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57102" y="9568528"/>
            <a:ext cx="16171510" cy="24812"/>
            <a:chOff x="1057102" y="9568528"/>
            <a:chExt cx="16171510" cy="2481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7102" y="9568528"/>
              <a:ext cx="16171510" cy="24812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98317" y="9755918"/>
            <a:ext cx="4206606" cy="39732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DF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3375" y="2550428"/>
            <a:ext cx="8946479" cy="266817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35257" y="1371467"/>
            <a:ext cx="8372895" cy="7862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0629" y="7748905"/>
            <a:ext cx="3123142" cy="170247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01697" y="7421377"/>
            <a:ext cx="3717864" cy="35800"/>
            <a:chOff x="1101697" y="7421377"/>
            <a:chExt cx="3717864" cy="358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01697" y="7421377"/>
              <a:ext cx="3717864" cy="3580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27411" y="2263059"/>
            <a:ext cx="5809500" cy="53103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DF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701583" y="-279782"/>
            <a:ext cx="13807178" cy="1390643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58531" y="7935855"/>
            <a:ext cx="1571095" cy="10446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647410" y="6302800"/>
            <a:ext cx="2935446" cy="170246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688435" y="5975275"/>
            <a:ext cx="3489293" cy="35800"/>
            <a:chOff x="12688435" y="5975275"/>
            <a:chExt cx="3489293" cy="358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688435" y="5975275"/>
              <a:ext cx="3489293" cy="358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8287" y="1445810"/>
            <a:ext cx="1568644" cy="104218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1295" y="920524"/>
            <a:ext cx="763132" cy="73768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10592" y="2762411"/>
            <a:ext cx="3208347" cy="65548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17556" y="1273973"/>
            <a:ext cx="2124146" cy="35800"/>
            <a:chOff x="1817556" y="1273973"/>
            <a:chExt cx="2124146" cy="358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817556" y="1273973"/>
              <a:ext cx="2124146" cy="3580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28134" y="3762096"/>
            <a:ext cx="2803368" cy="45515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57102" y="9568528"/>
            <a:ext cx="16171510" cy="24812"/>
            <a:chOff x="1057102" y="9568528"/>
            <a:chExt cx="16171510" cy="2481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7102" y="9568528"/>
              <a:ext cx="16171510" cy="24812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965616" y="9755918"/>
            <a:ext cx="4206606" cy="39733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142857" y="6822172"/>
            <a:ext cx="7707261" cy="2362044"/>
            <a:chOff x="9142857" y="6822172"/>
            <a:chExt cx="7707261" cy="236204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142857" y="6822172"/>
              <a:ext cx="7707261" cy="236204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24728" y="4723810"/>
            <a:ext cx="9295614" cy="2060267"/>
            <a:chOff x="1524728" y="4723810"/>
            <a:chExt cx="9295614" cy="206026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24728" y="4723810"/>
              <a:ext cx="9295614" cy="20602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8287" y="1445810"/>
            <a:ext cx="1568644" cy="104218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1295" y="920524"/>
            <a:ext cx="763132" cy="73768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10592" y="2762411"/>
            <a:ext cx="3208347" cy="65548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17556" y="1273973"/>
            <a:ext cx="2124146" cy="35800"/>
            <a:chOff x="1817556" y="1273973"/>
            <a:chExt cx="2124146" cy="358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817556" y="1273973"/>
              <a:ext cx="2124146" cy="3580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28134" y="3762096"/>
            <a:ext cx="2298473" cy="11979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57102" y="9568528"/>
            <a:ext cx="16171510" cy="24812"/>
            <a:chOff x="1057102" y="9568528"/>
            <a:chExt cx="16171510" cy="2481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7102" y="9568528"/>
              <a:ext cx="16171510" cy="24812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965616" y="9755918"/>
            <a:ext cx="4206606" cy="39733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170000" y="6496892"/>
            <a:ext cx="6171429" cy="1676438"/>
            <a:chOff x="3170000" y="6496892"/>
            <a:chExt cx="6171429" cy="167643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170000" y="6496892"/>
              <a:ext cx="6171429" cy="167643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8287" y="1445810"/>
            <a:ext cx="1568644" cy="104218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1295" y="920524"/>
            <a:ext cx="763132" cy="73768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10592" y="2762411"/>
            <a:ext cx="2008756" cy="66500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17556" y="1273973"/>
            <a:ext cx="2124146" cy="35800"/>
            <a:chOff x="1817556" y="1273973"/>
            <a:chExt cx="2124146" cy="358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817556" y="1273973"/>
              <a:ext cx="2124146" cy="3580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28134" y="3762096"/>
            <a:ext cx="6620016" cy="418363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57102" y="9568528"/>
            <a:ext cx="16171510" cy="24812"/>
            <a:chOff x="1057102" y="9568528"/>
            <a:chExt cx="16171510" cy="2481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7102" y="9568528"/>
              <a:ext cx="16171510" cy="2481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924372" y="0"/>
            <a:ext cx="1361343" cy="10285714"/>
            <a:chOff x="16924372" y="0"/>
            <a:chExt cx="1361343" cy="1028571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24372" y="0"/>
              <a:ext cx="1361343" cy="10285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142857" y="3796381"/>
            <a:ext cx="7591038" cy="4514252"/>
            <a:chOff x="9142857" y="3796381"/>
            <a:chExt cx="7591038" cy="451425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142857" y="3796381"/>
              <a:ext cx="7591038" cy="4514252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98317" y="9755918"/>
            <a:ext cx="4206606" cy="3973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8287" y="1445810"/>
            <a:ext cx="1568644" cy="104218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1295" y="920524"/>
            <a:ext cx="763132" cy="73768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10592" y="2762411"/>
            <a:ext cx="4051633" cy="65548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17556" y="1273973"/>
            <a:ext cx="2124146" cy="35800"/>
            <a:chOff x="1817556" y="1273973"/>
            <a:chExt cx="2124146" cy="358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817556" y="1273973"/>
              <a:ext cx="2124146" cy="3580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28134" y="3762096"/>
            <a:ext cx="1736883" cy="195513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57102" y="9568528"/>
            <a:ext cx="16171510" cy="24812"/>
            <a:chOff x="1057102" y="9568528"/>
            <a:chExt cx="16171510" cy="2481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7102" y="9568528"/>
              <a:ext cx="16171510" cy="2481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556428" y="4754904"/>
            <a:ext cx="10646652" cy="3401548"/>
            <a:chOff x="5556428" y="4754904"/>
            <a:chExt cx="10646652" cy="340154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56428" y="4754904"/>
              <a:ext cx="10646652" cy="34015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766913" y="8332247"/>
            <a:ext cx="1878861" cy="42175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98317" y="9755918"/>
            <a:ext cx="4206606" cy="3973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DF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5236" y="-279782"/>
            <a:ext cx="14609911" cy="1390643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57512" y="7935855"/>
            <a:ext cx="7448362" cy="10446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17143" y="4559200"/>
            <a:ext cx="674647" cy="48454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58209" y="4231679"/>
            <a:ext cx="3489293" cy="35800"/>
            <a:chOff x="1458209" y="4231679"/>
            <a:chExt cx="3489293" cy="358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58209" y="4231679"/>
              <a:ext cx="3489293" cy="3580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21706" y="5926887"/>
            <a:ext cx="2303757" cy="207235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58209" y="5594799"/>
            <a:ext cx="3489293" cy="35800"/>
            <a:chOff x="1458209" y="5594799"/>
            <a:chExt cx="3489293" cy="3580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58209" y="5594799"/>
              <a:ext cx="3489293" cy="358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7810" y="1445810"/>
            <a:ext cx="6239473" cy="103995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1295" y="920524"/>
            <a:ext cx="820275" cy="74809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84916" y="2539192"/>
            <a:ext cx="3592099" cy="67929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17556" y="1273973"/>
            <a:ext cx="2124146" cy="35800"/>
            <a:chOff x="1817556" y="1273973"/>
            <a:chExt cx="2124146" cy="358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817556" y="1273973"/>
              <a:ext cx="2124146" cy="358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7102" y="9568528"/>
            <a:ext cx="16171510" cy="24812"/>
            <a:chOff x="1057102" y="9568528"/>
            <a:chExt cx="16171510" cy="2481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7102" y="9568528"/>
              <a:ext cx="16171510" cy="2481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07772" y="3265429"/>
            <a:ext cx="3064083" cy="309054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98317" y="9755918"/>
            <a:ext cx="4206606" cy="3973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2022-05-10T16:33:32Z</dcterms:created>
  <dcterms:modified xsi:type="dcterms:W3CDTF">2022-05-10T16:33:32Z</dcterms:modified>
</cp:coreProperties>
</file>