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3282" y="2198343"/>
            <a:ext cx="8814023" cy="8439427"/>
            <a:chOff x="10353282" y="2198343"/>
            <a:chExt cx="8814023" cy="843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3282" y="2198343"/>
              <a:ext cx="8814023" cy="84394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925" y="3133096"/>
            <a:ext cx="1453652" cy="5102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4259" y="3748183"/>
            <a:ext cx="4549450" cy="8563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9973" y="8149182"/>
            <a:ext cx="1000586" cy="5293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6668" y="4953492"/>
            <a:ext cx="6364605" cy="518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8701" y="4120845"/>
            <a:ext cx="1232176" cy="531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668" y="4956573"/>
            <a:ext cx="6784672" cy="5415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5811" y="6945553"/>
            <a:ext cx="2703834" cy="2302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3725" y="6406246"/>
            <a:ext cx="16778265" cy="20848"/>
            <a:chOff x="753725" y="6406246"/>
            <a:chExt cx="16778265" cy="208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753725" y="6406246"/>
              <a:ext cx="16778265" cy="20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2726567" cy="546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3306" y="3349172"/>
            <a:ext cx="13046339" cy="2376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2191110" cy="546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2829" y="3349172"/>
            <a:ext cx="13071787" cy="1255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2191110" cy="546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3782" y="3349172"/>
            <a:ext cx="2237539" cy="2868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1815453" cy="5371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1695" y="2873349"/>
            <a:ext cx="15422322" cy="7301909"/>
            <a:chOff x="1431695" y="2873349"/>
            <a:chExt cx="15422322" cy="73019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695" y="2873349"/>
              <a:ext cx="15422322" cy="7301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4028453" cy="5466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1695" y="2941614"/>
            <a:ext cx="15422322" cy="7218503"/>
            <a:chOff x="1431695" y="2941614"/>
            <a:chExt cx="15422322" cy="72185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695" y="2941614"/>
              <a:ext cx="15422322" cy="7218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4161567" cy="5466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1695" y="2915088"/>
            <a:ext cx="15422322" cy="7282462"/>
            <a:chOff x="1431695" y="2915088"/>
            <a:chExt cx="15422322" cy="72824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695" y="2915088"/>
              <a:ext cx="15422322" cy="7282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4077" y="1280277"/>
            <a:ext cx="2818519" cy="5393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4734" y="2158877"/>
            <a:ext cx="3716767" cy="5466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1695" y="2846759"/>
            <a:ext cx="15422322" cy="7338898"/>
            <a:chOff x="1431695" y="2846759"/>
            <a:chExt cx="15422322" cy="73388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1695" y="2846759"/>
              <a:ext cx="15422322" cy="7338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2023-01-25T16:11:49Z</dcterms:created>
  <dcterms:modified xsi:type="dcterms:W3CDTF">2023-01-25T16:11:49Z</dcterms:modified>
</cp:coreProperties>
</file>