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1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4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7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1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9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9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7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3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7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4969-59E7-46D6-BB27-B2A75D679D0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0465-C4ED-4200-86A6-63892E4B9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3951" y="1455052"/>
            <a:ext cx="9144000" cy="22723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시계열</a:t>
            </a:r>
            <a:r>
              <a:rPr lang="ko-KR" altLang="en-US" sz="6600" b="1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 분석 예측 사례</a:t>
            </a:r>
            <a:endParaRPr lang="ko-KR" altLang="en-US" sz="66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+mn-ea"/>
              <a:ea typeface="+mn-ea"/>
            </a:endParaRPr>
          </a:p>
        </p:txBody>
      </p:sp>
      <p:sp>
        <p:nvSpPr>
          <p:cNvPr id="7" name="부제목 3"/>
          <p:cNvSpPr>
            <a:spLocks noGrp="1"/>
          </p:cNvSpPr>
          <p:nvPr>
            <p:ph type="subTitle" idx="1"/>
          </p:nvPr>
        </p:nvSpPr>
        <p:spPr>
          <a:xfrm>
            <a:off x="1373951" y="4187071"/>
            <a:ext cx="9144000" cy="2167128"/>
          </a:xfrm>
        </p:spPr>
        <p:txBody>
          <a:bodyPr>
            <a:noAutofit/>
          </a:bodyPr>
          <a:lstStyle/>
          <a:p>
            <a:endParaRPr lang="en-US" altLang="ko-KR" sz="2800" b="1" dirty="0" smtClean="0"/>
          </a:p>
          <a:p>
            <a:r>
              <a:rPr lang="en-US" altLang="ko-KR" sz="2800" b="1" dirty="0" smtClean="0">
                <a:solidFill>
                  <a:srgbClr val="002060"/>
                </a:solidFill>
              </a:rPr>
              <a:t>2021. </a:t>
            </a:r>
            <a:r>
              <a:rPr lang="en-US" altLang="ko-KR" sz="2800" b="1" dirty="0">
                <a:solidFill>
                  <a:srgbClr val="002060"/>
                </a:solidFill>
              </a:rPr>
              <a:t>3</a:t>
            </a:r>
            <a:r>
              <a:rPr lang="en-US" altLang="ko-KR" sz="2800" b="1" dirty="0" smtClean="0">
                <a:solidFill>
                  <a:srgbClr val="002060"/>
                </a:solidFill>
              </a:rPr>
              <a:t>. </a:t>
            </a:r>
            <a:r>
              <a:rPr lang="en-US" altLang="ko-KR" sz="2800" b="1" dirty="0" smtClean="0">
                <a:solidFill>
                  <a:srgbClr val="002060"/>
                </a:solidFill>
              </a:rPr>
              <a:t>22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endParaRPr lang="en-US" altLang="ko-KR" sz="2800" dirty="0"/>
          </a:p>
          <a:p>
            <a:r>
              <a:rPr lang="ko-KR" altLang="en-US" sz="2800" b="1" dirty="0" smtClean="0">
                <a:latin typeface="+mn-ea"/>
              </a:rPr>
              <a:t>정 </a:t>
            </a:r>
            <a:r>
              <a:rPr lang="ko-KR" altLang="en-US" sz="2800" b="1" dirty="0">
                <a:latin typeface="+mn-ea"/>
              </a:rPr>
              <a:t>준 수 </a:t>
            </a:r>
            <a:r>
              <a:rPr lang="en-US" altLang="ko-KR" b="1" dirty="0" err="1" smtClean="0">
                <a:latin typeface="+mn-ea"/>
              </a:rPr>
              <a:t>Ph.D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0" y="478291"/>
            <a:ext cx="1542642" cy="8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7D249-1669-4759-ACAE-C55EE1583EDB}"/>
              </a:ext>
            </a:extLst>
          </p:cNvPr>
          <p:cNvSpPr txBox="1"/>
          <p:nvPr/>
        </p:nvSpPr>
        <p:spPr>
          <a:xfrm>
            <a:off x="544830" y="518379"/>
            <a:ext cx="1034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ko-KR" alt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호텔 전력 수요 예측 분석</a:t>
            </a:r>
            <a:endParaRPr lang="en-US" altLang="ko-KR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76" y="1337348"/>
            <a:ext cx="9041270" cy="5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7" y="305190"/>
            <a:ext cx="11479365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3" y="0"/>
            <a:ext cx="5111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88" y="1948990"/>
            <a:ext cx="4926984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3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7D249-1669-4759-ACAE-C55EE1583EDB}"/>
              </a:ext>
            </a:extLst>
          </p:cNvPr>
          <p:cNvSpPr txBox="1"/>
          <p:nvPr/>
        </p:nvSpPr>
        <p:spPr>
          <a:xfrm>
            <a:off x="544830" y="518379"/>
            <a:ext cx="1034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ko-KR" alt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공장 전력 수요 예측 분석</a:t>
            </a:r>
            <a:endParaRPr lang="en-US" altLang="ko-KR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59" y="1337348"/>
            <a:ext cx="9041270" cy="5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" y="311540"/>
            <a:ext cx="11504761" cy="62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8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3" y="0"/>
            <a:ext cx="5111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08" y="1854397"/>
            <a:ext cx="4926984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7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와이드스크린</PresentationFormat>
  <Paragraphs>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시계열 분석 예측 사례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시계열 분석 예측 사례</dc:title>
  <dc:creator>user</dc:creator>
  <cp:lastModifiedBy>user</cp:lastModifiedBy>
  <cp:revision>1</cp:revision>
  <dcterms:created xsi:type="dcterms:W3CDTF">2021-03-21T13:06:33Z</dcterms:created>
  <dcterms:modified xsi:type="dcterms:W3CDTF">2021-03-21T13:07:48Z</dcterms:modified>
</cp:coreProperties>
</file>