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DD0FA-E595-4B74-AAD8-6EA3A2953E9B}" v="23" dt="2023-05-20T07:37:58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채 수빈" userId="a689f75d696941fb" providerId="LiveId" clId="{055DD0FA-E595-4B74-AAD8-6EA3A2953E9B}"/>
    <pc:docChg chg="custSel addSld modSld">
      <pc:chgData name="채 수빈" userId="a689f75d696941fb" providerId="LiveId" clId="{055DD0FA-E595-4B74-AAD8-6EA3A2953E9B}" dt="2023-05-20T07:38:00.961" v="3010" actId="1076"/>
      <pc:docMkLst>
        <pc:docMk/>
      </pc:docMkLst>
      <pc:sldChg chg="addSp delSp modSp">
        <pc:chgData name="채 수빈" userId="a689f75d696941fb" providerId="LiveId" clId="{055DD0FA-E595-4B74-AAD8-6EA3A2953E9B}" dt="2023-05-20T06:30:27.374" v="833"/>
        <pc:sldMkLst>
          <pc:docMk/>
          <pc:sldMk cId="4285878771" sldId="262"/>
        </pc:sldMkLst>
        <pc:spChg chg="add del mod">
          <ac:chgData name="채 수빈" userId="a689f75d696941fb" providerId="LiveId" clId="{055DD0FA-E595-4B74-AAD8-6EA3A2953E9B}" dt="2023-05-20T06:30:27.374" v="833"/>
          <ac:spMkLst>
            <pc:docMk/>
            <pc:sldMk cId="4285878771" sldId="262"/>
            <ac:spMk id="10" creationId="{2FDF2DE0-6949-D48D-FE74-00F06DC90263}"/>
          </ac:spMkLst>
        </pc:spChg>
      </pc:sldChg>
      <pc:sldChg chg="addSp modSp mod">
        <pc:chgData name="채 수빈" userId="a689f75d696941fb" providerId="LiveId" clId="{055DD0FA-E595-4B74-AAD8-6EA3A2953E9B}" dt="2023-05-20T06:30:00.278" v="827" actId="1076"/>
        <pc:sldMkLst>
          <pc:docMk/>
          <pc:sldMk cId="3645091978" sldId="263"/>
        </pc:sldMkLst>
        <pc:spChg chg="add mod">
          <ac:chgData name="채 수빈" userId="a689f75d696941fb" providerId="LiveId" clId="{055DD0FA-E595-4B74-AAD8-6EA3A2953E9B}" dt="2023-05-20T06:30:00.278" v="827" actId="1076"/>
          <ac:spMkLst>
            <pc:docMk/>
            <pc:sldMk cId="3645091978" sldId="263"/>
            <ac:spMk id="9" creationId="{7F745DE2-D40A-4C2F-CD3F-91019C6D123E}"/>
          </ac:spMkLst>
        </pc:spChg>
        <pc:spChg chg="add mod">
          <ac:chgData name="채 수빈" userId="a689f75d696941fb" providerId="LiveId" clId="{055DD0FA-E595-4B74-AAD8-6EA3A2953E9B}" dt="2023-05-20T06:27:58.684" v="802" actId="20577"/>
          <ac:spMkLst>
            <pc:docMk/>
            <pc:sldMk cId="3645091978" sldId="263"/>
            <ac:spMk id="10" creationId="{C34BD2CB-4B89-88CE-DD15-EDEC1EC33CFC}"/>
          </ac:spMkLst>
        </pc:spChg>
        <pc:spChg chg="add mod">
          <ac:chgData name="채 수빈" userId="a689f75d696941fb" providerId="LiveId" clId="{055DD0FA-E595-4B74-AAD8-6EA3A2953E9B}" dt="2023-05-20T06:29:57.078" v="826" actId="1076"/>
          <ac:spMkLst>
            <pc:docMk/>
            <pc:sldMk cId="3645091978" sldId="263"/>
            <ac:spMk id="11" creationId="{D703E7A4-340A-D6EB-CFA6-3425F654C0D3}"/>
          </ac:spMkLst>
        </pc:spChg>
        <pc:picChg chg="add mod">
          <ac:chgData name="채 수빈" userId="a689f75d696941fb" providerId="LiveId" clId="{055DD0FA-E595-4B74-AAD8-6EA3A2953E9B}" dt="2023-05-20T05:58:39.565" v="2" actId="1076"/>
          <ac:picMkLst>
            <pc:docMk/>
            <pc:sldMk cId="3645091978" sldId="263"/>
            <ac:picMk id="5" creationId="{4603CE6F-F8A6-6FDB-B39A-EC8111A02746}"/>
          </ac:picMkLst>
        </pc:picChg>
        <pc:picChg chg="add mod">
          <ac:chgData name="채 수빈" userId="a689f75d696941fb" providerId="LiveId" clId="{055DD0FA-E595-4B74-AAD8-6EA3A2953E9B}" dt="2023-05-20T05:59:51.908" v="5" actId="1076"/>
          <ac:picMkLst>
            <pc:docMk/>
            <pc:sldMk cId="3645091978" sldId="263"/>
            <ac:picMk id="8" creationId="{F5ACBF96-780F-67CC-A0B3-89FACB5D4158}"/>
          </ac:picMkLst>
        </pc:picChg>
        <pc:inkChg chg="add">
          <ac:chgData name="채 수빈" userId="a689f75d696941fb" providerId="LiveId" clId="{055DD0FA-E595-4B74-AAD8-6EA3A2953E9B}" dt="2023-05-20T05:58:58.309" v="3" actId="9405"/>
          <ac:inkMkLst>
            <pc:docMk/>
            <pc:sldMk cId="3645091978" sldId="263"/>
            <ac:inkMk id="6" creationId="{F232F015-DB83-A9C2-ADE9-F8C91CD3348B}"/>
          </ac:inkMkLst>
        </pc:inkChg>
      </pc:sldChg>
      <pc:sldChg chg="addSp delSp modSp new mod">
        <pc:chgData name="채 수빈" userId="a689f75d696941fb" providerId="LiveId" clId="{055DD0FA-E595-4B74-AAD8-6EA3A2953E9B}" dt="2023-05-20T06:58:50.001" v="1548" actId="20577"/>
        <pc:sldMkLst>
          <pc:docMk/>
          <pc:sldMk cId="4148559553" sldId="264"/>
        </pc:sldMkLst>
        <pc:spChg chg="mod">
          <ac:chgData name="채 수빈" userId="a689f75d696941fb" providerId="LiveId" clId="{055DD0FA-E595-4B74-AAD8-6EA3A2953E9B}" dt="2023-05-20T06:29:00.146" v="820" actId="27636"/>
          <ac:spMkLst>
            <pc:docMk/>
            <pc:sldMk cId="4148559553" sldId="264"/>
            <ac:spMk id="2" creationId="{4E7139AB-B900-923F-4A15-C0244E63193B}"/>
          </ac:spMkLst>
        </pc:spChg>
        <pc:spChg chg="del">
          <ac:chgData name="채 수빈" userId="a689f75d696941fb" providerId="LiveId" clId="{055DD0FA-E595-4B74-AAD8-6EA3A2953E9B}" dt="2023-05-20T06:29:04.653" v="821" actId="478"/>
          <ac:spMkLst>
            <pc:docMk/>
            <pc:sldMk cId="4148559553" sldId="264"/>
            <ac:spMk id="3" creationId="{A0E594C1-E26E-F7D3-9F38-DBCE2518054A}"/>
          </ac:spMkLst>
        </pc:spChg>
        <pc:spChg chg="add mod">
          <ac:chgData name="채 수빈" userId="a689f75d696941fb" providerId="LiveId" clId="{055DD0FA-E595-4B74-AAD8-6EA3A2953E9B}" dt="2023-05-20T06:30:15.399" v="831" actId="1076"/>
          <ac:spMkLst>
            <pc:docMk/>
            <pc:sldMk cId="4148559553" sldId="264"/>
            <ac:spMk id="6" creationId="{24D78853-DB8B-FD53-4B36-E0F336E50437}"/>
          </ac:spMkLst>
        </pc:spChg>
        <pc:spChg chg="add mod">
          <ac:chgData name="채 수빈" userId="a689f75d696941fb" providerId="LiveId" clId="{055DD0FA-E595-4B74-AAD8-6EA3A2953E9B}" dt="2023-05-20T06:52:52.669" v="1066" actId="1076"/>
          <ac:spMkLst>
            <pc:docMk/>
            <pc:sldMk cId="4148559553" sldId="264"/>
            <ac:spMk id="7" creationId="{A0DBE254-C2D5-29F0-7AB7-2B8FD4BF7485}"/>
          </ac:spMkLst>
        </pc:spChg>
        <pc:spChg chg="add mod">
          <ac:chgData name="채 수빈" userId="a689f75d696941fb" providerId="LiveId" clId="{055DD0FA-E595-4B74-AAD8-6EA3A2953E9B}" dt="2023-05-20T06:53:26.542" v="1074" actId="1076"/>
          <ac:spMkLst>
            <pc:docMk/>
            <pc:sldMk cId="4148559553" sldId="264"/>
            <ac:spMk id="8" creationId="{C2BE578B-36D8-9C66-A6E5-1492CF8DEBAB}"/>
          </ac:spMkLst>
        </pc:spChg>
        <pc:spChg chg="add del mod">
          <ac:chgData name="채 수빈" userId="a689f75d696941fb" providerId="LiveId" clId="{055DD0FA-E595-4B74-AAD8-6EA3A2953E9B}" dt="2023-05-20T06:53:08.527" v="1070" actId="478"/>
          <ac:spMkLst>
            <pc:docMk/>
            <pc:sldMk cId="4148559553" sldId="264"/>
            <ac:spMk id="9" creationId="{E3306BE9-E22E-C812-95C7-905CC279D43F}"/>
          </ac:spMkLst>
        </pc:spChg>
        <pc:spChg chg="add mod">
          <ac:chgData name="채 수빈" userId="a689f75d696941fb" providerId="LiveId" clId="{055DD0FA-E595-4B74-AAD8-6EA3A2953E9B}" dt="2023-05-20T06:58:50.001" v="1548" actId="20577"/>
          <ac:spMkLst>
            <pc:docMk/>
            <pc:sldMk cId="4148559553" sldId="264"/>
            <ac:spMk id="10" creationId="{2998AC1D-8571-149C-46BA-9A64CA5FF898}"/>
          </ac:spMkLst>
        </pc:spChg>
        <pc:picChg chg="add mod">
          <ac:chgData name="채 수빈" userId="a689f75d696941fb" providerId="LiveId" clId="{055DD0FA-E595-4B74-AAD8-6EA3A2953E9B}" dt="2023-05-20T06:29:18.564" v="824" actId="1076"/>
          <ac:picMkLst>
            <pc:docMk/>
            <pc:sldMk cId="4148559553" sldId="264"/>
            <ac:picMk id="5" creationId="{07E0D36E-3881-1852-1903-079D6BECCF80}"/>
          </ac:picMkLst>
        </pc:picChg>
      </pc:sldChg>
      <pc:sldChg chg="addSp delSp modSp new mod">
        <pc:chgData name="채 수빈" userId="a689f75d696941fb" providerId="LiveId" clId="{055DD0FA-E595-4B74-AAD8-6EA3A2953E9B}" dt="2023-05-20T07:04:23.458" v="2040" actId="20577"/>
        <pc:sldMkLst>
          <pc:docMk/>
          <pc:sldMk cId="3430189663" sldId="265"/>
        </pc:sldMkLst>
        <pc:spChg chg="mod">
          <ac:chgData name="채 수빈" userId="a689f75d696941fb" providerId="LiveId" clId="{055DD0FA-E595-4B74-AAD8-6EA3A2953E9B}" dt="2023-05-20T06:59:07.033" v="1566" actId="27636"/>
          <ac:spMkLst>
            <pc:docMk/>
            <pc:sldMk cId="3430189663" sldId="265"/>
            <ac:spMk id="2" creationId="{58E38153-0C50-FD4C-9660-298AD3523E8C}"/>
          </ac:spMkLst>
        </pc:spChg>
        <pc:spChg chg="del">
          <ac:chgData name="채 수빈" userId="a689f75d696941fb" providerId="LiveId" clId="{055DD0FA-E595-4B74-AAD8-6EA3A2953E9B}" dt="2023-05-20T06:59:13.230" v="1567" actId="478"/>
          <ac:spMkLst>
            <pc:docMk/>
            <pc:sldMk cId="3430189663" sldId="265"/>
            <ac:spMk id="3" creationId="{4C721D80-9193-83D6-FF81-793CDB69CFB5}"/>
          </ac:spMkLst>
        </pc:spChg>
        <pc:spChg chg="add mod">
          <ac:chgData name="채 수빈" userId="a689f75d696941fb" providerId="LiveId" clId="{055DD0FA-E595-4B74-AAD8-6EA3A2953E9B}" dt="2023-05-20T07:03:15.213" v="1777" actId="1076"/>
          <ac:spMkLst>
            <pc:docMk/>
            <pc:sldMk cId="3430189663" sldId="265"/>
            <ac:spMk id="6" creationId="{C872DC58-2E8F-877F-8193-A6865C852A3A}"/>
          </ac:spMkLst>
        </pc:spChg>
        <pc:spChg chg="add mod">
          <ac:chgData name="채 수빈" userId="a689f75d696941fb" providerId="LiveId" clId="{055DD0FA-E595-4B74-AAD8-6EA3A2953E9B}" dt="2023-05-20T07:04:23.458" v="2040" actId="20577"/>
          <ac:spMkLst>
            <pc:docMk/>
            <pc:sldMk cId="3430189663" sldId="265"/>
            <ac:spMk id="7" creationId="{74B04AB7-C770-92B9-D0A6-10720EF5B429}"/>
          </ac:spMkLst>
        </pc:spChg>
        <pc:picChg chg="add mod">
          <ac:chgData name="채 수빈" userId="a689f75d696941fb" providerId="LiveId" clId="{055DD0FA-E595-4B74-AAD8-6EA3A2953E9B}" dt="2023-05-20T07:01:05.475" v="1570" actId="1076"/>
          <ac:picMkLst>
            <pc:docMk/>
            <pc:sldMk cId="3430189663" sldId="265"/>
            <ac:picMk id="5" creationId="{3F99F1D4-9AB6-E29F-CE17-88A5656371DE}"/>
          </ac:picMkLst>
        </pc:picChg>
      </pc:sldChg>
      <pc:sldChg chg="addSp delSp modSp new mod">
        <pc:chgData name="채 수빈" userId="a689f75d696941fb" providerId="LiveId" clId="{055DD0FA-E595-4B74-AAD8-6EA3A2953E9B}" dt="2023-05-20T07:34:15.686" v="2915" actId="1076"/>
        <pc:sldMkLst>
          <pc:docMk/>
          <pc:sldMk cId="753606278" sldId="266"/>
        </pc:sldMkLst>
        <pc:spChg chg="mod">
          <ac:chgData name="채 수빈" userId="a689f75d696941fb" providerId="LiveId" clId="{055DD0FA-E595-4B74-AAD8-6EA3A2953E9B}" dt="2023-05-20T07:04:32.073" v="2057" actId="14100"/>
          <ac:spMkLst>
            <pc:docMk/>
            <pc:sldMk cId="753606278" sldId="266"/>
            <ac:spMk id="2" creationId="{E54EB6C9-CC63-52FC-940C-6B75465EF79D}"/>
          </ac:spMkLst>
        </pc:spChg>
        <pc:spChg chg="del">
          <ac:chgData name="채 수빈" userId="a689f75d696941fb" providerId="LiveId" clId="{055DD0FA-E595-4B74-AAD8-6EA3A2953E9B}" dt="2023-05-20T07:04:58.301" v="2058" actId="478"/>
          <ac:spMkLst>
            <pc:docMk/>
            <pc:sldMk cId="753606278" sldId="266"/>
            <ac:spMk id="3" creationId="{0B398C7F-53F4-8557-D995-0224DAAA2937}"/>
          </ac:spMkLst>
        </pc:spChg>
        <pc:spChg chg="add mod">
          <ac:chgData name="채 수빈" userId="a689f75d696941fb" providerId="LiveId" clId="{055DD0FA-E595-4B74-AAD8-6EA3A2953E9B}" dt="2023-05-20T07:06:08.798" v="2065" actId="1076"/>
          <ac:spMkLst>
            <pc:docMk/>
            <pc:sldMk cId="753606278" sldId="266"/>
            <ac:spMk id="6" creationId="{41161276-A757-0289-64DA-B809EA9C16C2}"/>
          </ac:spMkLst>
        </pc:spChg>
        <pc:spChg chg="add mod">
          <ac:chgData name="채 수빈" userId="a689f75d696941fb" providerId="LiveId" clId="{055DD0FA-E595-4B74-AAD8-6EA3A2953E9B}" dt="2023-05-20T07:07:57.437" v="2131" actId="1076"/>
          <ac:spMkLst>
            <pc:docMk/>
            <pc:sldMk cId="753606278" sldId="266"/>
            <ac:spMk id="7" creationId="{9C3824F7-00D8-92A0-3C52-30AF172F4FDA}"/>
          </ac:spMkLst>
        </pc:spChg>
        <pc:spChg chg="add mod">
          <ac:chgData name="채 수빈" userId="a689f75d696941fb" providerId="LiveId" clId="{055DD0FA-E595-4B74-AAD8-6EA3A2953E9B}" dt="2023-05-20T07:09:53.414" v="2311" actId="20577"/>
          <ac:spMkLst>
            <pc:docMk/>
            <pc:sldMk cId="753606278" sldId="266"/>
            <ac:spMk id="8" creationId="{A7F0EE06-EEDB-57B2-6239-F13FEC371187}"/>
          </ac:spMkLst>
        </pc:spChg>
        <pc:spChg chg="add mod">
          <ac:chgData name="채 수빈" userId="a689f75d696941fb" providerId="LiveId" clId="{055DD0FA-E595-4B74-AAD8-6EA3A2953E9B}" dt="2023-05-20T07:10:02.215" v="2313" actId="1076"/>
          <ac:spMkLst>
            <pc:docMk/>
            <pc:sldMk cId="753606278" sldId="266"/>
            <ac:spMk id="9" creationId="{03BEFE91-B856-18EA-101E-2712CD3B079C}"/>
          </ac:spMkLst>
        </pc:spChg>
        <pc:spChg chg="add mod">
          <ac:chgData name="채 수빈" userId="a689f75d696941fb" providerId="LiveId" clId="{055DD0FA-E595-4B74-AAD8-6EA3A2953E9B}" dt="2023-05-20T07:33:04.408" v="2848" actId="1076"/>
          <ac:spMkLst>
            <pc:docMk/>
            <pc:sldMk cId="753606278" sldId="266"/>
            <ac:spMk id="10" creationId="{DA3192ED-6D19-8FC8-30B6-44EEB713B2DB}"/>
          </ac:spMkLst>
        </pc:spChg>
        <pc:spChg chg="add mod">
          <ac:chgData name="채 수빈" userId="a689f75d696941fb" providerId="LiveId" clId="{055DD0FA-E595-4B74-AAD8-6EA3A2953E9B}" dt="2023-05-20T07:33:16.380" v="2853" actId="1076"/>
          <ac:spMkLst>
            <pc:docMk/>
            <pc:sldMk cId="753606278" sldId="266"/>
            <ac:spMk id="11" creationId="{3CE5557C-4CE8-03B0-19C7-09CBB4F704D3}"/>
          </ac:spMkLst>
        </pc:spChg>
        <pc:spChg chg="add mod">
          <ac:chgData name="채 수빈" userId="a689f75d696941fb" providerId="LiveId" clId="{055DD0FA-E595-4B74-AAD8-6EA3A2953E9B}" dt="2023-05-20T07:33:26.049" v="2856" actId="688"/>
          <ac:spMkLst>
            <pc:docMk/>
            <pc:sldMk cId="753606278" sldId="266"/>
            <ac:spMk id="12" creationId="{746BA877-4799-23D5-B556-B637D3B5E447}"/>
          </ac:spMkLst>
        </pc:spChg>
        <pc:spChg chg="add mod">
          <ac:chgData name="채 수빈" userId="a689f75d696941fb" providerId="LiveId" clId="{055DD0FA-E595-4B74-AAD8-6EA3A2953E9B}" dt="2023-05-20T07:33:33.463" v="2858" actId="1076"/>
          <ac:spMkLst>
            <pc:docMk/>
            <pc:sldMk cId="753606278" sldId="266"/>
            <ac:spMk id="13" creationId="{E261BAE7-607B-0BFD-0276-D88761AB7EE0}"/>
          </ac:spMkLst>
        </pc:spChg>
        <pc:spChg chg="add mod">
          <ac:chgData name="채 수빈" userId="a689f75d696941fb" providerId="LiveId" clId="{055DD0FA-E595-4B74-AAD8-6EA3A2953E9B}" dt="2023-05-20T07:34:15.686" v="2915" actId="1076"/>
          <ac:spMkLst>
            <pc:docMk/>
            <pc:sldMk cId="753606278" sldId="266"/>
            <ac:spMk id="14" creationId="{ABE62E54-6C0A-5789-2A70-572AB9611A88}"/>
          </ac:spMkLst>
        </pc:spChg>
        <pc:picChg chg="add mod">
          <ac:chgData name="채 수빈" userId="a689f75d696941fb" providerId="LiveId" clId="{055DD0FA-E595-4B74-AAD8-6EA3A2953E9B}" dt="2023-05-20T07:32:58.340" v="2847" actId="1076"/>
          <ac:picMkLst>
            <pc:docMk/>
            <pc:sldMk cId="753606278" sldId="266"/>
            <ac:picMk id="5" creationId="{B7538E74-A333-9D3D-5A17-24853A2211F3}"/>
          </ac:picMkLst>
        </pc:picChg>
      </pc:sldChg>
      <pc:sldChg chg="addSp delSp modSp new mod">
        <pc:chgData name="채 수빈" userId="a689f75d696941fb" providerId="LiveId" clId="{055DD0FA-E595-4B74-AAD8-6EA3A2953E9B}" dt="2023-05-20T07:38:00.961" v="3010" actId="1076"/>
        <pc:sldMkLst>
          <pc:docMk/>
          <pc:sldMk cId="2861709610" sldId="267"/>
        </pc:sldMkLst>
        <pc:spChg chg="mod">
          <ac:chgData name="채 수빈" userId="a689f75d696941fb" providerId="LiveId" clId="{055DD0FA-E595-4B74-AAD8-6EA3A2953E9B}" dt="2023-05-20T07:36:38.701" v="2933" actId="27636"/>
          <ac:spMkLst>
            <pc:docMk/>
            <pc:sldMk cId="2861709610" sldId="267"/>
            <ac:spMk id="2" creationId="{54E377DD-E7D3-AF38-FDB2-99845E72222D}"/>
          </ac:spMkLst>
        </pc:spChg>
        <pc:spChg chg="del">
          <ac:chgData name="채 수빈" userId="a689f75d696941fb" providerId="LiveId" clId="{055DD0FA-E595-4B74-AAD8-6EA3A2953E9B}" dt="2023-05-20T07:36:41.071" v="2934" actId="478"/>
          <ac:spMkLst>
            <pc:docMk/>
            <pc:sldMk cId="2861709610" sldId="267"/>
            <ac:spMk id="3" creationId="{2313DAAE-879F-AB3D-B29E-28863C1F1BFA}"/>
          </ac:spMkLst>
        </pc:spChg>
        <pc:spChg chg="add mod">
          <ac:chgData name="채 수빈" userId="a689f75d696941fb" providerId="LiveId" clId="{055DD0FA-E595-4B74-AAD8-6EA3A2953E9B}" dt="2023-05-20T07:37:39.654" v="3008" actId="20577"/>
          <ac:spMkLst>
            <pc:docMk/>
            <pc:sldMk cId="2861709610" sldId="267"/>
            <ac:spMk id="6" creationId="{E4247098-82C1-ECA1-85F2-3B566C91F2FD}"/>
          </ac:spMkLst>
        </pc:spChg>
        <pc:spChg chg="add mod">
          <ac:chgData name="채 수빈" userId="a689f75d696941fb" providerId="LiveId" clId="{055DD0FA-E595-4B74-AAD8-6EA3A2953E9B}" dt="2023-05-20T07:38:00.961" v="3010" actId="1076"/>
          <ac:spMkLst>
            <pc:docMk/>
            <pc:sldMk cId="2861709610" sldId="267"/>
            <ac:spMk id="7" creationId="{E36F9ECF-9917-6B8E-C414-CB9B9D5D80E2}"/>
          </ac:spMkLst>
        </pc:spChg>
        <pc:picChg chg="add mod">
          <ac:chgData name="채 수빈" userId="a689f75d696941fb" providerId="LiveId" clId="{055DD0FA-E595-4B74-AAD8-6EA3A2953E9B}" dt="2023-05-20T07:36:48.972" v="2938" actId="14100"/>
          <ac:picMkLst>
            <pc:docMk/>
            <pc:sldMk cId="2861709610" sldId="267"/>
            <ac:picMk id="5" creationId="{1F4C0941-BA08-55F6-0A78-07BB424C482B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05:58:58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0 135 24575,'690'0'0,"-663"2"0,-1 1 0,1 1 0,50 14 0,-51-10 0,1-2 0,-1-1 0,54 4 0,6-8 0,120-5 0,-197 3 0,1-2 0,0 1 0,-1-1 0,0 0 0,0-1 0,12-6 0,-13 6 0,1-1 0,0 2 0,0-1 0,0 1 0,1 1 0,18-4 0,203 6 0,-4 0 0,-185-5 0,0-2 0,75-23 0,34-7 0,-95 28 0,-20 2 0,69-4 0,46-2 0,16-1 0,566 15 0,-700 1 0,0 1 0,0 2 0,44 12 0,-44-9 0,-1-1 0,1-1 0,48 1 0,24-10 0,103 5 0,-118 10 0,-55-6 0,62 3 0,52 4 0,4 0 0,355-14 0,-480 2 0,-1 2 0,31 7 0,-28-5 0,49 4 0,74 4 0,23 0 0,2357-14 0,-2498-1 0,56-10 0,-56 7 0,54-3 0,-8 9 0,128 19 0,-149-14-17,112-5-1,-87-2-1312,-62 1-5496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A164A-F665-647C-5248-9D906F6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5F5069-EE20-C178-95CC-079102696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DF0EE-DD3C-8D61-D856-8897D6F4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159-09DE-41D7-95AE-739B9B15F6E0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5CE32-3AC0-15A2-2078-794BE7F7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6DD75-F75C-A797-1F17-35D55A7F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3025-D1E4-4179-B614-08CCFFC4D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79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23E75-170B-4319-8EE6-35A5F80E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017BC2-F378-F3F7-5300-16A27F302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663B4-9ADB-4AB3-7DE6-5585CCB2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159-09DE-41D7-95AE-739B9B15F6E0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3C9CA-984A-12D0-4290-A58689AA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02D5B5-C5D5-01E4-1FAE-DDDC992B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3025-D1E4-4179-B614-08CCFFC4D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0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C89961-C1D4-BEE9-BA52-6783C2720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FBB12-972E-47D7-22D3-B35532C5A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74B024-D523-C551-4457-FB7382FE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159-09DE-41D7-95AE-739B9B15F6E0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01B6E-326F-5172-7A59-2110196A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13D34-4D3A-97A5-D27B-F12DE982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3025-D1E4-4179-B614-08CCFFC4D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19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F83E6-2BC5-5892-6EBB-79A553E7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5075C9-B16A-A18A-1A19-E088DAD36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943B9B-5267-4B39-EB84-1485081F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159-09DE-41D7-95AE-739B9B15F6E0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1958B-B0C7-E415-871F-D91C1DF2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211D9-3287-4B80-D632-846453C7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3025-D1E4-4179-B614-08CCFFC4D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0497A-9C89-062F-63DB-40AAC9D9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406EDF-2BCC-CEB6-4BD9-ED428E0DC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14EB3-CB1C-8119-934C-0B7EFB5F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159-09DE-41D7-95AE-739B9B15F6E0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6F869-7788-3D58-3D5A-48C3DA7A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C8659A-EBCC-5CEB-0176-7C5198E2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3025-D1E4-4179-B614-08CCFFC4D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76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4B4D3-AA75-CD58-5938-075884F9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C74C8-71FF-22EA-0D50-79EFCC2B7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74BD5F-12BD-882C-1A1C-53FA90286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57B8B3-ECCA-0AEB-8DB3-38FE66C9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159-09DE-41D7-95AE-739B9B15F6E0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7BBC18-43F8-1301-B62B-8B725018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C6B724-94E6-17D4-7465-A2BA823D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3025-D1E4-4179-B614-08CCFFC4D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56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2A8E-4AE2-7F9C-2989-476ED3B4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D64173-4EE2-8E6E-9451-B6E58CFB5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B788E4-196F-F9DE-4B78-54733C92A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E07C93-516F-E167-AF82-57F0C0133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D21F64-D028-6C68-A8BD-65F3255A7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78C388-4B54-62E6-17BD-72096D2B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159-09DE-41D7-95AE-739B9B15F6E0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531CA4-7199-DC8A-F5AE-3CFA3A13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798623-B430-0DF5-270D-3836A494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3025-D1E4-4179-B614-08CCFFC4D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86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AA97-4415-C7DE-10E3-C34C8488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58A014-D3D9-201B-38DA-6F55369B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159-09DE-41D7-95AE-739B9B15F6E0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909D4B-04C9-2804-B89A-069766D5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6F0ACF-74B5-8596-5222-50E120BC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3025-D1E4-4179-B614-08CCFFC4D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9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F1AB66-3398-108A-5BFC-EC890DF4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159-09DE-41D7-95AE-739B9B15F6E0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BA7500-4D51-53C4-F768-A9B65366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04A47B-D849-AB6F-6D8E-F2DDDEF6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3025-D1E4-4179-B614-08CCFFC4D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75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D938C-2E7E-5473-3CFD-32177B2D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1AC28-F26A-C060-75B3-96ABF68DF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CDF41A-3B30-9578-75CB-E4CF085C9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3102FC-FA81-5CCB-75F2-E8503974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159-09DE-41D7-95AE-739B9B15F6E0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24CF16-B57A-EDA6-24E1-C1F48EA9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60245-553D-4734-0C4D-E95C04EE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3025-D1E4-4179-B614-08CCFFC4D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6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3F2F4-DBFF-C929-547E-D5183CDE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CFEEFB-53B4-AFF7-756C-3DB01F654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4A774-1F9A-BE43-E437-0F40CAE5D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0260D-4749-6F78-0B2B-0581EB4B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159-09DE-41D7-95AE-739B9B15F6E0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9FF056-E352-B48D-018E-7BE02E29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57BF1D-BC02-21D6-3BB2-002D0329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3025-D1E4-4179-B614-08CCFFC4D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21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D2F419-1867-1D37-8679-0C50D101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557B82-2414-7FB5-22B9-DB192A7CE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7B91D-EF17-040D-8388-860CE12CF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7E159-09DE-41D7-95AE-739B9B15F6E0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A2754-ABD5-0178-4449-FA9C28A14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B73A1-6E05-71E6-9DB8-D5A9F5877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A3025-D1E4-4179-B614-08CCFFC4D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7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FAE04-422A-74DD-E106-E7C820805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7070"/>
            <a:ext cx="9144000" cy="1108219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과제</a:t>
            </a:r>
            <a:r>
              <a:rPr lang="en-US" altLang="ko-KR" sz="5400" dirty="0"/>
              <a:t>07_</a:t>
            </a:r>
            <a:r>
              <a:rPr lang="ko-KR" altLang="en-US" sz="5400" dirty="0"/>
              <a:t>채수빈</a:t>
            </a:r>
            <a:r>
              <a:rPr lang="en-US" altLang="ko-KR" sz="5400" dirty="0"/>
              <a:t>_202001720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622CA6-CABA-D023-0190-1DCD05D7F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8753"/>
            <a:ext cx="9144000" cy="651307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나무 만들기</a:t>
            </a:r>
          </a:p>
        </p:txBody>
      </p:sp>
    </p:spTree>
    <p:extLst>
      <p:ext uri="{BB962C8B-B14F-4D97-AF65-F5344CB8AC3E}">
        <p14:creationId xmlns:p14="http://schemas.microsoft.com/office/powerpoint/2010/main" val="416512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38153-0C50-FD4C-9660-298AD352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코드설명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99F1D4-9AB6-E29F-CE17-88A565637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86" y="990600"/>
            <a:ext cx="10050278" cy="4610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72DC58-2E8F-877F-8193-A6865C852A3A}"/>
              </a:ext>
            </a:extLst>
          </p:cNvPr>
          <p:cNvSpPr txBox="1"/>
          <p:nvPr/>
        </p:nvSpPr>
        <p:spPr>
          <a:xfrm>
            <a:off x="1627695" y="4463987"/>
            <a:ext cx="1033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y1, </a:t>
            </a:r>
            <a:r>
              <a:rPr lang="en-US" altLang="ko-KR" sz="2400" dirty="0" err="1"/>
              <a:t>Grass_c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{l}{mm}, Grass{l}{mm}</a:t>
            </a:r>
            <a:r>
              <a:rPr lang="ko-KR" altLang="en-US" sz="2400" dirty="0"/>
              <a:t>은 회전 변환 행렬을 사용하여 나무의 위치를 계산한 결과를 저장하는 변수입니다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B04AB7-C770-92B9-D0A6-10720EF5B429}"/>
              </a:ext>
            </a:extLst>
          </p:cNvPr>
          <p:cNvSpPr txBox="1"/>
          <p:nvPr/>
        </p:nvSpPr>
        <p:spPr>
          <a:xfrm>
            <a:off x="1627695" y="5523690"/>
            <a:ext cx="5309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여기서 </a:t>
            </a:r>
            <a:r>
              <a:rPr lang="en-US" altLang="ko-KR" sz="1200" dirty="0"/>
              <a:t>l</a:t>
            </a:r>
            <a:r>
              <a:rPr lang="ko-KR" altLang="en-US" sz="1200" dirty="0"/>
              <a:t>의 값에 따라 </a:t>
            </a:r>
            <a:r>
              <a:rPr lang="en-US" altLang="ko-KR" sz="1200" dirty="0"/>
              <a:t>if</a:t>
            </a:r>
            <a:r>
              <a:rPr lang="ko-KR" altLang="en-US" sz="1200" dirty="0"/>
              <a:t>문으로 쪼갠 이유는 기둥의 </a:t>
            </a:r>
            <a:r>
              <a:rPr lang="ko-KR" altLang="en-US" sz="1200" dirty="0" err="1"/>
              <a:t>여러방향에</a:t>
            </a:r>
            <a:r>
              <a:rPr lang="ko-KR" altLang="en-US" sz="1200" dirty="0"/>
              <a:t> 나뭇가지를 달고 싶었기 때문입니다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그래서 </a:t>
            </a:r>
            <a:r>
              <a:rPr lang="en-US" altLang="ko-KR" sz="1200" dirty="0"/>
              <a:t>l</a:t>
            </a:r>
            <a:r>
              <a:rPr lang="ko-KR" altLang="en-US" sz="1200" dirty="0"/>
              <a:t>의 따라 나뭇가지가 달리는 방향이 달라집니다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30189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EB6C9-CC63-52FC-940C-6B75465E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ko-KR" altLang="en-US" dirty="0"/>
              <a:t>코드설명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538E74-A333-9D3D-5A17-24853A221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07" y="1099458"/>
            <a:ext cx="9907383" cy="5344271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1161276-A757-0289-64DA-B809EA9C16C2}"/>
              </a:ext>
            </a:extLst>
          </p:cNvPr>
          <p:cNvSpPr/>
          <p:nvPr/>
        </p:nvSpPr>
        <p:spPr>
          <a:xfrm>
            <a:off x="2711468" y="1245622"/>
            <a:ext cx="1097280" cy="358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824F7-00D8-92A0-3C52-30AF172F4FDA}"/>
              </a:ext>
            </a:extLst>
          </p:cNvPr>
          <p:cNvSpPr txBox="1"/>
          <p:nvPr/>
        </p:nvSpPr>
        <p:spPr>
          <a:xfrm>
            <a:off x="4062783" y="1239087"/>
            <a:ext cx="5309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각 시간마다 바람의 위치를 기록합니다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0EE06-EEDB-57B2-6239-F13FEC371187}"/>
              </a:ext>
            </a:extLst>
          </p:cNvPr>
          <p:cNvSpPr txBox="1"/>
          <p:nvPr/>
        </p:nvSpPr>
        <p:spPr>
          <a:xfrm>
            <a:off x="6780132" y="2250418"/>
            <a:ext cx="5519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y1</a:t>
            </a:r>
            <a:r>
              <a:rPr lang="ko-KR" altLang="en-US" sz="2000" dirty="0"/>
              <a:t>에서 계산된 나무기둥과 </a:t>
            </a:r>
            <a:endParaRPr lang="en-US" altLang="ko-KR" sz="2000" dirty="0"/>
          </a:p>
          <a:p>
            <a:r>
              <a:rPr lang="en-US" altLang="ko-KR" sz="2000" dirty="0" err="1"/>
              <a:t>Grass_c</a:t>
            </a:r>
            <a:r>
              <a:rPr lang="ko-KR" altLang="en-US" sz="2000" dirty="0"/>
              <a:t>에서 계산된 </a:t>
            </a:r>
            <a:endParaRPr lang="en-US" altLang="ko-KR" sz="2000" dirty="0"/>
          </a:p>
          <a:p>
            <a:r>
              <a:rPr lang="ko-KR" altLang="en-US" sz="2000" dirty="0"/>
              <a:t>나무기둥에 달린 나뭇잎의 위치를 </a:t>
            </a:r>
            <a:endParaRPr lang="en-US" altLang="ko-KR" sz="2000" dirty="0"/>
          </a:p>
          <a:p>
            <a:r>
              <a:rPr lang="ko-KR" altLang="en-US" sz="2000" dirty="0"/>
              <a:t>업데이트합니다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3BEFE91-B856-18EA-101E-2712CD3B079C}"/>
              </a:ext>
            </a:extLst>
          </p:cNvPr>
          <p:cNvSpPr/>
          <p:nvPr/>
        </p:nvSpPr>
        <p:spPr>
          <a:xfrm>
            <a:off x="5569095" y="2733089"/>
            <a:ext cx="1097280" cy="358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3192ED-6D19-8FC8-30B6-44EEB713B2DB}"/>
              </a:ext>
            </a:extLst>
          </p:cNvPr>
          <p:cNvSpPr txBox="1"/>
          <p:nvPr/>
        </p:nvSpPr>
        <p:spPr>
          <a:xfrm>
            <a:off x="7845490" y="5042118"/>
            <a:ext cx="40543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가지들의 위치를 업데이트합니다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기둥의 위치를 사용하여 조정해줍니다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나뭇잎의 위치를 업데이트 해줍니다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나뭇가지의 끝에 달려있도록 나뭇가지의 끝 좌표점을 사용해 업데이트 시켜줍니다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CE5557C-4CE8-03B0-19C7-09CBB4F704D3}"/>
              </a:ext>
            </a:extLst>
          </p:cNvPr>
          <p:cNvSpPr/>
          <p:nvPr/>
        </p:nvSpPr>
        <p:spPr>
          <a:xfrm>
            <a:off x="7335056" y="5187222"/>
            <a:ext cx="510434" cy="358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46BA877-4799-23D5-B556-B637D3B5E447}"/>
              </a:ext>
            </a:extLst>
          </p:cNvPr>
          <p:cNvSpPr/>
          <p:nvPr/>
        </p:nvSpPr>
        <p:spPr>
          <a:xfrm rot="5400000">
            <a:off x="10330521" y="4471649"/>
            <a:ext cx="510434" cy="358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261BAE7-607B-0BFD-0276-D88761AB7EE0}"/>
              </a:ext>
            </a:extLst>
          </p:cNvPr>
          <p:cNvSpPr/>
          <p:nvPr/>
        </p:nvSpPr>
        <p:spPr>
          <a:xfrm>
            <a:off x="2711468" y="5950059"/>
            <a:ext cx="510434" cy="358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E62E54-6C0A-5789-2A70-572AB9611A88}"/>
              </a:ext>
            </a:extLst>
          </p:cNvPr>
          <p:cNvSpPr txBox="1"/>
          <p:nvPr/>
        </p:nvSpPr>
        <p:spPr>
          <a:xfrm>
            <a:off x="3260108" y="5908045"/>
            <a:ext cx="3824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바람의 위치를 업데이트 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5360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377DD-E7D3-AF38-FDB2-99845E72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4846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코드설명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4C0941-BA08-55F6-0A78-07BB424C4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00" y="1260568"/>
            <a:ext cx="7546169" cy="31707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247098-82C1-ECA1-85F2-3B566C91F2FD}"/>
              </a:ext>
            </a:extLst>
          </p:cNvPr>
          <p:cNvSpPr txBox="1"/>
          <p:nvPr/>
        </p:nvSpPr>
        <p:spPr>
          <a:xfrm>
            <a:off x="4034484" y="3769603"/>
            <a:ext cx="5519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나무를 보는 각도를 조금씩 바꿔줍니다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36F9ECF-9917-6B8E-C414-CB9B9D5D80E2}"/>
              </a:ext>
            </a:extLst>
          </p:cNvPr>
          <p:cNvSpPr/>
          <p:nvPr/>
        </p:nvSpPr>
        <p:spPr>
          <a:xfrm>
            <a:off x="2529426" y="3305366"/>
            <a:ext cx="1097280" cy="1125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70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0B77CF-52A2-144A-AE1C-CC26A57C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작동영상</a:t>
            </a:r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pic>
        <p:nvPicPr>
          <p:cNvPr id="4" name="bandicam 2023-05-20 12-51-29-256">
            <a:hlinkClick r:id="" action="ppaction://media"/>
            <a:extLst>
              <a:ext uri="{FF2B5EF4-FFF2-40B4-BE49-F238E27FC236}">
                <a16:creationId xmlns:a16="http://schemas.microsoft.com/office/drawing/2014/main" id="{1D175B39-2E66-8725-4287-76492993ED8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073922" y="235528"/>
            <a:ext cx="6854842" cy="597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8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11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2A29B4-B5B8-4E02-1916-C5E524231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위에서 본 모습</a:t>
            </a:r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pic>
        <p:nvPicPr>
          <p:cNvPr id="4" name="bandicam 2023-05-20 13-08-02-857">
            <a:hlinkClick r:id="" action="ppaction://media"/>
            <a:extLst>
              <a:ext uri="{FF2B5EF4-FFF2-40B4-BE49-F238E27FC236}">
                <a16:creationId xmlns:a16="http://schemas.microsoft.com/office/drawing/2014/main" id="{563C0487-B464-EA06-FF8A-6A57AFDEACF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073922" y="318656"/>
            <a:ext cx="6647023" cy="589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4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ACBA3-604B-EFD9-09B6-5F3805E2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30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코드 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CE7645-9B1D-C504-9DA4-635A6058F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2226"/>
            <a:ext cx="6811326" cy="4915586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42E110C-3ED0-9139-7218-5FC636FA2C6D}"/>
              </a:ext>
            </a:extLst>
          </p:cNvPr>
          <p:cNvSpPr/>
          <p:nvPr/>
        </p:nvSpPr>
        <p:spPr>
          <a:xfrm>
            <a:off x="4619625" y="1552575"/>
            <a:ext cx="1171575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330D4-3B68-8510-9668-B7F72AB57E07}"/>
              </a:ext>
            </a:extLst>
          </p:cNvPr>
          <p:cNvSpPr txBox="1"/>
          <p:nvPr/>
        </p:nvSpPr>
        <p:spPr>
          <a:xfrm>
            <a:off x="6252755" y="1322780"/>
            <a:ext cx="5747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나무 몸통을 생성하는 코드입니다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반지름이 위로 갈수록 점점 줄어드는 원뿔 모양으로 만들었습니다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7A84AF6-5DCD-F3DF-854D-0129B1E9DDE4}"/>
              </a:ext>
            </a:extLst>
          </p:cNvPr>
          <p:cNvSpPr/>
          <p:nvPr/>
        </p:nvSpPr>
        <p:spPr>
          <a:xfrm>
            <a:off x="4924425" y="2549707"/>
            <a:ext cx="1171575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B0424-9081-BFF9-58AE-F7D85A684DA1}"/>
              </a:ext>
            </a:extLst>
          </p:cNvPr>
          <p:cNvSpPr txBox="1"/>
          <p:nvPr/>
        </p:nvSpPr>
        <p:spPr>
          <a:xfrm>
            <a:off x="6252754" y="2385906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나뭇가지를 생성하는 코드입니다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원뿔 모양으로 만들었습니다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1AECC4A-C0C6-4171-7D21-88A6CDFF56FA}"/>
              </a:ext>
            </a:extLst>
          </p:cNvPr>
          <p:cNvSpPr/>
          <p:nvPr/>
        </p:nvSpPr>
        <p:spPr>
          <a:xfrm>
            <a:off x="4763316" y="4051119"/>
            <a:ext cx="1171575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9E95-F558-EA81-B1C8-D885D085F95F}"/>
              </a:ext>
            </a:extLst>
          </p:cNvPr>
          <p:cNvSpPr txBox="1"/>
          <p:nvPr/>
        </p:nvSpPr>
        <p:spPr>
          <a:xfrm>
            <a:off x="6096000" y="3843387"/>
            <a:ext cx="5747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몸통에 달려있는 나뭇잎을 생성하는 코드입니다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모양은 구체로 만들었습니다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FE29F93-7ABD-7712-C83C-A2396C1A3647}"/>
              </a:ext>
            </a:extLst>
          </p:cNvPr>
          <p:cNvSpPr/>
          <p:nvPr/>
        </p:nvSpPr>
        <p:spPr>
          <a:xfrm>
            <a:off x="4619624" y="5176837"/>
            <a:ext cx="1171575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E9E9CD-2808-6D67-679E-050253E48C78}"/>
              </a:ext>
            </a:extLst>
          </p:cNvPr>
          <p:cNvSpPr txBox="1"/>
          <p:nvPr/>
        </p:nvSpPr>
        <p:spPr>
          <a:xfrm>
            <a:off x="6021977" y="4966530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나뭇가지에 달려있는 나뭇잎을 생성하는 코드입니다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구체 모양으로 만들었습니다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273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E48AA-E244-6BBF-53EC-00C21785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코드 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E8E251-A04D-53BA-ED0F-90E0C94BB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44" y="853440"/>
            <a:ext cx="5914555" cy="563943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C4686C1-63B2-B1CC-2FBD-1C077E0B6CFD}"/>
              </a:ext>
            </a:extLst>
          </p:cNvPr>
          <p:cNvSpPr/>
          <p:nvPr/>
        </p:nvSpPr>
        <p:spPr>
          <a:xfrm>
            <a:off x="4481080" y="1341755"/>
            <a:ext cx="1171575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3F997-A69B-F854-1B5B-449DDF7F077C}"/>
              </a:ext>
            </a:extLst>
          </p:cNvPr>
          <p:cNvSpPr txBox="1"/>
          <p:nvPr/>
        </p:nvSpPr>
        <p:spPr>
          <a:xfrm>
            <a:off x="5851071" y="117795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나무 몸통을 바람이 불었을 때</a:t>
            </a:r>
            <a:r>
              <a:rPr lang="en-US" altLang="ko-KR" sz="1600" dirty="0"/>
              <a:t> </a:t>
            </a:r>
            <a:r>
              <a:rPr lang="ko-KR" altLang="en-US" sz="1600" dirty="0"/>
              <a:t>움직일 수 있도록 회전변환을 하기 위해서 재배열 합니다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23B6278-EFEF-1835-E944-41B5E3B25D10}"/>
              </a:ext>
            </a:extLst>
          </p:cNvPr>
          <p:cNvSpPr/>
          <p:nvPr/>
        </p:nvSpPr>
        <p:spPr>
          <a:xfrm>
            <a:off x="4481079" y="2491682"/>
            <a:ext cx="1171575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19442-C0BA-0499-58F1-310EAC6E5EF0}"/>
              </a:ext>
            </a:extLst>
          </p:cNvPr>
          <p:cNvSpPr txBox="1"/>
          <p:nvPr/>
        </p:nvSpPr>
        <p:spPr>
          <a:xfrm>
            <a:off x="5851071" y="2327881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나뭇가지의 모양을 기울이고</a:t>
            </a:r>
            <a:r>
              <a:rPr lang="en-US" altLang="ko-KR" sz="1600" dirty="0"/>
              <a:t>, </a:t>
            </a:r>
            <a:r>
              <a:rPr lang="ko-KR" altLang="en-US" sz="1600" dirty="0"/>
              <a:t>바람이 불었을 때 움직이는 회전변환을 하기 위해 행렬을 재배열 합니다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78DA06F-327E-0159-4647-7D1E1B778CAC}"/>
              </a:ext>
            </a:extLst>
          </p:cNvPr>
          <p:cNvSpPr/>
          <p:nvPr/>
        </p:nvSpPr>
        <p:spPr>
          <a:xfrm>
            <a:off x="4481079" y="3673157"/>
            <a:ext cx="1171575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7931B7-5E74-56D0-05E5-1AA54F0AA8A9}"/>
              </a:ext>
            </a:extLst>
          </p:cNvPr>
          <p:cNvSpPr txBox="1"/>
          <p:nvPr/>
        </p:nvSpPr>
        <p:spPr>
          <a:xfrm>
            <a:off x="5851070" y="3591778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나무 몸통에 달린 나뭇잎이 바람에 불었을 때 움직일 수 있도록 재배열 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2CDA150-7A35-BCDD-72A9-0C19F17AEB15}"/>
              </a:ext>
            </a:extLst>
          </p:cNvPr>
          <p:cNvSpPr/>
          <p:nvPr/>
        </p:nvSpPr>
        <p:spPr>
          <a:xfrm>
            <a:off x="4481078" y="4854632"/>
            <a:ext cx="1171575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38333-CC95-3A23-6411-4F90D33BF4DB}"/>
              </a:ext>
            </a:extLst>
          </p:cNvPr>
          <p:cNvSpPr txBox="1"/>
          <p:nvPr/>
        </p:nvSpPr>
        <p:spPr>
          <a:xfrm>
            <a:off x="5851069" y="4690831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가지에 달린 나뭇잎이 바람이 불었을 때 움직일 수 있도록 재배열 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70A691F-CFC9-F612-9860-8D4CCF282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358" y="5345772"/>
            <a:ext cx="6173061" cy="148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3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06DCB-5134-DF18-9195-0E4BBF6E8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629"/>
          </a:xfrm>
        </p:spPr>
        <p:txBody>
          <a:bodyPr/>
          <a:lstStyle/>
          <a:p>
            <a:pPr algn="ctr"/>
            <a:r>
              <a:rPr lang="ko-KR" altLang="en-US" dirty="0"/>
              <a:t>코드설명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1A60A7-533E-7F6F-F940-51F84FFEB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1993"/>
            <a:ext cx="8451273" cy="4705571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AD913BE-26F1-26E3-A72A-D426C3DBD192}"/>
              </a:ext>
            </a:extLst>
          </p:cNvPr>
          <p:cNvSpPr/>
          <p:nvPr/>
        </p:nvSpPr>
        <p:spPr>
          <a:xfrm>
            <a:off x="7711044" y="1752600"/>
            <a:ext cx="88322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903F8-8B1F-2214-8241-B38E5AC24631}"/>
              </a:ext>
            </a:extLst>
          </p:cNvPr>
          <p:cNvSpPr txBox="1"/>
          <p:nvPr/>
        </p:nvSpPr>
        <p:spPr>
          <a:xfrm>
            <a:off x="8725988" y="1643390"/>
            <a:ext cx="3091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중심 기둥은 갈색으로 중심 기둥에 달린 나뭇잎은 녹색으로 그립니다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CB510B4-138F-93C7-38BF-A6239224798B}"/>
              </a:ext>
            </a:extLst>
          </p:cNvPr>
          <p:cNvSpPr/>
          <p:nvPr/>
        </p:nvSpPr>
        <p:spPr>
          <a:xfrm>
            <a:off x="6788233" y="3124200"/>
            <a:ext cx="88322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8B2658-FE56-0884-423D-6DEB5844E95C}"/>
              </a:ext>
            </a:extLst>
          </p:cNvPr>
          <p:cNvSpPr txBox="1"/>
          <p:nvPr/>
        </p:nvSpPr>
        <p:spPr>
          <a:xfrm>
            <a:off x="7711044" y="3014990"/>
            <a:ext cx="3091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나뭇가지에 달린 나뭇잎들을 녹색으로 그립니다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A95676-3B0C-946B-39AE-C0D669761DBE}"/>
              </a:ext>
            </a:extLst>
          </p:cNvPr>
          <p:cNvSpPr/>
          <p:nvPr/>
        </p:nvSpPr>
        <p:spPr>
          <a:xfrm>
            <a:off x="78377" y="4293326"/>
            <a:ext cx="1907177" cy="243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F2A4DE1-70AE-6E34-7A86-013DD9B6636D}"/>
              </a:ext>
            </a:extLst>
          </p:cNvPr>
          <p:cNvSpPr/>
          <p:nvPr/>
        </p:nvSpPr>
        <p:spPr>
          <a:xfrm>
            <a:off x="3056610" y="4957354"/>
            <a:ext cx="88322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DC8534-3495-E574-25AA-5A79EEC4DC04}"/>
              </a:ext>
            </a:extLst>
          </p:cNvPr>
          <p:cNvSpPr txBox="1"/>
          <p:nvPr/>
        </p:nvSpPr>
        <p:spPr>
          <a:xfrm>
            <a:off x="4138303" y="4608306"/>
            <a:ext cx="30915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중심 기둥의 </a:t>
            </a:r>
            <a:r>
              <a:rPr lang="en-US" altLang="ko-KR" sz="1400" dirty="0"/>
              <a:t>x, y </a:t>
            </a:r>
            <a:r>
              <a:rPr lang="ko-KR" altLang="en-US" sz="1400" dirty="0"/>
              <a:t>좌표와 높이를 설정해줍니다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그리고</a:t>
            </a:r>
            <a:r>
              <a:rPr lang="en-US" altLang="ko-KR" sz="1400" dirty="0"/>
              <a:t>, </a:t>
            </a:r>
            <a:r>
              <a:rPr lang="ko-KR" altLang="en-US" sz="1400" dirty="0"/>
              <a:t>중심 기둥의 달린 나뭇가지의 개수를 정의해줍니다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7767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5653C-E376-F2EC-ECA7-83B94E0B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872"/>
            <a:ext cx="10515600" cy="706029"/>
          </a:xfrm>
        </p:spPr>
        <p:txBody>
          <a:bodyPr/>
          <a:lstStyle/>
          <a:p>
            <a:pPr algn="ctr"/>
            <a:r>
              <a:rPr lang="ko-KR" altLang="en-US" dirty="0"/>
              <a:t>코드설명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1019D4-52B2-7A26-86FE-3B64C6E06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8" y="905901"/>
            <a:ext cx="8240275" cy="5468113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E74BBE2-EA43-C583-1F9A-1783A61DF542}"/>
              </a:ext>
            </a:extLst>
          </p:cNvPr>
          <p:cNvSpPr/>
          <p:nvPr/>
        </p:nvSpPr>
        <p:spPr>
          <a:xfrm>
            <a:off x="7872517" y="2383604"/>
            <a:ext cx="1085850" cy="1220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F47A6-F0A3-0B67-02F7-1590221717B0}"/>
              </a:ext>
            </a:extLst>
          </p:cNvPr>
          <p:cNvSpPr txBox="1"/>
          <p:nvPr/>
        </p:nvSpPr>
        <p:spPr>
          <a:xfrm>
            <a:off x="8961120" y="2670235"/>
            <a:ext cx="312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r>
              <a:rPr lang="ko-KR" altLang="en-US" sz="1200" dirty="0"/>
              <a:t>개의 나뭇가지를 갈색으로 그려줍니다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이때</a:t>
            </a:r>
            <a:r>
              <a:rPr lang="en-US" altLang="ko-KR" sz="1200" dirty="0"/>
              <a:t>, </a:t>
            </a:r>
            <a:r>
              <a:rPr lang="ko-KR" altLang="en-US" sz="1200" dirty="0"/>
              <a:t>가지의 </a:t>
            </a:r>
            <a:r>
              <a:rPr lang="en-US" altLang="ko-KR" sz="1200" dirty="0"/>
              <a:t>z</a:t>
            </a:r>
            <a:r>
              <a:rPr lang="ko-KR" altLang="en-US" sz="1200" dirty="0"/>
              <a:t>값 위치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기울어진 각도</a:t>
            </a:r>
            <a:r>
              <a:rPr lang="en-US" altLang="ko-KR" sz="1200" dirty="0"/>
              <a:t>, </a:t>
            </a:r>
            <a:r>
              <a:rPr lang="ko-KR" altLang="en-US" sz="1200" dirty="0"/>
              <a:t>높이를 설정해줍니다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E29F299-3056-9436-34A3-D2CDE83AF6F9}"/>
              </a:ext>
            </a:extLst>
          </p:cNvPr>
          <p:cNvSpPr/>
          <p:nvPr/>
        </p:nvSpPr>
        <p:spPr>
          <a:xfrm>
            <a:off x="5442857" y="5773783"/>
            <a:ext cx="1097280" cy="178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C5745-1BC7-77D1-3CAA-54A4F5400491}"/>
              </a:ext>
            </a:extLst>
          </p:cNvPr>
          <p:cNvSpPr txBox="1"/>
          <p:nvPr/>
        </p:nvSpPr>
        <p:spPr>
          <a:xfrm>
            <a:off x="6696890" y="5678275"/>
            <a:ext cx="373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바람의 이동경로를 그려줍니다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587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B82A4-2F0C-64AC-D010-447A548C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98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코드설명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03CE6F-F8A6-6FDB-B39A-EC8111A02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10" y="923110"/>
            <a:ext cx="6525536" cy="10002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232F015-DB83-A9C2-ADE9-F8C91CD3348B}"/>
                  </a:ext>
                </a:extLst>
              </p14:cNvPr>
              <p14:cNvContentPartPr/>
              <p14:nvPr/>
            </p14:nvContentPartPr>
            <p14:xfrm>
              <a:off x="3152625" y="1370775"/>
              <a:ext cx="3304440" cy="687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232F015-DB83-A9C2-ADE9-F8C91CD334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3625" y="1362135"/>
                <a:ext cx="3322080" cy="864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F5ACBF96-780F-67CC-A0B3-89FACB5D4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23375"/>
            <a:ext cx="6573167" cy="4867954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F745DE2-D40A-4C2F-CD3F-91019C6D123E}"/>
              </a:ext>
            </a:extLst>
          </p:cNvPr>
          <p:cNvSpPr/>
          <p:nvPr/>
        </p:nvSpPr>
        <p:spPr>
          <a:xfrm>
            <a:off x="5511777" y="2014406"/>
            <a:ext cx="1097280" cy="1125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BD2CB-4B89-88CE-DD15-EDEC1EC33CFC}"/>
              </a:ext>
            </a:extLst>
          </p:cNvPr>
          <p:cNvSpPr txBox="1"/>
          <p:nvPr/>
        </p:nvSpPr>
        <p:spPr>
          <a:xfrm>
            <a:off x="6692577" y="1836290"/>
            <a:ext cx="560828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바람의 방향 설정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view_count</a:t>
            </a:r>
            <a:r>
              <a:rPr lang="en-US" altLang="ko-KR" sz="1400" dirty="0"/>
              <a:t> </a:t>
            </a:r>
            <a:r>
              <a:rPr lang="ko-KR" altLang="en-US" sz="1400" dirty="0"/>
              <a:t>는 실행 횟수를 저장합니다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wind_x_c</a:t>
            </a:r>
            <a:r>
              <a:rPr lang="ko-KR" altLang="en-US" sz="1400" dirty="0"/>
              <a:t> 와 </a:t>
            </a:r>
            <a:r>
              <a:rPr lang="en-US" altLang="ko-KR" sz="1400" dirty="0" err="1"/>
              <a:t>wind_y_c</a:t>
            </a:r>
            <a:r>
              <a:rPr lang="ko-KR" altLang="en-US" sz="1400" dirty="0"/>
              <a:t>는 각 시간마다 바람의 위치를 기록하는 변수입니다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wind_direction</a:t>
            </a:r>
            <a:r>
              <a:rPr lang="ko-KR" altLang="en-US" sz="1400" dirty="0"/>
              <a:t>은 바람의 방향을 설정합니다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400" dirty="0"/>
              <a:t>나무와 바람과의 거리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Wind_x</a:t>
            </a:r>
            <a:r>
              <a:rPr lang="ko-KR" altLang="en-US" sz="1400" dirty="0"/>
              <a:t> 와 </a:t>
            </a:r>
            <a:r>
              <a:rPr lang="en-US" altLang="ko-KR" sz="1400" dirty="0" err="1"/>
              <a:t>wind_y</a:t>
            </a:r>
            <a:r>
              <a:rPr lang="ko-KR" altLang="en-US" sz="1400" dirty="0"/>
              <a:t>는 바람의 위치를 나타내는 변수입니다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Xy_dist_new</a:t>
            </a:r>
            <a:r>
              <a:rPr lang="ko-KR" altLang="en-US" sz="1400" dirty="0"/>
              <a:t>는 나무바람의 위치와의 거리를 저장하는 변수입니다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그래서 </a:t>
            </a:r>
            <a:r>
              <a:rPr lang="en-US" altLang="ko-KR" sz="1400" dirty="0" err="1"/>
              <a:t>xy_dist_old</a:t>
            </a:r>
            <a:r>
              <a:rPr lang="ko-KR" altLang="en-US" sz="1400" dirty="0"/>
              <a:t>와 비교하여 거리가 더 가까운 경우 해당 나무의 </a:t>
            </a:r>
            <a:r>
              <a:rPr lang="en-US" altLang="ko-KR" sz="1400" dirty="0" err="1"/>
              <a:t>t_vector</a:t>
            </a:r>
            <a:r>
              <a:rPr lang="ko-KR" altLang="en-US" sz="1400" dirty="0"/>
              <a:t>값을 업데이트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703E7A4-340A-D6EB-CFA6-3425F654C0D3}"/>
              </a:ext>
            </a:extLst>
          </p:cNvPr>
          <p:cNvSpPr/>
          <p:nvPr/>
        </p:nvSpPr>
        <p:spPr>
          <a:xfrm>
            <a:off x="5511777" y="4357352"/>
            <a:ext cx="1097280" cy="1125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09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139AB-B900-923F-4A15-C0244E63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018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코드설명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E0D36E-3881-1852-1903-079D6BECC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3" y="1034144"/>
            <a:ext cx="8268854" cy="5687219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4D78853-DB8B-FD53-4B36-E0F336E50437}"/>
              </a:ext>
            </a:extLst>
          </p:cNvPr>
          <p:cNvSpPr/>
          <p:nvPr/>
        </p:nvSpPr>
        <p:spPr>
          <a:xfrm>
            <a:off x="5370262" y="1541042"/>
            <a:ext cx="1097280" cy="690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DBE254-C2D5-29F0-7AB7-2B8FD4BF7485}"/>
              </a:ext>
            </a:extLst>
          </p:cNvPr>
          <p:cNvSpPr txBox="1"/>
          <p:nvPr/>
        </p:nvSpPr>
        <p:spPr>
          <a:xfrm>
            <a:off x="6794556" y="1655473"/>
            <a:ext cx="530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Weight_a</a:t>
            </a:r>
            <a:r>
              <a:rPr lang="en-US" altLang="ko-KR" sz="1200" dirty="0"/>
              <a:t> </a:t>
            </a:r>
            <a:r>
              <a:rPr lang="ko-KR" altLang="en-US" sz="1200" dirty="0"/>
              <a:t>는 바람 방향에 따른 회전 변환을 적용하기 위한 가중치입니다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Rz1 </a:t>
            </a:r>
            <a:r>
              <a:rPr lang="ko-KR" altLang="en-US" sz="1200" dirty="0"/>
              <a:t>는 바람 방향에 따른 회전 행렬로</a:t>
            </a:r>
            <a:r>
              <a:rPr lang="en-US" altLang="ko-KR" sz="1200" dirty="0"/>
              <a:t>, </a:t>
            </a:r>
            <a:r>
              <a:rPr lang="ko-KR" altLang="en-US" sz="1200" dirty="0"/>
              <a:t>나무 위치를 회전시킵니다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2BE578B-36D8-9C66-A6E5-1492CF8DEBAB}"/>
              </a:ext>
            </a:extLst>
          </p:cNvPr>
          <p:cNvSpPr/>
          <p:nvPr/>
        </p:nvSpPr>
        <p:spPr>
          <a:xfrm>
            <a:off x="5697276" y="4511997"/>
            <a:ext cx="1097280" cy="690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98AC1D-8571-149C-46BA-9A64CA5FF898}"/>
              </a:ext>
            </a:extLst>
          </p:cNvPr>
          <p:cNvSpPr txBox="1"/>
          <p:nvPr/>
        </p:nvSpPr>
        <p:spPr>
          <a:xfrm>
            <a:off x="7009844" y="4310743"/>
            <a:ext cx="5309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Weight_b</a:t>
            </a:r>
            <a:r>
              <a:rPr lang="ko-KR" altLang="en-US" sz="1200" dirty="0"/>
              <a:t>는 흔들림에 따른 회전 변환을 적용하기 위한 가중치입니다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Rx </a:t>
            </a:r>
            <a:r>
              <a:rPr lang="ko-KR" altLang="en-US" sz="1200" dirty="0"/>
              <a:t>는 가중치 값들을 이용하여 회전 변환을 시킵니다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R</a:t>
            </a:r>
            <a:r>
              <a:rPr lang="ko-KR" altLang="en-US" sz="1200" dirty="0"/>
              <a:t>과 </a:t>
            </a:r>
            <a:r>
              <a:rPr lang="en-US" altLang="ko-KR" sz="1200" dirty="0"/>
              <a:t>R2</a:t>
            </a:r>
            <a:r>
              <a:rPr lang="ko-KR" altLang="en-US" sz="1200" dirty="0"/>
              <a:t>는 가지의 모양을 만드는 행렬입니다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 행렬을 이용해서 가지가 기울어진 상태를 유지할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855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447</Words>
  <Application>Microsoft Office PowerPoint</Application>
  <PresentationFormat>와이드스크린</PresentationFormat>
  <Paragraphs>71</Paragraphs>
  <Slides>12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과제07_채수빈_202001720</vt:lpstr>
      <vt:lpstr>작동영상.</vt:lpstr>
      <vt:lpstr>위에서 본 모습.</vt:lpstr>
      <vt:lpstr>코드 설명</vt:lpstr>
      <vt:lpstr>코드 설명</vt:lpstr>
      <vt:lpstr>코드설명</vt:lpstr>
      <vt:lpstr>코드설명</vt:lpstr>
      <vt:lpstr>코드설명</vt:lpstr>
      <vt:lpstr>코드설명</vt:lpstr>
      <vt:lpstr>코드설명</vt:lpstr>
      <vt:lpstr>코드설명</vt:lpstr>
      <vt:lpstr>코드설명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과제07_채수빈_202001720</dc:title>
  <dc:creator>채 수빈</dc:creator>
  <cp:lastModifiedBy>채 수빈</cp:lastModifiedBy>
  <cp:revision>1</cp:revision>
  <dcterms:created xsi:type="dcterms:W3CDTF">2023-05-20T04:02:45Z</dcterms:created>
  <dcterms:modified xsi:type="dcterms:W3CDTF">2023-05-20T07:38:06Z</dcterms:modified>
</cp:coreProperties>
</file>