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6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9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b="0" dirty="0"/>
              <a:t>사용자 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rial"/>
              </a:rPr>
              <a:t> </a:t>
            </a:r>
            <a:r>
              <a:rPr lang="ko-KR" altLang="en-US">
                <a:solidFill>
                  <a:schemeClr val="bg1"/>
                </a:solidFill>
              </a:rPr>
              <a:t>사용자 정의 메소드를 만드는 형식</a:t>
            </a:r>
            <a:r>
              <a:rPr lang="ko-KR" altLang="en-US"/>
              <a:t> 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4235" name="Group 11"/>
          <p:cNvGraphicFramePr>
            <a:graphicFrameLocks noGrp="1"/>
          </p:cNvGraphicFramePr>
          <p:nvPr/>
        </p:nvGraphicFramePr>
        <p:xfrm>
          <a:off x="431800" y="1989138"/>
          <a:ext cx="8101013" cy="1979613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9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메소드이름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전달인자리스트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 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머릿부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{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시작을 알리는 중괄호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변수 선언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결과 값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);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끝을 알리는 중괄호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7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/>
              <a:t>자바 클래스 선언하기 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ko-KR" altLang="en-US"/>
              <a:t>클래스 선언 형식 </a:t>
            </a:r>
          </a:p>
        </p:txBody>
      </p:sp>
      <p:sp>
        <p:nvSpPr>
          <p:cNvPr id="580617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0618" name="Group 10"/>
          <p:cNvGraphicFramePr>
            <a:graphicFrameLocks noGrp="1"/>
          </p:cNvGraphicFramePr>
          <p:nvPr/>
        </p:nvGraphicFramePr>
        <p:xfrm>
          <a:off x="431800" y="1989138"/>
          <a:ext cx="8101013" cy="3322320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{                     //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 헤드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선언부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변수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;     //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속성 선언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             //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 //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0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/>
              <a:t>클래스 선언과 속성 선언 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en-US" altLang="ko-KR"/>
              <a:t>Animal </a:t>
            </a:r>
            <a:r>
              <a:rPr lang="ko-KR" altLang="en-US"/>
              <a:t>클래스 선언 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57" name="Group 17"/>
          <p:cNvGraphicFramePr>
            <a:graphicFrameLocks noGrp="1"/>
          </p:cNvGraphicFramePr>
          <p:nvPr/>
        </p:nvGraphicFramePr>
        <p:xfrm>
          <a:off x="431800" y="1989138"/>
          <a:ext cx="3779838" cy="2519363"/>
        </p:xfrm>
        <a:graphic>
          <a:graphicData uri="http://schemas.openxmlformats.org/drawingml/2006/table">
            <a:tbl>
              <a:tblPr/>
              <a:tblGrid>
                <a:gridCol w="377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Animal{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String name;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</a:t>
                      </a:r>
                      <a:r>
                        <a:rPr kumimoji="1" lang="en-US" altLang="ko-KR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int</a:t>
                      </a: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age;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3458" name="Picture 18" descr="1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613" y="1989138"/>
            <a:ext cx="4751387" cy="2459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31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2800"/>
              <a:t>기본 자료형 </a:t>
            </a:r>
            <a:r>
              <a:rPr lang="en-US" altLang="ko-KR" sz="2800"/>
              <a:t>(Primitive Type)</a:t>
            </a:r>
            <a:r>
              <a:rPr lang="en-US" altLang="ko-KR"/>
              <a:t> 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-36512" y="47667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431800" y="1573084"/>
            <a:ext cx="8281988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 err="1"/>
              <a:t>int</a:t>
            </a:r>
            <a:r>
              <a:rPr lang="en-US" altLang="ko-KR" sz="2000" b="1" dirty="0"/>
              <a:t>  a;    //</a:t>
            </a:r>
            <a:r>
              <a:rPr lang="ko-KR" altLang="en-US" sz="2000" b="1" dirty="0"/>
              <a:t>변수 선언</a:t>
            </a:r>
          </a:p>
          <a:p>
            <a:endParaRPr lang="ko-KR" altLang="en-US" sz="2000" b="1" dirty="0"/>
          </a:p>
          <a:p>
            <a:r>
              <a:rPr lang="en-US" altLang="ko-KR" sz="2000" b="1" dirty="0"/>
              <a:t>a = 5;     // </a:t>
            </a:r>
            <a:r>
              <a:rPr lang="ko-KR" altLang="en-US" sz="2000" b="1" dirty="0"/>
              <a:t>선언된 변수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저장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메모리 할당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431800" y="3968750"/>
            <a:ext cx="8712200" cy="20005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b="1" dirty="0"/>
              <a:t>Animal  a;    </a:t>
            </a:r>
            <a:r>
              <a:rPr lang="en-US" altLang="ko-KR" sz="1800" b="1" dirty="0"/>
              <a:t>//</a:t>
            </a:r>
            <a:r>
              <a:rPr lang="ko-KR" altLang="en-US" sz="1800" b="1" dirty="0"/>
              <a:t>레퍼런스 변수 선언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클래스에 변수 선언</a:t>
            </a:r>
            <a:endParaRPr lang="en-US" altLang="ko-KR" sz="1800" b="1" dirty="0"/>
          </a:p>
          <a:p>
            <a:r>
              <a:rPr lang="en-US" altLang="ko-KR" sz="1800" b="1" dirty="0"/>
              <a:t>		// </a:t>
            </a:r>
            <a:r>
              <a:rPr lang="ko-KR" altLang="en-US" sz="1800" b="1" dirty="0"/>
              <a:t>값을 저장할 수 있는 실질적인 공간이 생성되지 않음</a:t>
            </a:r>
          </a:p>
          <a:p>
            <a:endParaRPr lang="ko-KR" altLang="en-US" sz="1600" b="1" dirty="0"/>
          </a:p>
          <a:p>
            <a:r>
              <a:rPr lang="en-US" altLang="ko-KR" b="1" dirty="0"/>
              <a:t>a = new Animal();     </a:t>
            </a:r>
            <a:r>
              <a:rPr lang="en-US" altLang="ko-KR" sz="1800" b="1" dirty="0"/>
              <a:t>// </a:t>
            </a:r>
            <a:r>
              <a:rPr lang="ko-KR" altLang="en-US" sz="1800" b="1" dirty="0"/>
              <a:t>인스턴스 생성</a:t>
            </a:r>
            <a:r>
              <a:rPr lang="en-US" altLang="ko-KR" sz="1800" b="1" dirty="0"/>
              <a:t>, (</a:t>
            </a:r>
            <a:r>
              <a:rPr lang="ko-KR" altLang="en-US" sz="1800" b="1" dirty="0"/>
              <a:t>인스턴스</a:t>
            </a:r>
            <a:r>
              <a:rPr lang="en-US" altLang="ko-KR" sz="1800" b="1" dirty="0"/>
              <a:t>=</a:t>
            </a:r>
            <a:r>
              <a:rPr lang="ko-KR" altLang="en-US" sz="1800" b="1" dirty="0"/>
              <a:t>객체</a:t>
            </a:r>
            <a:r>
              <a:rPr lang="en-US" altLang="ko-KR" sz="1800" b="1" dirty="0"/>
              <a:t>)</a:t>
            </a:r>
          </a:p>
          <a:p>
            <a:r>
              <a:rPr lang="en-US" altLang="ko-KR" sz="1800" b="1" dirty="0"/>
              <a:t>			new</a:t>
            </a:r>
            <a:r>
              <a:rPr lang="ko-KR" altLang="en-US" sz="1800" b="1" dirty="0"/>
              <a:t>를 사용해 객체를 선언함으로써 실질적인 값을 </a:t>
            </a:r>
          </a:p>
          <a:p>
            <a:r>
              <a:rPr lang="ko-KR" altLang="en-US" sz="1800" b="1" dirty="0"/>
              <a:t>			저장하기 위한 메모리 할당됨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a.name=</a:t>
            </a:r>
            <a:r>
              <a:rPr lang="en-US" altLang="ko-KR" sz="1800" b="1" dirty="0">
                <a:latin typeface="Arial"/>
              </a:rPr>
              <a:t>“</a:t>
            </a:r>
            <a:r>
              <a:rPr lang="ko-KR" altLang="en-US" sz="1800" b="1" dirty="0"/>
              <a:t>원숭이</a:t>
            </a:r>
            <a:r>
              <a:rPr lang="ko-KR" altLang="en-US" sz="1800" b="1" dirty="0">
                <a:latin typeface="Arial"/>
              </a:rPr>
              <a:t>”</a:t>
            </a:r>
            <a:r>
              <a:rPr lang="ko-KR" altLang="en-US" sz="1800" b="1" dirty="0"/>
              <a:t>         </a:t>
            </a:r>
            <a:r>
              <a:rPr lang="en-US" altLang="ko-KR" sz="1800" b="1" dirty="0"/>
              <a:t>// </a:t>
            </a:r>
            <a:r>
              <a:rPr lang="ko-KR" altLang="en-US" sz="1800" b="1" dirty="0"/>
              <a:t>인스턴스 접근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객체명</a:t>
            </a:r>
            <a:r>
              <a:rPr lang="en-US" altLang="ko-KR" b="1" dirty="0"/>
              <a:t>.</a:t>
            </a:r>
            <a:r>
              <a:rPr lang="ko-KR" altLang="en-US" b="1" dirty="0"/>
              <a:t>변수이름</a:t>
            </a:r>
            <a:r>
              <a:rPr lang="en-US" altLang="ko-KR" b="1" dirty="0"/>
              <a:t>)</a:t>
            </a:r>
            <a:endParaRPr lang="ko-KR" altLang="en-US" sz="1800" b="1" dirty="0"/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250825" y="3068638"/>
            <a:ext cx="846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/>
            <a:r>
              <a:rPr lang="ko-KR" altLang="en-US" sz="2800" b="1" dirty="0" err="1">
                <a:latin typeface="돋움체" pitchFamily="49" charset="-127"/>
                <a:ea typeface="돋움체" pitchFamily="49" charset="-127"/>
              </a:rPr>
              <a:t>레퍼런스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 형</a:t>
            </a:r>
            <a:r>
              <a:rPr lang="en-US" altLang="ko-KR" sz="2800" b="1" dirty="0">
                <a:latin typeface="돋움체" pitchFamily="49" charset="-127"/>
                <a:ea typeface="돋움체" pitchFamily="49" charset="-127"/>
              </a:rPr>
              <a:t>(reference Type)   //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클래스</a:t>
            </a:r>
            <a:r>
              <a:rPr lang="ko-KR" altLang="en-US" sz="3600" b="1" dirty="0">
                <a:latin typeface="돋움체" pitchFamily="49" charset="-127"/>
                <a:ea typeface="돋움체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67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4700"/>
          </a:xfrm>
        </p:spPr>
        <p:txBody>
          <a:bodyPr/>
          <a:lstStyle/>
          <a:p>
            <a:pPr marL="609600" indent="-609600"/>
            <a:r>
              <a:rPr lang="ko-KR" altLang="en-US" dirty="0" err="1"/>
              <a:t>레퍼런스</a:t>
            </a:r>
            <a:r>
              <a:rPr lang="ko-KR" altLang="en-US" dirty="0"/>
              <a:t> 변수와 객체 생성 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0" y="3606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31" name="Rectangle 19"/>
          <p:cNvSpPr>
            <a:spLocks noChangeArrowheads="1"/>
          </p:cNvSpPr>
          <p:nvPr/>
        </p:nvSpPr>
        <p:spPr bwMode="auto">
          <a:xfrm>
            <a:off x="431800" y="1048028"/>
            <a:ext cx="8351838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2000" b="1" dirty="0"/>
              <a:t>001:class AnimalTest01{ </a:t>
            </a:r>
          </a:p>
          <a:p>
            <a:r>
              <a:rPr lang="en-US" altLang="ko-KR" sz="2000" b="1" dirty="0"/>
              <a:t>002: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(</a:t>
            </a:r>
            <a:r>
              <a:rPr lang="ko-KR" altLang="en-US" b="1" dirty="0"/>
              <a:t>메소드는 </a:t>
            </a:r>
            <a:r>
              <a:rPr lang="en-US" altLang="ko-KR" b="1" dirty="0"/>
              <a:t>1</a:t>
            </a:r>
            <a:r>
              <a:rPr lang="ko-KR" altLang="en-US" b="1" dirty="0"/>
              <a:t>번만 </a:t>
            </a:r>
            <a:r>
              <a:rPr lang="ko-KR" altLang="en-US" b="1" dirty="0" err="1"/>
              <a:t>쓸수있음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003: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Animal a;</a:t>
            </a:r>
            <a:r>
              <a:rPr lang="en-US" altLang="ko-KR" sz="2000" b="1" dirty="0">
                <a:latin typeface="Arial"/>
              </a:rPr>
              <a:t>      </a:t>
            </a:r>
            <a:r>
              <a:rPr lang="en-US" altLang="ko-KR" sz="2000" b="1" dirty="0"/>
              <a:t>        // </a:t>
            </a:r>
            <a:r>
              <a:rPr lang="ko-KR" altLang="en-US" sz="2000" b="1" dirty="0" err="1"/>
              <a:t>레퍼런스</a:t>
            </a:r>
            <a:r>
              <a:rPr lang="ko-KR" altLang="en-US" sz="2000" b="1" dirty="0"/>
              <a:t> 변수 생성</a:t>
            </a:r>
            <a:r>
              <a:rPr lang="ko-KR" altLang="en-US" sz="2000" b="1" dirty="0">
                <a:latin typeface="Arial"/>
              </a:rPr>
              <a:t>    </a:t>
            </a:r>
            <a:endParaRPr lang="ko-KR" altLang="en-US" sz="2000" b="1" dirty="0"/>
          </a:p>
          <a:p>
            <a:r>
              <a:rPr lang="en-US" altLang="ko-KR" sz="2000" b="1" dirty="0"/>
              <a:t>004: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a=new Animal();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생성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메모리할당</a:t>
            </a:r>
          </a:p>
          <a:p>
            <a:r>
              <a:rPr lang="en-US" altLang="ko-KR" sz="2000" b="1" dirty="0"/>
              <a:t>005: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a.name="</a:t>
            </a:r>
            <a:r>
              <a:rPr lang="ko-KR" altLang="en-US" sz="2000" b="1" dirty="0"/>
              <a:t>원숭이</a:t>
            </a:r>
            <a:r>
              <a:rPr lang="en-US" altLang="ko-KR" sz="2000" b="1" dirty="0"/>
              <a:t>";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접근</a:t>
            </a:r>
          </a:p>
          <a:p>
            <a:r>
              <a:rPr lang="en-US" altLang="ko-KR" sz="2000" b="1" dirty="0"/>
              <a:t>006: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=26;</a:t>
            </a:r>
            <a:r>
              <a:rPr lang="en-US" altLang="ko-KR" sz="2000" b="1" dirty="0">
                <a:latin typeface="Arial"/>
              </a:rPr>
              <a:t>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007: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(a.name);</a:t>
            </a:r>
            <a:r>
              <a:rPr lang="en-US" altLang="ko-KR" sz="2000" b="1" dirty="0">
                <a:latin typeface="Arial"/>
              </a:rPr>
              <a:t> </a:t>
            </a:r>
            <a:endParaRPr lang="en-US" altLang="ko-KR" sz="2000" b="1" dirty="0"/>
          </a:p>
          <a:p>
            <a:r>
              <a:rPr lang="en-US" altLang="ko-KR" sz="2000" b="1" dirty="0"/>
              <a:t>008: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(","+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);</a:t>
            </a:r>
            <a:r>
              <a:rPr lang="en-US" altLang="ko-KR" sz="2000" b="1" dirty="0">
                <a:latin typeface="Arial"/>
              </a:rPr>
              <a:t>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</a:t>
            </a:r>
            <a:r>
              <a:rPr lang="en-US" altLang="ko-KR" sz="2000" b="1" dirty="0">
                <a:latin typeface="Arial"/>
              </a:rPr>
              <a:t>                                     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010:}</a:t>
            </a:r>
            <a:r>
              <a:rPr lang="en-US" altLang="ko-KR" sz="2000" b="1" dirty="0">
                <a:latin typeface="Arial"/>
              </a:rPr>
              <a:t>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011:</a:t>
            </a:r>
          </a:p>
          <a:p>
            <a:r>
              <a:rPr lang="en-US" altLang="ko-KR" sz="2000" b="1" dirty="0"/>
              <a:t>012:class Animal{</a:t>
            </a:r>
            <a:r>
              <a:rPr lang="en-US" altLang="ko-KR" sz="2000" b="1" dirty="0">
                <a:latin typeface="Arial"/>
              </a:rPr>
              <a:t>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String name; </a:t>
            </a:r>
          </a:p>
          <a:p>
            <a:r>
              <a:rPr lang="en-US" altLang="ko-KR" sz="2000" b="1" dirty="0"/>
              <a:t>014: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age; </a:t>
            </a:r>
          </a:p>
          <a:p>
            <a:r>
              <a:rPr lang="en-US" altLang="ko-KR" sz="2000" b="1" dirty="0"/>
              <a:t>015:}</a:t>
            </a:r>
            <a:r>
              <a:rPr lang="en-US" altLang="ko-KR" sz="2000" b="1" dirty="0">
                <a:latin typeface="Arial"/>
              </a:rPr>
              <a:t>  </a:t>
            </a:r>
          </a:p>
          <a:p>
            <a:r>
              <a:rPr lang="en-US" altLang="ko-KR" sz="1400" b="1" dirty="0">
                <a:latin typeface="Arial"/>
              </a:rPr>
              <a:t>3,4</a:t>
            </a:r>
            <a:r>
              <a:rPr lang="ko-KR" altLang="en-US" sz="1400" b="1" dirty="0">
                <a:latin typeface="Arial"/>
              </a:rPr>
              <a:t>합쳐서 </a:t>
            </a:r>
            <a:r>
              <a:rPr lang="en-US" altLang="ko-KR" sz="1400" b="1" dirty="0">
                <a:latin typeface="Arial"/>
              </a:rPr>
              <a:t>Animal a =new Animal();      </a:t>
            </a:r>
            <a:r>
              <a:rPr lang="en-US" altLang="ko-KR" sz="1400" b="1" dirty="0"/>
              <a:t> </a:t>
            </a:r>
          </a:p>
        </p:txBody>
      </p:sp>
      <p:pic>
        <p:nvPicPr>
          <p:cNvPr id="57653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0" y="5229225"/>
            <a:ext cx="4010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169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지정자의 차이점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7C460-690B-4D52-8B60-F361780DBE08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pic>
        <p:nvPicPr>
          <p:cNvPr id="12293" name="Picture 6" descr="D:\중앙일보아이티\수업교안\kamejava_ppt\k-05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827962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/>
              <a:t>사용자 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467544" y="1412776"/>
            <a:ext cx="82819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&gt; Hello World </a:t>
            </a:r>
            <a:r>
              <a:rPr lang="ko-KR" altLang="en-US" sz="2400" b="1" dirty="0"/>
              <a:t>출력하는 </a:t>
            </a:r>
            <a:r>
              <a:rPr lang="ko-KR" altLang="en-US" sz="2400" b="1" dirty="0" err="1"/>
              <a:t>메소드</a:t>
            </a:r>
            <a:r>
              <a:rPr lang="ko-KR" altLang="en-US" sz="2400" b="1" dirty="0"/>
              <a:t> 정의하기 </a:t>
            </a:r>
          </a:p>
          <a:p>
            <a:endParaRPr lang="ko-KR" altLang="en-US" sz="2400" b="1" dirty="0"/>
          </a:p>
          <a:p>
            <a:r>
              <a:rPr lang="en-US" altLang="ko-KR" sz="2400" b="1" dirty="0"/>
              <a:t>01:public class MethodEx01 { </a:t>
            </a:r>
          </a:p>
          <a:p>
            <a:r>
              <a:rPr lang="en-US" altLang="ko-KR" sz="2400" b="1" dirty="0"/>
              <a:t>02: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static void 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(){ </a:t>
            </a:r>
          </a:p>
          <a:p>
            <a:r>
              <a:rPr lang="en-US" altLang="ko-KR" sz="2400" b="1" dirty="0"/>
              <a:t>03: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("Hello World!"); </a:t>
            </a:r>
          </a:p>
          <a:p>
            <a:r>
              <a:rPr lang="en-US" altLang="ko-KR" sz="2400" b="1" dirty="0"/>
              <a:t>04: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05: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06:</a:t>
            </a:r>
            <a:r>
              <a:rPr lang="en-US" altLang="ko-KR" sz="2400" b="1" dirty="0">
                <a:latin typeface="Arial"/>
              </a:rPr>
              <a:t>           </a:t>
            </a:r>
            <a:r>
              <a:rPr lang="en-US" altLang="ko-KR" sz="2400" b="1" dirty="0"/>
              <a:t> //</a:t>
            </a:r>
            <a:r>
              <a:rPr lang="ko-KR" altLang="en-US" sz="2400" b="1" dirty="0"/>
              <a:t>사용자 정의 함수 호출 </a:t>
            </a:r>
          </a:p>
          <a:p>
            <a:r>
              <a:rPr lang="en-US" altLang="ko-KR" sz="2400" b="1" dirty="0"/>
              <a:t>07: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(); </a:t>
            </a:r>
          </a:p>
          <a:p>
            <a:r>
              <a:rPr lang="en-US" altLang="ko-KR" sz="2400" b="1" dirty="0"/>
              <a:t>08: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} </a:t>
            </a:r>
          </a:p>
          <a:p>
            <a:r>
              <a:rPr lang="en-US" altLang="ko-KR" sz="2400" b="1" dirty="0"/>
              <a:t>09:} </a:t>
            </a:r>
          </a:p>
        </p:txBody>
      </p:sp>
    </p:spTree>
    <p:extLst>
      <p:ext uri="{BB962C8B-B14F-4D97-AF65-F5344CB8AC3E}">
        <p14:creationId xmlns:p14="http://schemas.microsoft.com/office/powerpoint/2010/main" val="183573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/>
              <a:t>주어진 값까지의 합을 구하기</a:t>
            </a:r>
            <a:r>
              <a:rPr lang="ko-KR" altLang="en-US" dirty="0"/>
              <a:t> 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107504" y="932522"/>
            <a:ext cx="89646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MethodEx02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void sum(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n){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tot=0;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for(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=1;i&lt;=</a:t>
            </a:r>
            <a:r>
              <a:rPr lang="en-US" altLang="ko-KR" sz="2000" b="1" dirty="0" err="1"/>
              <a:t>n;i</a:t>
            </a:r>
            <a:r>
              <a:rPr lang="en-US" altLang="ko-KR" sz="2000" b="1" dirty="0"/>
              <a:t>++)</a:t>
            </a:r>
          </a:p>
          <a:p>
            <a:r>
              <a:rPr lang="en-US" altLang="ko-KR" sz="2000" b="1" dirty="0"/>
              <a:t>			tot=</a:t>
            </a:r>
            <a:r>
              <a:rPr lang="en-US" altLang="ko-KR" sz="2000" b="1" dirty="0" err="1"/>
              <a:t>tot+i</a:t>
            </a:r>
            <a:r>
              <a:rPr lang="en-US" altLang="ko-KR" sz="2000" b="1" dirty="0"/>
              <a:t>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</a:t>
            </a:r>
            <a:r>
              <a:rPr lang="ko-KR" altLang="en-US" sz="2000" b="1" dirty="0"/>
              <a:t>부터</a:t>
            </a:r>
            <a:r>
              <a:rPr lang="en-US" altLang="ko-KR" sz="2000" b="1" dirty="0"/>
              <a:t>"+ n +"</a:t>
            </a:r>
            <a:r>
              <a:rPr lang="ko-KR" altLang="en-US" sz="2000" b="1" dirty="0"/>
              <a:t>까지의 합</a:t>
            </a:r>
            <a:r>
              <a:rPr lang="en-US" altLang="ko-KR" sz="2000" b="1" dirty="0"/>
              <a:t>" +tot); </a:t>
            </a:r>
          </a:p>
          <a:p>
            <a:r>
              <a:rPr lang="en-US" altLang="ko-KR" sz="2000" b="1" dirty="0"/>
              <a:t>	} 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		sum(5);</a:t>
            </a:r>
          </a:p>
          <a:p>
            <a:r>
              <a:rPr lang="en-US" altLang="ko-KR" sz="2000" b="1" dirty="0"/>
              <a:t>		sum(10);</a:t>
            </a:r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865688"/>
            <a:ext cx="378142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86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/>
              <a:t>결과 값을 되돌리는 방법</a:t>
            </a:r>
            <a:r>
              <a:rPr lang="ko-KR" altLang="en-US" dirty="0"/>
              <a:t> 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88" name="Group 20"/>
          <p:cNvGraphicFramePr>
            <a:graphicFrameLocks noGrp="1"/>
          </p:cNvGraphicFramePr>
          <p:nvPr/>
        </p:nvGraphicFramePr>
        <p:xfrm>
          <a:off x="611188" y="1808163"/>
          <a:ext cx="7381875" cy="518160"/>
        </p:xfrm>
        <a:graphic>
          <a:graphicData uri="http://schemas.openxmlformats.org/drawingml/2006/table">
            <a:tbl>
              <a:tblPr/>
              <a:tblGrid>
                <a:gridCol w="7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체" pitchFamily="17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값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);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431800" y="3062198"/>
            <a:ext cx="7993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ko-KR" altLang="en-US" b="1" dirty="0" err="1"/>
              <a:t>메소드가</a:t>
            </a:r>
            <a:r>
              <a:rPr lang="ko-KR" altLang="en-US" b="1" dirty="0"/>
              <a:t> 호출되면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몸체 부분의 내용이 수행된 후에 결과값을 가지고 되돌아 가게 할 경우가 있습니다</a:t>
            </a:r>
            <a:r>
              <a:rPr lang="en-US" altLang="ko-KR" b="1" dirty="0"/>
              <a:t>. </a:t>
            </a:r>
          </a:p>
          <a:p>
            <a:pPr algn="just"/>
            <a:endParaRPr lang="en-US" altLang="ko-KR" b="1" dirty="0"/>
          </a:p>
          <a:p>
            <a:pPr algn="just"/>
            <a:r>
              <a:rPr lang="ko-KR" altLang="en-US" b="1" dirty="0"/>
              <a:t>이 때 사용하는 것이 </a:t>
            </a:r>
            <a:r>
              <a:rPr lang="en-US" altLang="ko-KR" b="1" dirty="0"/>
              <a:t>return </a:t>
            </a:r>
            <a:r>
              <a:rPr lang="ko-KR" altLang="en-US" b="1" dirty="0"/>
              <a:t>문입니다 </a:t>
            </a:r>
          </a:p>
        </p:txBody>
      </p:sp>
    </p:spTree>
    <p:extLst>
      <p:ext uri="{BB962C8B-B14F-4D97-AF65-F5344CB8AC3E}">
        <p14:creationId xmlns:p14="http://schemas.microsoft.com/office/powerpoint/2010/main" val="23365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/>
              <a:t>절대값을 구하는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 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107504" y="911036"/>
            <a:ext cx="828198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MethodEx03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abs(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data){ </a:t>
            </a:r>
          </a:p>
          <a:p>
            <a:r>
              <a:rPr lang="en-US" altLang="ko-KR" sz="2000" b="1" dirty="0"/>
              <a:t>		if(data&lt;0)</a:t>
            </a:r>
          </a:p>
          <a:p>
            <a:r>
              <a:rPr lang="en-US" altLang="ko-KR" sz="2000" b="1" dirty="0"/>
              <a:t>			data=-data;</a:t>
            </a:r>
          </a:p>
          <a:p>
            <a:r>
              <a:rPr lang="en-US" altLang="ko-KR" sz="2000" b="1" dirty="0"/>
              <a:t>		return data;</a:t>
            </a:r>
          </a:p>
          <a:p>
            <a:r>
              <a:rPr lang="en-US" altLang="ko-KR" sz="2000" b="1" dirty="0"/>
              <a:t>	}</a:t>
            </a:r>
          </a:p>
          <a:p>
            <a:r>
              <a:rPr lang="en-US" altLang="ko-KR" sz="2000" b="1" dirty="0"/>
              <a:t> 	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</a:t>
            </a:r>
          </a:p>
          <a:p>
            <a:r>
              <a:rPr lang="en-US" altLang="ko-KR" sz="2000" b="1" dirty="0"/>
              <a:t>	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num=</a:t>
            </a:r>
            <a:r>
              <a:rPr lang="en-US" altLang="ko-KR" sz="2000" b="1" dirty="0" err="1"/>
              <a:t>Integer.parseInt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[0]); </a:t>
            </a:r>
          </a:p>
          <a:p>
            <a:r>
              <a:rPr lang="en-US" altLang="ko-KR" sz="2000" b="1" dirty="0"/>
              <a:t>		//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result=abs(num);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("result : "+abs(num));</a:t>
            </a:r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714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550" y="5013176"/>
            <a:ext cx="360045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205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71400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1800" dirty="0"/>
              <a:t>두 정수 중에서 큰 값을 구해서 되돌리는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정의하세요</a:t>
            </a:r>
            <a:r>
              <a:rPr lang="en-US" altLang="ko-KR" sz="1800" dirty="0"/>
              <a:t>.</a:t>
            </a:r>
            <a:r>
              <a:rPr lang="en-US" altLang="ko-KR" sz="3200" dirty="0"/>
              <a:t> 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-540568" y="677009"/>
            <a:ext cx="1029714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400" b="1" dirty="0"/>
              <a:t>     public class Work10_7 {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	static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max_func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a,int</a:t>
            </a:r>
            <a:r>
              <a:rPr lang="en-US" altLang="ko-KR" sz="2400" b="1" dirty="0"/>
              <a:t> b){ 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max;</a:t>
            </a:r>
          </a:p>
          <a:p>
            <a:r>
              <a:rPr lang="en-US" altLang="ko-KR" sz="2400" b="1" dirty="0"/>
              <a:t>	if(a&gt;b) 		</a:t>
            </a:r>
            <a:r>
              <a:rPr lang="en-US" altLang="ko-KR" sz="2000" b="1" dirty="0"/>
              <a:t>return a;   </a:t>
            </a:r>
            <a:endParaRPr lang="en-US" altLang="ko-KR" sz="2400" b="1" dirty="0"/>
          </a:p>
          <a:p>
            <a:r>
              <a:rPr lang="en-US" altLang="ko-KR" sz="2400" b="1" dirty="0"/>
              <a:t>	else		return b;      </a:t>
            </a:r>
          </a:p>
          <a:p>
            <a:r>
              <a:rPr lang="en-US" altLang="ko-KR" sz="2400" b="1" dirty="0"/>
              <a:t>	}</a:t>
            </a:r>
          </a:p>
          <a:p>
            <a:r>
              <a:rPr lang="en-US" altLang="ko-KR" sz="2400" b="1" dirty="0"/>
              <a:t> 	</a:t>
            </a:r>
          </a:p>
          <a:p>
            <a:r>
              <a:rPr lang="en-US" altLang="ko-KR" sz="2400" b="1" dirty="0"/>
              <a:t>	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/>
              <a:t>	{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num1=</a:t>
            </a:r>
            <a:r>
              <a:rPr lang="en-US" altLang="ko-KR" sz="2400" b="1" dirty="0" err="1"/>
              <a:t>Integer.parseInt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[0]);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num2=</a:t>
            </a:r>
            <a:r>
              <a:rPr lang="en-US" altLang="ko-KR" sz="2400" b="1" dirty="0" err="1"/>
              <a:t>Integer.parseInt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[1]);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("result : "+</a:t>
            </a:r>
            <a:r>
              <a:rPr lang="en-US" altLang="ko-KR" sz="2400" b="1" dirty="0" err="1"/>
              <a:t>max_func</a:t>
            </a:r>
            <a:r>
              <a:rPr lang="en-US" altLang="ko-KR" sz="2400" b="1" dirty="0"/>
              <a:t>(num1,num2));</a:t>
            </a:r>
          </a:p>
          <a:p>
            <a:r>
              <a:rPr lang="en-US" altLang="ko-KR" sz="2400" b="1" dirty="0"/>
              <a:t>	}	</a:t>
            </a:r>
          </a:p>
          <a:p>
            <a:r>
              <a:rPr lang="en-US" altLang="ko-KR" sz="2400" b="1" dirty="0"/>
              <a:t>      }</a:t>
            </a:r>
            <a:r>
              <a:rPr lang="en-US" altLang="ko-KR" sz="2000" b="1" dirty="0"/>
              <a:t> </a:t>
            </a:r>
          </a:p>
        </p:txBody>
      </p:sp>
      <p:pic>
        <p:nvPicPr>
          <p:cNvPr id="5877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373216"/>
            <a:ext cx="34004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365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5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250825" y="735214"/>
            <a:ext cx="853281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000" b="1" dirty="0"/>
              <a:t> 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class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사물의 특성을 소프트웨어적으로 모델링 </a:t>
            </a:r>
            <a:r>
              <a:rPr lang="ko-KR" altLang="en-US" sz="2000" b="1" dirty="0" err="1"/>
              <a:t>한것</a:t>
            </a:r>
            <a:endParaRPr lang="ko-KR" altLang="en-US" sz="2000" b="1" dirty="0"/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사물을 소프트웨어적으로 추상화시켜 놓은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객체를 만들 수 있는 틀</a:t>
            </a:r>
            <a:r>
              <a:rPr lang="en-US" altLang="ko-KR" sz="2000" b="1" dirty="0"/>
              <a:t>(template)</a:t>
            </a:r>
            <a:r>
              <a:rPr lang="ko-KR" altLang="en-US" sz="2000" b="1" dirty="0"/>
              <a:t>을 클래스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사물의 특성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속성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변수</a:t>
            </a:r>
            <a:r>
              <a:rPr lang="en-US" altLang="ko-KR" sz="2000" b="1" dirty="0"/>
              <a:t>) :  </a:t>
            </a:r>
            <a:r>
              <a:rPr lang="ko-KR" altLang="en-US" sz="2000" b="1" dirty="0"/>
              <a:t>사물의 속성이나 상태정보 표현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 err="1"/>
              <a:t>메소드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사물의 행위를 표현</a:t>
            </a:r>
          </a:p>
          <a:p>
            <a:pPr lvl="1" algn="just">
              <a:lnSpc>
                <a:spcPct val="140000"/>
              </a:lnSpc>
              <a:buFontTx/>
              <a:buChar char="-"/>
            </a:pPr>
            <a:endParaRPr lang="ko-KR" altLang="en-US" sz="2000" b="1" dirty="0"/>
          </a:p>
          <a:p>
            <a:pPr lvl="2" algn="just">
              <a:lnSpc>
                <a:spcPct val="140000"/>
              </a:lnSpc>
            </a:pPr>
            <a:endParaRPr lang="ko-KR" altLang="en-US" sz="2000" b="1" dirty="0"/>
          </a:p>
          <a:p>
            <a:pPr lvl="1" algn="just">
              <a:buFontTx/>
              <a:buChar char="-"/>
            </a:pPr>
            <a:endParaRPr lang="en-US" altLang="ko-KR" sz="2000" b="1" dirty="0"/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285720" y="1071546"/>
            <a:ext cx="8532813" cy="38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b="1" dirty="0"/>
              <a:t> 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object( or instance)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 </a:t>
            </a:r>
            <a:r>
              <a:rPr lang="ko-KR" altLang="en-US" b="1" dirty="0"/>
              <a:t>객체는 실 세계에 존재하는 사물</a:t>
            </a:r>
            <a:r>
              <a:rPr lang="en-US" altLang="ko-KR" b="1" dirty="0"/>
              <a:t>, </a:t>
            </a:r>
            <a:r>
              <a:rPr lang="ko-KR" altLang="en-US" b="1" dirty="0"/>
              <a:t>그 자체를 의미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틀</a:t>
            </a:r>
            <a:r>
              <a:rPr lang="en-US" altLang="ko-KR" b="1" dirty="0"/>
              <a:t>(template)</a:t>
            </a:r>
            <a:r>
              <a:rPr lang="ko-KR" altLang="en-US" b="1" dirty="0"/>
              <a:t>을 사용해 실제로 메모리에 구현한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객체를 사용하기 위해 </a:t>
            </a:r>
            <a:r>
              <a:rPr lang="en-US" altLang="ko-KR" b="1" dirty="0"/>
              <a:t>new</a:t>
            </a:r>
            <a:r>
              <a:rPr lang="ko-KR" altLang="en-US" b="1" dirty="0"/>
              <a:t>명령어 이용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클래스를 실제 사용할 수 있도록 만든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클래스가 실제 값을 가질 수 있도록 메모리 공간에 할당해 놓은 것</a:t>
            </a:r>
          </a:p>
          <a:p>
            <a:pPr lvl="1" algn="just">
              <a:lnSpc>
                <a:spcPct val="200000"/>
              </a:lnSpc>
            </a:pPr>
            <a:endParaRPr lang="en-US" altLang="ko-KR" b="1" dirty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6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934</Words>
  <Application>Microsoft Office PowerPoint</Application>
  <PresentationFormat>화면 슬라이드 쇼(4:3)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돋움체</vt:lpstr>
      <vt:lpstr>맑은 고딕</vt:lpstr>
      <vt:lpstr>바탕</vt:lpstr>
      <vt:lpstr>바탕체</vt:lpstr>
      <vt:lpstr>한컴바탕</vt:lpstr>
      <vt:lpstr>Arial</vt:lpstr>
      <vt:lpstr>Times New Roman</vt:lpstr>
      <vt:lpstr>Wingdings</vt:lpstr>
      <vt:lpstr>Office 테마</vt:lpstr>
      <vt:lpstr>사용자 정의 메소드 만들기</vt:lpstr>
      <vt:lpstr>사용자 정의 메소드 만들기</vt:lpstr>
      <vt:lpstr>주어진 값까지의 합을 구하기 </vt:lpstr>
      <vt:lpstr>결과 값을 되돌리는 방법 </vt:lpstr>
      <vt:lpstr>절대값을 구하는 메소드 만들기 </vt:lpstr>
      <vt:lpstr>두 정수 중에서 큰 값을 구해서 되돌리는 메소드를 정의하세요. </vt:lpstr>
      <vt:lpstr>PowerPoint 프레젠테이션</vt:lpstr>
      <vt:lpstr>OOP(Object Orient Programming) </vt:lpstr>
      <vt:lpstr>OOP(Object Orient Programming) </vt:lpstr>
      <vt:lpstr>자바 클래스 선언하기 </vt:lpstr>
      <vt:lpstr>클래스 선언과 속성 선언 </vt:lpstr>
      <vt:lpstr>기본 자료형 (Primitive Type) </vt:lpstr>
      <vt:lpstr>레퍼런스 변수와 객체 생성 </vt:lpstr>
      <vt:lpstr>접근 지정자의 차이점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OOP(Object Orient Programming) </dc:title>
  <dc:creator>admin</dc:creator>
  <cp:lastModifiedBy>215</cp:lastModifiedBy>
  <cp:revision>6</cp:revision>
  <dcterms:created xsi:type="dcterms:W3CDTF">2018-05-08T05:04:02Z</dcterms:created>
  <dcterms:modified xsi:type="dcterms:W3CDTF">2024-11-20T01:48:21Z</dcterms:modified>
</cp:coreProperties>
</file>