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7" r:id="rId2"/>
    <p:sldId id="258" r:id="rId3"/>
    <p:sldId id="261" r:id="rId4"/>
    <p:sldId id="265" r:id="rId5"/>
    <p:sldId id="272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74" r:id="rId14"/>
    <p:sldId id="275" r:id="rId15"/>
    <p:sldId id="289" r:id="rId16"/>
    <p:sldId id="277" r:id="rId17"/>
    <p:sldId id="288" r:id="rId18"/>
    <p:sldId id="290" r:id="rId19"/>
    <p:sldId id="279" r:id="rId20"/>
    <p:sldId id="280" r:id="rId21"/>
    <p:sldId id="281" r:id="rId22"/>
    <p:sldId id="282" r:id="rId23"/>
    <p:sldId id="283" r:id="rId24"/>
    <p:sldId id="284" r:id="rId25"/>
    <p:sldId id="286" r:id="rId26"/>
    <p:sldId id="28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8A8E96-1CC9-403F-A249-9205ACDBA3A8}" v="1" dt="2022-01-31T09:20:00.3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omchaiwon" userId="74fa6080-60df-4f48-a8a6-6e401d75eb48" providerId="ADAL" clId="{958A8E96-1CC9-403F-A249-9205ACDBA3A8}"/>
    <pc:docChg chg="addSld delSld modSld">
      <pc:chgData name="Eomchaiwon" userId="74fa6080-60df-4f48-a8a6-6e401d75eb48" providerId="ADAL" clId="{958A8E96-1CC9-403F-A249-9205ACDBA3A8}" dt="2022-01-31T09:00:05.258" v="8"/>
      <pc:docMkLst>
        <pc:docMk/>
      </pc:docMkLst>
      <pc:sldChg chg="del">
        <pc:chgData name="Eomchaiwon" userId="74fa6080-60df-4f48-a8a6-6e401d75eb48" providerId="ADAL" clId="{958A8E96-1CC9-403F-A249-9205ACDBA3A8}" dt="2022-01-31T08:58:26.466" v="0" actId="47"/>
        <pc:sldMkLst>
          <pc:docMk/>
          <pc:sldMk cId="2797389128" sldId="256"/>
        </pc:sldMkLst>
      </pc:sldChg>
      <pc:sldChg chg="del">
        <pc:chgData name="Eomchaiwon" userId="74fa6080-60df-4f48-a8a6-6e401d75eb48" providerId="ADAL" clId="{958A8E96-1CC9-403F-A249-9205ACDBA3A8}" dt="2022-01-31T08:59:59.387" v="6" actId="47"/>
        <pc:sldMkLst>
          <pc:docMk/>
          <pc:sldMk cId="3563454286" sldId="276"/>
        </pc:sldMkLst>
      </pc:sldChg>
      <pc:sldChg chg="del">
        <pc:chgData name="Eomchaiwon" userId="74fa6080-60df-4f48-a8a6-6e401d75eb48" providerId="ADAL" clId="{958A8E96-1CC9-403F-A249-9205ACDBA3A8}" dt="2022-01-31T08:59:47.883" v="3" actId="47"/>
        <pc:sldMkLst>
          <pc:docMk/>
          <pc:sldMk cId="1501102440" sldId="278"/>
        </pc:sldMkLst>
      </pc:sldChg>
      <pc:sldChg chg="add">
        <pc:chgData name="Eomchaiwon" userId="74fa6080-60df-4f48-a8a6-6e401d75eb48" providerId="ADAL" clId="{958A8E96-1CC9-403F-A249-9205ACDBA3A8}" dt="2022-01-31T08:59:34.109" v="2"/>
        <pc:sldMkLst>
          <pc:docMk/>
          <pc:sldMk cId="1468033682" sldId="288"/>
        </pc:sldMkLst>
      </pc:sldChg>
      <pc:sldChg chg="add">
        <pc:chgData name="Eomchaiwon" userId="74fa6080-60df-4f48-a8a6-6e401d75eb48" providerId="ADAL" clId="{958A8E96-1CC9-403F-A249-9205ACDBA3A8}" dt="2022-01-31T08:59:56.915" v="5"/>
        <pc:sldMkLst>
          <pc:docMk/>
          <pc:sldMk cId="1799423288" sldId="289"/>
        </pc:sldMkLst>
      </pc:sldChg>
      <pc:sldChg chg="add">
        <pc:chgData name="Eomchaiwon" userId="74fa6080-60df-4f48-a8a6-6e401d75eb48" providerId="ADAL" clId="{958A8E96-1CC9-403F-A249-9205ACDBA3A8}" dt="2022-01-31T09:00:05.258" v="8"/>
        <pc:sldMkLst>
          <pc:docMk/>
          <pc:sldMk cId="2165300832" sldId="290"/>
        </pc:sldMkLst>
      </pc:sldChg>
    </pc:docChg>
  </pc:docChgLst>
  <pc:docChgLst>
    <pc:chgData name="Eomchaiwon" userId="74fa6080-60df-4f48-a8a6-6e401d75eb48" providerId="ADAL" clId="{94FFC1AA-534E-4643-8E7A-50B5E4F1B8CA}"/>
    <pc:docChg chg="undo redo custSel addSld delSld modSld sldOrd addMainMaster delMainMaster">
      <pc:chgData name="Eomchaiwon" userId="74fa6080-60df-4f48-a8a6-6e401d75eb48" providerId="ADAL" clId="{94FFC1AA-534E-4643-8E7A-50B5E4F1B8CA}" dt="2022-01-03T05:56:18.068" v="15167" actId="47"/>
      <pc:docMkLst>
        <pc:docMk/>
      </pc:docMkLst>
      <pc:sldChg chg="addSp modSp new mod setBg modClrScheme chgLayout">
        <pc:chgData name="Eomchaiwon" userId="74fa6080-60df-4f48-a8a6-6e401d75eb48" providerId="ADAL" clId="{94FFC1AA-534E-4643-8E7A-50B5E4F1B8CA}" dt="2021-12-28T02:29:54.264" v="95"/>
        <pc:sldMkLst>
          <pc:docMk/>
          <pc:sldMk cId="2797389128" sldId="256"/>
        </pc:sldMkLst>
        <pc:spChg chg="mod">
          <ac:chgData name="Eomchaiwon" userId="74fa6080-60df-4f48-a8a6-6e401d75eb48" providerId="ADAL" clId="{94FFC1AA-534E-4643-8E7A-50B5E4F1B8CA}" dt="2021-12-28T02:29:49.066" v="84"/>
          <ac:spMkLst>
            <pc:docMk/>
            <pc:sldMk cId="2797389128" sldId="256"/>
            <ac:spMk id="2" creationId="{687B4AC0-1132-43BF-A2F5-E6C2D3039DE6}"/>
          </ac:spMkLst>
        </pc:spChg>
        <pc:spChg chg="mod">
          <ac:chgData name="Eomchaiwon" userId="74fa6080-60df-4f48-a8a6-6e401d75eb48" providerId="ADAL" clId="{94FFC1AA-534E-4643-8E7A-50B5E4F1B8CA}" dt="2021-12-28T02:29:54.264" v="95"/>
          <ac:spMkLst>
            <pc:docMk/>
            <pc:sldMk cId="2797389128" sldId="256"/>
            <ac:spMk id="3" creationId="{C86BE144-1832-4B40-B7AE-1D576FBD3AB5}"/>
          </ac:spMkLst>
        </pc:spChg>
        <pc:spChg chg="add">
          <ac:chgData name="Eomchaiwon" userId="74fa6080-60df-4f48-a8a6-6e401d75eb48" providerId="ADAL" clId="{94FFC1AA-534E-4643-8E7A-50B5E4F1B8CA}" dt="2021-12-27T05:43:10.374" v="1" actId="26606"/>
          <ac:spMkLst>
            <pc:docMk/>
            <pc:sldMk cId="2797389128" sldId="256"/>
            <ac:spMk id="9" creationId="{9F8A656C-0806-4677-A38B-DA5DF0F3C406}"/>
          </ac:spMkLst>
        </pc:spChg>
        <pc:spChg chg="add">
          <ac:chgData name="Eomchaiwon" userId="74fa6080-60df-4f48-a8a6-6e401d75eb48" providerId="ADAL" clId="{94FFC1AA-534E-4643-8E7A-50B5E4F1B8CA}" dt="2021-12-27T05:43:10.374" v="1" actId="26606"/>
          <ac:spMkLst>
            <pc:docMk/>
            <pc:sldMk cId="2797389128" sldId="256"/>
            <ac:spMk id="11" creationId="{9BEF8C6D-8BB3-473A-9607-D7381CC5C0A5}"/>
          </ac:spMkLst>
        </pc:spChg>
        <pc:spChg chg="add">
          <ac:chgData name="Eomchaiwon" userId="74fa6080-60df-4f48-a8a6-6e401d75eb48" providerId="ADAL" clId="{94FFC1AA-534E-4643-8E7A-50B5E4F1B8CA}" dt="2021-12-27T05:43:10.374" v="1" actId="26606"/>
          <ac:spMkLst>
            <pc:docMk/>
            <pc:sldMk cId="2797389128" sldId="256"/>
            <ac:spMk id="13" creationId="{DCFDFFB9-D302-4A05-A770-D33232254722}"/>
          </ac:spMkLst>
        </pc:spChg>
        <pc:picChg chg="add">
          <ac:chgData name="Eomchaiwon" userId="74fa6080-60df-4f48-a8a6-6e401d75eb48" providerId="ADAL" clId="{94FFC1AA-534E-4643-8E7A-50B5E4F1B8CA}" dt="2021-12-27T05:43:10.374" v="1" actId="26606"/>
          <ac:picMkLst>
            <pc:docMk/>
            <pc:sldMk cId="2797389128" sldId="256"/>
            <ac:picMk id="4" creationId="{AA356AD3-5C42-4C03-9BA8-8F0928AB039C}"/>
          </ac:picMkLst>
        </pc:picChg>
      </pc:sldChg>
      <pc:sldChg chg="addSp delSp modSp new mod modClrScheme chgLayout">
        <pc:chgData name="Eomchaiwon" userId="74fa6080-60df-4f48-a8a6-6e401d75eb48" providerId="ADAL" clId="{94FFC1AA-534E-4643-8E7A-50B5E4F1B8CA}" dt="2021-12-27T05:44:36.642" v="61"/>
        <pc:sldMkLst>
          <pc:docMk/>
          <pc:sldMk cId="511706429" sldId="257"/>
        </pc:sldMkLst>
        <pc:spChg chg="del mod ord">
          <ac:chgData name="Eomchaiwon" userId="74fa6080-60df-4f48-a8a6-6e401d75eb48" providerId="ADAL" clId="{94FFC1AA-534E-4643-8E7A-50B5E4F1B8CA}" dt="2021-12-27T05:43:33.080" v="3" actId="700"/>
          <ac:spMkLst>
            <pc:docMk/>
            <pc:sldMk cId="511706429" sldId="257"/>
            <ac:spMk id="2" creationId="{5CE637CE-6B6B-4B2B-B188-48020EE8F4FF}"/>
          </ac:spMkLst>
        </pc:spChg>
        <pc:spChg chg="del mod ord">
          <ac:chgData name="Eomchaiwon" userId="74fa6080-60df-4f48-a8a6-6e401d75eb48" providerId="ADAL" clId="{94FFC1AA-534E-4643-8E7A-50B5E4F1B8CA}" dt="2021-12-27T05:43:33.080" v="3" actId="700"/>
          <ac:spMkLst>
            <pc:docMk/>
            <pc:sldMk cId="511706429" sldId="257"/>
            <ac:spMk id="3" creationId="{5EC714CF-611F-4C5D-9125-13CBC11370DA}"/>
          </ac:spMkLst>
        </pc:spChg>
        <pc:spChg chg="add mod ord">
          <ac:chgData name="Eomchaiwon" userId="74fa6080-60df-4f48-a8a6-6e401d75eb48" providerId="ADAL" clId="{94FFC1AA-534E-4643-8E7A-50B5E4F1B8CA}" dt="2021-12-27T05:44:06.054" v="4"/>
          <ac:spMkLst>
            <pc:docMk/>
            <pc:sldMk cId="511706429" sldId="257"/>
            <ac:spMk id="4" creationId="{404F1420-0CF8-4AA7-A17D-957D60DCA193}"/>
          </ac:spMkLst>
        </pc:spChg>
        <pc:spChg chg="add mod ord">
          <ac:chgData name="Eomchaiwon" userId="74fa6080-60df-4f48-a8a6-6e401d75eb48" providerId="ADAL" clId="{94FFC1AA-534E-4643-8E7A-50B5E4F1B8CA}" dt="2021-12-27T05:44:36.642" v="61"/>
          <ac:spMkLst>
            <pc:docMk/>
            <pc:sldMk cId="511706429" sldId="257"/>
            <ac:spMk id="5" creationId="{0D39773E-1C9B-4C42-A377-35839EBBE9E0}"/>
          </ac:spMkLst>
        </pc:spChg>
      </pc:sldChg>
      <pc:sldChg chg="addSp delSp modSp new mod modClrScheme chgLayout">
        <pc:chgData name="Eomchaiwon" userId="74fa6080-60df-4f48-a8a6-6e401d75eb48" providerId="ADAL" clId="{94FFC1AA-534E-4643-8E7A-50B5E4F1B8CA}" dt="2021-12-28T05:16:31.284" v="1034" actId="20577"/>
        <pc:sldMkLst>
          <pc:docMk/>
          <pc:sldMk cId="2051691707" sldId="258"/>
        </pc:sldMkLst>
        <pc:spChg chg="del mod ord">
          <ac:chgData name="Eomchaiwon" userId="74fa6080-60df-4f48-a8a6-6e401d75eb48" providerId="ADAL" clId="{94FFC1AA-534E-4643-8E7A-50B5E4F1B8CA}" dt="2021-12-27T05:44:56.638" v="63" actId="700"/>
          <ac:spMkLst>
            <pc:docMk/>
            <pc:sldMk cId="2051691707" sldId="258"/>
            <ac:spMk id="2" creationId="{8854337F-3406-4748-A5D3-D244012425AC}"/>
          </ac:spMkLst>
        </pc:spChg>
        <pc:spChg chg="del mod ord">
          <ac:chgData name="Eomchaiwon" userId="74fa6080-60df-4f48-a8a6-6e401d75eb48" providerId="ADAL" clId="{94FFC1AA-534E-4643-8E7A-50B5E4F1B8CA}" dt="2021-12-27T05:44:56.638" v="63" actId="700"/>
          <ac:spMkLst>
            <pc:docMk/>
            <pc:sldMk cId="2051691707" sldId="258"/>
            <ac:spMk id="3" creationId="{18936B6B-32D7-43E6-B957-DFC871456A56}"/>
          </ac:spMkLst>
        </pc:spChg>
        <pc:spChg chg="add del mod ord">
          <ac:chgData name="Eomchaiwon" userId="74fa6080-60df-4f48-a8a6-6e401d75eb48" providerId="ADAL" clId="{94FFC1AA-534E-4643-8E7A-50B5E4F1B8CA}" dt="2021-12-27T05:45:03.172" v="64" actId="700"/>
          <ac:spMkLst>
            <pc:docMk/>
            <pc:sldMk cId="2051691707" sldId="258"/>
            <ac:spMk id="4" creationId="{273047F7-A7C7-46AE-AE11-0B901AFAFAF4}"/>
          </ac:spMkLst>
        </pc:spChg>
        <pc:spChg chg="add del mod ord">
          <ac:chgData name="Eomchaiwon" userId="74fa6080-60df-4f48-a8a6-6e401d75eb48" providerId="ADAL" clId="{94FFC1AA-534E-4643-8E7A-50B5E4F1B8CA}" dt="2021-12-27T05:45:03.172" v="64" actId="700"/>
          <ac:spMkLst>
            <pc:docMk/>
            <pc:sldMk cId="2051691707" sldId="258"/>
            <ac:spMk id="5" creationId="{06409E7F-29A8-465B-B2CD-00BCFBF03F0A}"/>
          </ac:spMkLst>
        </pc:spChg>
        <pc:spChg chg="add mod ord">
          <ac:chgData name="Eomchaiwon" userId="74fa6080-60df-4f48-a8a6-6e401d75eb48" providerId="ADAL" clId="{94FFC1AA-534E-4643-8E7A-50B5E4F1B8CA}" dt="2021-12-28T02:30:59.448" v="114" actId="1036"/>
          <ac:spMkLst>
            <pc:docMk/>
            <pc:sldMk cId="2051691707" sldId="258"/>
            <ac:spMk id="6" creationId="{CDCA228D-9C0B-40BD-98DB-31C61AAEDB82}"/>
          </ac:spMkLst>
        </pc:spChg>
        <pc:spChg chg="add mod ord">
          <ac:chgData name="Eomchaiwon" userId="74fa6080-60df-4f48-a8a6-6e401d75eb48" providerId="ADAL" clId="{94FFC1AA-534E-4643-8E7A-50B5E4F1B8CA}" dt="2021-12-28T05:16:31.284" v="1034" actId="20577"/>
          <ac:spMkLst>
            <pc:docMk/>
            <pc:sldMk cId="2051691707" sldId="258"/>
            <ac:spMk id="7" creationId="{C4224087-DB00-47B4-B970-700E65141BA3}"/>
          </ac:spMkLst>
        </pc:spChg>
      </pc:sldChg>
      <pc:sldChg chg="modSp add del mod">
        <pc:chgData name="Eomchaiwon" userId="74fa6080-60df-4f48-a8a6-6e401d75eb48" providerId="ADAL" clId="{94FFC1AA-534E-4643-8E7A-50B5E4F1B8CA}" dt="2021-12-28T06:55:57.816" v="1094" actId="47"/>
        <pc:sldMkLst>
          <pc:docMk/>
          <pc:sldMk cId="3858248064" sldId="259"/>
        </pc:sldMkLst>
        <pc:spChg chg="mod">
          <ac:chgData name="Eomchaiwon" userId="74fa6080-60df-4f48-a8a6-6e401d75eb48" providerId="ADAL" clId="{94FFC1AA-534E-4643-8E7A-50B5E4F1B8CA}" dt="2021-12-28T06:54:52.485" v="1083" actId="21"/>
          <ac:spMkLst>
            <pc:docMk/>
            <pc:sldMk cId="3858248064" sldId="259"/>
            <ac:spMk id="6" creationId="{CDCA228D-9C0B-40BD-98DB-31C61AAEDB82}"/>
          </ac:spMkLst>
        </pc:spChg>
        <pc:spChg chg="mod">
          <ac:chgData name="Eomchaiwon" userId="74fa6080-60df-4f48-a8a6-6e401d75eb48" providerId="ADAL" clId="{94FFC1AA-534E-4643-8E7A-50B5E4F1B8CA}" dt="2021-12-28T06:54:15.788" v="1073" actId="21"/>
          <ac:spMkLst>
            <pc:docMk/>
            <pc:sldMk cId="3858248064" sldId="259"/>
            <ac:spMk id="7" creationId="{C4224087-DB00-47B4-B970-700E65141BA3}"/>
          </ac:spMkLst>
        </pc:spChg>
      </pc:sldChg>
      <pc:sldChg chg="modSp add del mod">
        <pc:chgData name="Eomchaiwon" userId="74fa6080-60df-4f48-a8a6-6e401d75eb48" providerId="ADAL" clId="{94FFC1AA-534E-4643-8E7A-50B5E4F1B8CA}" dt="2021-12-30T05:39:16.653" v="13907" actId="47"/>
        <pc:sldMkLst>
          <pc:docMk/>
          <pc:sldMk cId="2081923627" sldId="260"/>
        </pc:sldMkLst>
        <pc:spChg chg="mod">
          <ac:chgData name="Eomchaiwon" userId="74fa6080-60df-4f48-a8a6-6e401d75eb48" providerId="ADAL" clId="{94FFC1AA-534E-4643-8E7A-50B5E4F1B8CA}" dt="2021-12-28T06:56:17.091" v="1101" actId="1076"/>
          <ac:spMkLst>
            <pc:docMk/>
            <pc:sldMk cId="2081923627" sldId="260"/>
            <ac:spMk id="6" creationId="{CDCA228D-9C0B-40BD-98DB-31C61AAEDB82}"/>
          </ac:spMkLst>
        </pc:spChg>
      </pc:sldChg>
      <pc:sldChg chg="addSp delSp modSp add mod">
        <pc:chgData name="Eomchaiwon" userId="74fa6080-60df-4f48-a8a6-6e401d75eb48" providerId="ADAL" clId="{94FFC1AA-534E-4643-8E7A-50B5E4F1B8CA}" dt="2022-01-03T05:53:38.451" v="15154"/>
        <pc:sldMkLst>
          <pc:docMk/>
          <pc:sldMk cId="750995419" sldId="261"/>
        </pc:sldMkLst>
        <pc:spChg chg="add del">
          <ac:chgData name="Eomchaiwon" userId="74fa6080-60df-4f48-a8a6-6e401d75eb48" providerId="ADAL" clId="{94FFC1AA-534E-4643-8E7A-50B5E4F1B8CA}" dt="2021-12-28T07:40:05.535" v="2155"/>
          <ac:spMkLst>
            <pc:docMk/>
            <pc:sldMk cId="750995419" sldId="261"/>
            <ac:spMk id="2" creationId="{4547DE19-8144-4B5B-9E60-EB53492E7C75}"/>
          </ac:spMkLst>
        </pc:spChg>
        <pc:spChg chg="mod">
          <ac:chgData name="Eomchaiwon" userId="74fa6080-60df-4f48-a8a6-6e401d75eb48" providerId="ADAL" clId="{94FFC1AA-534E-4643-8E7A-50B5E4F1B8CA}" dt="2021-12-28T06:56:56.609" v="1112" actId="20577"/>
          <ac:spMkLst>
            <pc:docMk/>
            <pc:sldMk cId="750995419" sldId="261"/>
            <ac:spMk id="6" creationId="{CDCA228D-9C0B-40BD-98DB-31C61AAEDB82}"/>
          </ac:spMkLst>
        </pc:spChg>
        <pc:spChg chg="mod">
          <ac:chgData name="Eomchaiwon" userId="74fa6080-60df-4f48-a8a6-6e401d75eb48" providerId="ADAL" clId="{94FFC1AA-534E-4643-8E7A-50B5E4F1B8CA}" dt="2022-01-03T05:53:38.451" v="15154"/>
          <ac:spMkLst>
            <pc:docMk/>
            <pc:sldMk cId="750995419" sldId="261"/>
            <ac:spMk id="7" creationId="{C4224087-DB00-47B4-B970-700E65141BA3}"/>
          </ac:spMkLst>
        </pc:spChg>
      </pc:sldChg>
      <pc:sldChg chg="add del">
        <pc:chgData name="Eomchaiwon" userId="74fa6080-60df-4f48-a8a6-6e401d75eb48" providerId="ADAL" clId="{94FFC1AA-534E-4643-8E7A-50B5E4F1B8CA}" dt="2021-12-28T07:40:10.582" v="2157" actId="47"/>
        <pc:sldMkLst>
          <pc:docMk/>
          <pc:sldMk cId="3341289332" sldId="262"/>
        </pc:sldMkLst>
      </pc:sldChg>
      <pc:sldChg chg="addSp delSp modSp add del mod">
        <pc:chgData name="Eomchaiwon" userId="74fa6080-60df-4f48-a8a6-6e401d75eb48" providerId="ADAL" clId="{94FFC1AA-534E-4643-8E7A-50B5E4F1B8CA}" dt="2022-01-03T05:56:16.240" v="15166" actId="47"/>
        <pc:sldMkLst>
          <pc:docMk/>
          <pc:sldMk cId="2303695878" sldId="263"/>
        </pc:sldMkLst>
        <pc:spChg chg="mod">
          <ac:chgData name="Eomchaiwon" userId="74fa6080-60df-4f48-a8a6-6e401d75eb48" providerId="ADAL" clId="{94FFC1AA-534E-4643-8E7A-50B5E4F1B8CA}" dt="2021-12-28T07:46:59.002" v="2473" actId="5793"/>
          <ac:spMkLst>
            <pc:docMk/>
            <pc:sldMk cId="2303695878" sldId="263"/>
            <ac:spMk id="7" creationId="{C4224087-DB00-47B4-B970-700E65141BA3}"/>
          </ac:spMkLst>
        </pc:spChg>
        <pc:picChg chg="add mod modCrop">
          <ac:chgData name="Eomchaiwon" userId="74fa6080-60df-4f48-a8a6-6e401d75eb48" providerId="ADAL" clId="{94FFC1AA-534E-4643-8E7A-50B5E4F1B8CA}" dt="2021-12-28T07:56:12.458" v="2639" actId="14100"/>
          <ac:picMkLst>
            <pc:docMk/>
            <pc:sldMk cId="2303695878" sldId="263"/>
            <ac:picMk id="3" creationId="{FC94E0F9-5F07-4EA6-8977-C9F3221C450A}"/>
          </ac:picMkLst>
        </pc:picChg>
        <pc:picChg chg="add mod modCrop">
          <ac:chgData name="Eomchaiwon" userId="74fa6080-60df-4f48-a8a6-6e401d75eb48" providerId="ADAL" clId="{94FFC1AA-534E-4643-8E7A-50B5E4F1B8CA}" dt="2021-12-28T07:56:14.632" v="2640" actId="14100"/>
          <ac:picMkLst>
            <pc:docMk/>
            <pc:sldMk cId="2303695878" sldId="263"/>
            <ac:picMk id="5" creationId="{1DCA3A27-2633-4FC3-9ABE-F9E6105A7949}"/>
          </ac:picMkLst>
        </pc:picChg>
        <pc:picChg chg="add del mod modCrop">
          <ac:chgData name="Eomchaiwon" userId="74fa6080-60df-4f48-a8a6-6e401d75eb48" providerId="ADAL" clId="{94FFC1AA-534E-4643-8E7A-50B5E4F1B8CA}" dt="2021-12-28T07:47:34.478" v="2480" actId="478"/>
          <ac:picMkLst>
            <pc:docMk/>
            <pc:sldMk cId="2303695878" sldId="263"/>
            <ac:picMk id="8" creationId="{A37B0909-2E37-4A05-9D39-DEF59CB14FEA}"/>
          </ac:picMkLst>
        </pc:picChg>
      </pc:sldChg>
      <pc:sldChg chg="addSp delSp modSp add del mod">
        <pc:chgData name="Eomchaiwon" userId="74fa6080-60df-4f48-a8a6-6e401d75eb48" providerId="ADAL" clId="{94FFC1AA-534E-4643-8E7A-50B5E4F1B8CA}" dt="2022-01-03T05:56:18.068" v="15167" actId="47"/>
        <pc:sldMkLst>
          <pc:docMk/>
          <pc:sldMk cId="1987354012" sldId="264"/>
        </pc:sldMkLst>
        <pc:spChg chg="mod">
          <ac:chgData name="Eomchaiwon" userId="74fa6080-60df-4f48-a8a6-6e401d75eb48" providerId="ADAL" clId="{94FFC1AA-534E-4643-8E7A-50B5E4F1B8CA}" dt="2021-12-29T03:21:41.305" v="4082" actId="20577"/>
          <ac:spMkLst>
            <pc:docMk/>
            <pc:sldMk cId="1987354012" sldId="264"/>
            <ac:spMk id="7" creationId="{C4224087-DB00-47B4-B970-700E65141BA3}"/>
          </ac:spMkLst>
        </pc:spChg>
        <pc:spChg chg="add mod">
          <ac:chgData name="Eomchaiwon" userId="74fa6080-60df-4f48-a8a6-6e401d75eb48" providerId="ADAL" clId="{94FFC1AA-534E-4643-8E7A-50B5E4F1B8CA}" dt="2021-12-28T07:55:42.381" v="2625" actId="1037"/>
          <ac:spMkLst>
            <pc:docMk/>
            <pc:sldMk cId="1987354012" sldId="264"/>
            <ac:spMk id="10" creationId="{E5EF04E5-3010-4C7E-824E-363F3B8DA698}"/>
          </ac:spMkLst>
        </pc:spChg>
        <pc:spChg chg="add del">
          <ac:chgData name="Eomchaiwon" userId="74fa6080-60df-4f48-a8a6-6e401d75eb48" providerId="ADAL" clId="{94FFC1AA-534E-4643-8E7A-50B5E4F1B8CA}" dt="2021-12-28T07:56:52.044" v="2644" actId="478"/>
          <ac:spMkLst>
            <pc:docMk/>
            <pc:sldMk cId="1987354012" sldId="264"/>
            <ac:spMk id="11" creationId="{5012A25C-78A2-405B-B810-DB9BBECDF376}"/>
          </ac:spMkLst>
        </pc:spChg>
        <pc:picChg chg="del">
          <ac:chgData name="Eomchaiwon" userId="74fa6080-60df-4f48-a8a6-6e401d75eb48" providerId="ADAL" clId="{94FFC1AA-534E-4643-8E7A-50B5E4F1B8CA}" dt="2021-12-28T07:52:16.419" v="2499" actId="478"/>
          <ac:picMkLst>
            <pc:docMk/>
            <pc:sldMk cId="1987354012" sldId="264"/>
            <ac:picMk id="3" creationId="{FC94E0F9-5F07-4EA6-8977-C9F3221C450A}"/>
          </ac:picMkLst>
        </pc:picChg>
        <pc:picChg chg="add mod">
          <ac:chgData name="Eomchaiwon" userId="74fa6080-60df-4f48-a8a6-6e401d75eb48" providerId="ADAL" clId="{94FFC1AA-534E-4643-8E7A-50B5E4F1B8CA}" dt="2021-12-28T07:56:18.740" v="2641" actId="14100"/>
          <ac:picMkLst>
            <pc:docMk/>
            <pc:sldMk cId="1987354012" sldId="264"/>
            <ac:picMk id="4" creationId="{0DA69FBA-935D-422E-9F4D-6196B4E34255}"/>
          </ac:picMkLst>
        </pc:picChg>
        <pc:picChg chg="del">
          <ac:chgData name="Eomchaiwon" userId="74fa6080-60df-4f48-a8a6-6e401d75eb48" providerId="ADAL" clId="{94FFC1AA-534E-4643-8E7A-50B5E4F1B8CA}" dt="2021-12-28T07:52:16.083" v="2498" actId="478"/>
          <ac:picMkLst>
            <pc:docMk/>
            <pc:sldMk cId="1987354012" sldId="264"/>
            <ac:picMk id="5" creationId="{1DCA3A27-2633-4FC3-9ABE-F9E6105A7949}"/>
          </ac:picMkLst>
        </pc:picChg>
        <pc:picChg chg="add mod">
          <ac:chgData name="Eomchaiwon" userId="74fa6080-60df-4f48-a8a6-6e401d75eb48" providerId="ADAL" clId="{94FFC1AA-534E-4643-8E7A-50B5E4F1B8CA}" dt="2021-12-28T07:56:23.046" v="2642" actId="14100"/>
          <ac:picMkLst>
            <pc:docMk/>
            <pc:sldMk cId="1987354012" sldId="264"/>
            <ac:picMk id="9" creationId="{F9DDD231-5080-4667-87DD-8D2F1E99E698}"/>
          </ac:picMkLst>
        </pc:picChg>
      </pc:sldChg>
      <pc:sldChg chg="delSp modSp add mod ord">
        <pc:chgData name="Eomchaiwon" userId="74fa6080-60df-4f48-a8a6-6e401d75eb48" providerId="ADAL" clId="{94FFC1AA-534E-4643-8E7A-50B5E4F1B8CA}" dt="2022-01-03T05:54:21.336" v="15162" actId="20577"/>
        <pc:sldMkLst>
          <pc:docMk/>
          <pc:sldMk cId="2499581141" sldId="265"/>
        </pc:sldMkLst>
        <pc:spChg chg="mod">
          <ac:chgData name="Eomchaiwon" userId="74fa6080-60df-4f48-a8a6-6e401d75eb48" providerId="ADAL" clId="{94FFC1AA-534E-4643-8E7A-50B5E4F1B8CA}" dt="2022-01-03T05:54:21.336" v="15162" actId="20577"/>
          <ac:spMkLst>
            <pc:docMk/>
            <pc:sldMk cId="2499581141" sldId="265"/>
            <ac:spMk id="7" creationId="{C4224087-DB00-47B4-B970-700E65141BA3}"/>
          </ac:spMkLst>
        </pc:spChg>
        <pc:spChg chg="del">
          <ac:chgData name="Eomchaiwon" userId="74fa6080-60df-4f48-a8a6-6e401d75eb48" providerId="ADAL" clId="{94FFC1AA-534E-4643-8E7A-50B5E4F1B8CA}" dt="2021-12-28T07:56:58.531" v="2647" actId="478"/>
          <ac:spMkLst>
            <pc:docMk/>
            <pc:sldMk cId="2499581141" sldId="265"/>
            <ac:spMk id="10" creationId="{E5EF04E5-3010-4C7E-824E-363F3B8DA698}"/>
          </ac:spMkLst>
        </pc:spChg>
        <pc:picChg chg="del">
          <ac:chgData name="Eomchaiwon" userId="74fa6080-60df-4f48-a8a6-6e401d75eb48" providerId="ADAL" clId="{94FFC1AA-534E-4643-8E7A-50B5E4F1B8CA}" dt="2021-12-28T07:56:57.388" v="2646" actId="478"/>
          <ac:picMkLst>
            <pc:docMk/>
            <pc:sldMk cId="2499581141" sldId="265"/>
            <ac:picMk id="4" creationId="{0DA69FBA-935D-422E-9F4D-6196B4E34255}"/>
          </ac:picMkLst>
        </pc:picChg>
        <pc:picChg chg="del">
          <ac:chgData name="Eomchaiwon" userId="74fa6080-60df-4f48-a8a6-6e401d75eb48" providerId="ADAL" clId="{94FFC1AA-534E-4643-8E7A-50B5E4F1B8CA}" dt="2021-12-28T07:56:58.993" v="2648" actId="478"/>
          <ac:picMkLst>
            <pc:docMk/>
            <pc:sldMk cId="2499581141" sldId="265"/>
            <ac:picMk id="9" creationId="{F9DDD231-5080-4667-87DD-8D2F1E99E698}"/>
          </ac:picMkLst>
        </pc:picChg>
      </pc:sldChg>
      <pc:sldChg chg="addSp delSp modSp add mod">
        <pc:chgData name="Eomchaiwon" userId="74fa6080-60df-4f48-a8a6-6e401d75eb48" providerId="ADAL" clId="{94FFC1AA-534E-4643-8E7A-50B5E4F1B8CA}" dt="2021-12-29T02:58:50.666" v="4055" actId="20577"/>
        <pc:sldMkLst>
          <pc:docMk/>
          <pc:sldMk cId="952444991" sldId="266"/>
        </pc:sldMkLst>
        <pc:spChg chg="add del mod">
          <ac:chgData name="Eomchaiwon" userId="74fa6080-60df-4f48-a8a6-6e401d75eb48" providerId="ADAL" clId="{94FFC1AA-534E-4643-8E7A-50B5E4F1B8CA}" dt="2021-12-28T08:12:21.992" v="3383" actId="478"/>
          <ac:spMkLst>
            <pc:docMk/>
            <pc:sldMk cId="952444991" sldId="266"/>
            <ac:spMk id="2" creationId="{44CBDFC0-467B-4ED6-89AD-B73F62514EEB}"/>
          </ac:spMkLst>
        </pc:spChg>
        <pc:spChg chg="add del">
          <ac:chgData name="Eomchaiwon" userId="74fa6080-60df-4f48-a8a6-6e401d75eb48" providerId="ADAL" clId="{94FFC1AA-534E-4643-8E7A-50B5E4F1B8CA}" dt="2021-12-28T08:15:26.165" v="3385" actId="478"/>
          <ac:spMkLst>
            <pc:docMk/>
            <pc:sldMk cId="952444991" sldId="266"/>
            <ac:spMk id="3" creationId="{62D19762-CFA2-4C40-BCE5-474ED0214A09}"/>
          </ac:spMkLst>
        </pc:spChg>
        <pc:spChg chg="add mod">
          <ac:chgData name="Eomchaiwon" userId="74fa6080-60df-4f48-a8a6-6e401d75eb48" providerId="ADAL" clId="{94FFC1AA-534E-4643-8E7A-50B5E4F1B8CA}" dt="2021-12-29T02:58:21.265" v="4042" actId="1076"/>
          <ac:spMkLst>
            <pc:docMk/>
            <pc:sldMk cId="952444991" sldId="266"/>
            <ac:spMk id="5" creationId="{D24B1345-BA76-416B-B57A-413CC166E05D}"/>
          </ac:spMkLst>
        </pc:spChg>
        <pc:spChg chg="mod">
          <ac:chgData name="Eomchaiwon" userId="74fa6080-60df-4f48-a8a6-6e401d75eb48" providerId="ADAL" clId="{94FFC1AA-534E-4643-8E7A-50B5E4F1B8CA}" dt="2021-12-29T02:58:50.666" v="4055" actId="20577"/>
          <ac:spMkLst>
            <pc:docMk/>
            <pc:sldMk cId="952444991" sldId="266"/>
            <ac:spMk id="7" creationId="{C4224087-DB00-47B4-B970-700E65141BA3}"/>
          </ac:spMkLst>
        </pc:spChg>
        <pc:spChg chg="add del mod">
          <ac:chgData name="Eomchaiwon" userId="74fa6080-60df-4f48-a8a6-6e401d75eb48" providerId="ADAL" clId="{94FFC1AA-534E-4643-8E7A-50B5E4F1B8CA}" dt="2021-12-28T08:12:21.459" v="3382" actId="478"/>
          <ac:spMkLst>
            <pc:docMk/>
            <pc:sldMk cId="952444991" sldId="266"/>
            <ac:spMk id="8" creationId="{80D76865-AE9F-4685-98F1-FEF1F0FC86B1}"/>
          </ac:spMkLst>
        </pc:spChg>
        <pc:spChg chg="del">
          <ac:chgData name="Eomchaiwon" userId="74fa6080-60df-4f48-a8a6-6e401d75eb48" providerId="ADAL" clId="{94FFC1AA-534E-4643-8E7A-50B5E4F1B8CA}" dt="2021-12-28T08:05:32.861" v="3192" actId="478"/>
          <ac:spMkLst>
            <pc:docMk/>
            <pc:sldMk cId="952444991" sldId="266"/>
            <ac:spMk id="10" creationId="{E5EF04E5-3010-4C7E-824E-363F3B8DA698}"/>
          </ac:spMkLst>
        </pc:spChg>
        <pc:spChg chg="add del mod">
          <ac:chgData name="Eomchaiwon" userId="74fa6080-60df-4f48-a8a6-6e401d75eb48" providerId="ADAL" clId="{94FFC1AA-534E-4643-8E7A-50B5E4F1B8CA}" dt="2021-12-28T08:12:20.803" v="3381" actId="478"/>
          <ac:spMkLst>
            <pc:docMk/>
            <pc:sldMk cId="952444991" sldId="266"/>
            <ac:spMk id="11" creationId="{EB0FA6C0-0E80-46CF-9756-64B5414D44EB}"/>
          </ac:spMkLst>
        </pc:spChg>
        <pc:spChg chg="add mod">
          <ac:chgData name="Eomchaiwon" userId="74fa6080-60df-4f48-a8a6-6e401d75eb48" providerId="ADAL" clId="{94FFC1AA-534E-4643-8E7A-50B5E4F1B8CA}" dt="2021-12-29T02:58:21.265" v="4042" actId="1076"/>
          <ac:spMkLst>
            <pc:docMk/>
            <pc:sldMk cId="952444991" sldId="266"/>
            <ac:spMk id="12" creationId="{A98DA8D6-15BA-45A7-BF24-B3727616E09A}"/>
          </ac:spMkLst>
        </pc:spChg>
        <pc:spChg chg="add mod">
          <ac:chgData name="Eomchaiwon" userId="74fa6080-60df-4f48-a8a6-6e401d75eb48" providerId="ADAL" clId="{94FFC1AA-534E-4643-8E7A-50B5E4F1B8CA}" dt="2021-12-29T02:58:21.265" v="4042" actId="1076"/>
          <ac:spMkLst>
            <pc:docMk/>
            <pc:sldMk cId="952444991" sldId="266"/>
            <ac:spMk id="17" creationId="{FEC3D0C3-2FB3-4EC3-A89A-462016B393C9}"/>
          </ac:spMkLst>
        </pc:spChg>
        <pc:spChg chg="add mod">
          <ac:chgData name="Eomchaiwon" userId="74fa6080-60df-4f48-a8a6-6e401d75eb48" providerId="ADAL" clId="{94FFC1AA-534E-4643-8E7A-50B5E4F1B8CA}" dt="2021-12-29T02:58:21.265" v="4042" actId="1076"/>
          <ac:spMkLst>
            <pc:docMk/>
            <pc:sldMk cId="952444991" sldId="266"/>
            <ac:spMk id="21" creationId="{611DCA06-7013-4BAD-9432-F44D7AD9B979}"/>
          </ac:spMkLst>
        </pc:spChg>
        <pc:spChg chg="add mod">
          <ac:chgData name="Eomchaiwon" userId="74fa6080-60df-4f48-a8a6-6e401d75eb48" providerId="ADAL" clId="{94FFC1AA-534E-4643-8E7A-50B5E4F1B8CA}" dt="2021-12-29T02:58:21.265" v="4042" actId="1076"/>
          <ac:spMkLst>
            <pc:docMk/>
            <pc:sldMk cId="952444991" sldId="266"/>
            <ac:spMk id="24" creationId="{A229E1B4-A9F3-4817-BEB0-94D0680FF596}"/>
          </ac:spMkLst>
        </pc:spChg>
        <pc:spChg chg="add mod">
          <ac:chgData name="Eomchaiwon" userId="74fa6080-60df-4f48-a8a6-6e401d75eb48" providerId="ADAL" clId="{94FFC1AA-534E-4643-8E7A-50B5E4F1B8CA}" dt="2021-12-29T02:58:21.265" v="4042" actId="1076"/>
          <ac:spMkLst>
            <pc:docMk/>
            <pc:sldMk cId="952444991" sldId="266"/>
            <ac:spMk id="25" creationId="{37ECD030-AB52-48F8-A977-B19EE114446F}"/>
          </ac:spMkLst>
        </pc:spChg>
        <pc:spChg chg="add del">
          <ac:chgData name="Eomchaiwon" userId="74fa6080-60df-4f48-a8a6-6e401d75eb48" providerId="ADAL" clId="{94FFC1AA-534E-4643-8E7A-50B5E4F1B8CA}" dt="2021-12-28T08:22:16.814" v="3529" actId="478"/>
          <ac:spMkLst>
            <pc:docMk/>
            <pc:sldMk cId="952444991" sldId="266"/>
            <ac:spMk id="27" creationId="{62285AF0-5A0A-48F9-AAA0-889FDC5D68DA}"/>
          </ac:spMkLst>
        </pc:spChg>
        <pc:spChg chg="add mod">
          <ac:chgData name="Eomchaiwon" userId="74fa6080-60df-4f48-a8a6-6e401d75eb48" providerId="ADAL" clId="{94FFC1AA-534E-4643-8E7A-50B5E4F1B8CA}" dt="2021-12-29T02:58:21.265" v="4042" actId="1076"/>
          <ac:spMkLst>
            <pc:docMk/>
            <pc:sldMk cId="952444991" sldId="266"/>
            <ac:spMk id="28" creationId="{CCD80579-AA2A-4339-B0AC-0869DB8B187E}"/>
          </ac:spMkLst>
        </pc:spChg>
        <pc:spChg chg="add mod">
          <ac:chgData name="Eomchaiwon" userId="74fa6080-60df-4f48-a8a6-6e401d75eb48" providerId="ADAL" clId="{94FFC1AA-534E-4643-8E7A-50B5E4F1B8CA}" dt="2021-12-29T02:58:21.265" v="4042" actId="1076"/>
          <ac:spMkLst>
            <pc:docMk/>
            <pc:sldMk cId="952444991" sldId="266"/>
            <ac:spMk id="38" creationId="{304D7654-B7D3-4403-A382-A2D8DFB669EB}"/>
          </ac:spMkLst>
        </pc:spChg>
        <pc:spChg chg="add mod">
          <ac:chgData name="Eomchaiwon" userId="74fa6080-60df-4f48-a8a6-6e401d75eb48" providerId="ADAL" clId="{94FFC1AA-534E-4643-8E7A-50B5E4F1B8CA}" dt="2021-12-29T02:58:21.265" v="4042" actId="1076"/>
          <ac:spMkLst>
            <pc:docMk/>
            <pc:sldMk cId="952444991" sldId="266"/>
            <ac:spMk id="41" creationId="{1D6F0093-1961-48AD-ABED-9F2A1FC0C595}"/>
          </ac:spMkLst>
        </pc:spChg>
        <pc:spChg chg="add mod">
          <ac:chgData name="Eomchaiwon" userId="74fa6080-60df-4f48-a8a6-6e401d75eb48" providerId="ADAL" clId="{94FFC1AA-534E-4643-8E7A-50B5E4F1B8CA}" dt="2021-12-29T02:58:21.265" v="4042" actId="1076"/>
          <ac:spMkLst>
            <pc:docMk/>
            <pc:sldMk cId="952444991" sldId="266"/>
            <ac:spMk id="42" creationId="{D408437C-CE81-4041-8C1F-5B5E69762224}"/>
          </ac:spMkLst>
        </pc:spChg>
        <pc:spChg chg="add mod">
          <ac:chgData name="Eomchaiwon" userId="74fa6080-60df-4f48-a8a6-6e401d75eb48" providerId="ADAL" clId="{94FFC1AA-534E-4643-8E7A-50B5E4F1B8CA}" dt="2021-12-29T02:58:21.265" v="4042" actId="1076"/>
          <ac:spMkLst>
            <pc:docMk/>
            <pc:sldMk cId="952444991" sldId="266"/>
            <ac:spMk id="43" creationId="{9721CF33-065D-4ABC-8628-466873C43487}"/>
          </ac:spMkLst>
        </pc:spChg>
        <pc:picChg chg="del">
          <ac:chgData name="Eomchaiwon" userId="74fa6080-60df-4f48-a8a6-6e401d75eb48" providerId="ADAL" clId="{94FFC1AA-534E-4643-8E7A-50B5E4F1B8CA}" dt="2021-12-28T08:05:31.444" v="3191" actId="478"/>
          <ac:picMkLst>
            <pc:docMk/>
            <pc:sldMk cId="952444991" sldId="266"/>
            <ac:picMk id="4" creationId="{0DA69FBA-935D-422E-9F4D-6196B4E34255}"/>
          </ac:picMkLst>
        </pc:picChg>
        <pc:picChg chg="del">
          <ac:chgData name="Eomchaiwon" userId="74fa6080-60df-4f48-a8a6-6e401d75eb48" providerId="ADAL" clId="{94FFC1AA-534E-4643-8E7A-50B5E4F1B8CA}" dt="2021-12-28T08:05:33.324" v="3193" actId="478"/>
          <ac:picMkLst>
            <pc:docMk/>
            <pc:sldMk cId="952444991" sldId="266"/>
            <ac:picMk id="9" creationId="{F9DDD231-5080-4667-87DD-8D2F1E99E698}"/>
          </ac:picMkLst>
        </pc:picChg>
        <pc:cxnChg chg="add mod">
          <ac:chgData name="Eomchaiwon" userId="74fa6080-60df-4f48-a8a6-6e401d75eb48" providerId="ADAL" clId="{94FFC1AA-534E-4643-8E7A-50B5E4F1B8CA}" dt="2021-12-29T02:58:21.265" v="4042" actId="1076"/>
          <ac:cxnSpMkLst>
            <pc:docMk/>
            <pc:sldMk cId="952444991" sldId="266"/>
            <ac:cxnSpMk id="14" creationId="{86C2301F-3858-41BD-9677-C13F73026CB7}"/>
          </ac:cxnSpMkLst>
        </pc:cxnChg>
        <pc:cxnChg chg="add mod">
          <ac:chgData name="Eomchaiwon" userId="74fa6080-60df-4f48-a8a6-6e401d75eb48" providerId="ADAL" clId="{94FFC1AA-534E-4643-8E7A-50B5E4F1B8CA}" dt="2021-12-29T02:58:21.265" v="4042" actId="1076"/>
          <ac:cxnSpMkLst>
            <pc:docMk/>
            <pc:sldMk cId="952444991" sldId="266"/>
            <ac:cxnSpMk id="19" creationId="{929156FC-81AA-42D8-A399-5DCC0C3EEE69}"/>
          </ac:cxnSpMkLst>
        </pc:cxnChg>
        <pc:cxnChg chg="add mod">
          <ac:chgData name="Eomchaiwon" userId="74fa6080-60df-4f48-a8a6-6e401d75eb48" providerId="ADAL" clId="{94FFC1AA-534E-4643-8E7A-50B5E4F1B8CA}" dt="2021-12-29T02:58:21.265" v="4042" actId="1076"/>
          <ac:cxnSpMkLst>
            <pc:docMk/>
            <pc:sldMk cId="952444991" sldId="266"/>
            <ac:cxnSpMk id="23" creationId="{4A5E6F2A-19EA-43AB-991D-F263F7DC0698}"/>
          </ac:cxnSpMkLst>
        </pc:cxnChg>
        <pc:cxnChg chg="add mod">
          <ac:chgData name="Eomchaiwon" userId="74fa6080-60df-4f48-a8a6-6e401d75eb48" providerId="ADAL" clId="{94FFC1AA-534E-4643-8E7A-50B5E4F1B8CA}" dt="2021-12-29T02:58:21.265" v="4042" actId="1076"/>
          <ac:cxnSpMkLst>
            <pc:docMk/>
            <pc:sldMk cId="952444991" sldId="266"/>
            <ac:cxnSpMk id="30" creationId="{F981B65B-64D2-4E87-999B-32E71042F1D0}"/>
          </ac:cxnSpMkLst>
        </pc:cxnChg>
        <pc:cxnChg chg="add mod">
          <ac:chgData name="Eomchaiwon" userId="74fa6080-60df-4f48-a8a6-6e401d75eb48" providerId="ADAL" clId="{94FFC1AA-534E-4643-8E7A-50B5E4F1B8CA}" dt="2021-12-29T02:58:21.265" v="4042" actId="1076"/>
          <ac:cxnSpMkLst>
            <pc:docMk/>
            <pc:sldMk cId="952444991" sldId="266"/>
            <ac:cxnSpMk id="32" creationId="{B84FFC5F-0568-4FE1-AA0C-38C761B86AA5}"/>
          </ac:cxnSpMkLst>
        </pc:cxnChg>
        <pc:cxnChg chg="add mod">
          <ac:chgData name="Eomchaiwon" userId="74fa6080-60df-4f48-a8a6-6e401d75eb48" providerId="ADAL" clId="{94FFC1AA-534E-4643-8E7A-50B5E4F1B8CA}" dt="2021-12-29T02:58:21.265" v="4042" actId="1076"/>
          <ac:cxnSpMkLst>
            <pc:docMk/>
            <pc:sldMk cId="952444991" sldId="266"/>
            <ac:cxnSpMk id="37" creationId="{BF6EFDB0-0764-4D9F-B18C-60D54F645BB0}"/>
          </ac:cxnSpMkLst>
        </pc:cxnChg>
        <pc:cxnChg chg="add mod">
          <ac:chgData name="Eomchaiwon" userId="74fa6080-60df-4f48-a8a6-6e401d75eb48" providerId="ADAL" clId="{94FFC1AA-534E-4643-8E7A-50B5E4F1B8CA}" dt="2021-12-29T02:58:21.265" v="4042" actId="1076"/>
          <ac:cxnSpMkLst>
            <pc:docMk/>
            <pc:sldMk cId="952444991" sldId="266"/>
            <ac:cxnSpMk id="40" creationId="{9D530C88-F495-45D7-A930-2CC96D14282E}"/>
          </ac:cxnSpMkLst>
        </pc:cxnChg>
        <pc:cxnChg chg="add mod">
          <ac:chgData name="Eomchaiwon" userId="74fa6080-60df-4f48-a8a6-6e401d75eb48" providerId="ADAL" clId="{94FFC1AA-534E-4643-8E7A-50B5E4F1B8CA}" dt="2021-12-29T02:58:21.265" v="4042" actId="1076"/>
          <ac:cxnSpMkLst>
            <pc:docMk/>
            <pc:sldMk cId="952444991" sldId="266"/>
            <ac:cxnSpMk id="68" creationId="{F0D51BEE-BF7B-4947-B131-0FD7CA11285A}"/>
          </ac:cxnSpMkLst>
        </pc:cxnChg>
      </pc:sldChg>
      <pc:sldChg chg="modSp add mod ord">
        <pc:chgData name="Eomchaiwon" userId="74fa6080-60df-4f48-a8a6-6e401d75eb48" providerId="ADAL" clId="{94FFC1AA-534E-4643-8E7A-50B5E4F1B8CA}" dt="2021-12-29T04:00:17.693" v="4697" actId="20577"/>
        <pc:sldMkLst>
          <pc:docMk/>
          <pc:sldMk cId="3636402644" sldId="267"/>
        </pc:sldMkLst>
        <pc:spChg chg="mod">
          <ac:chgData name="Eomchaiwon" userId="74fa6080-60df-4f48-a8a6-6e401d75eb48" providerId="ADAL" clId="{94FFC1AA-534E-4643-8E7A-50B5E4F1B8CA}" dt="2021-12-29T04:00:17.693" v="4697" actId="20577"/>
          <ac:spMkLst>
            <pc:docMk/>
            <pc:sldMk cId="3636402644" sldId="267"/>
            <ac:spMk id="7" creationId="{C4224087-DB00-47B4-B970-700E65141BA3}"/>
          </ac:spMkLst>
        </pc:spChg>
      </pc:sldChg>
      <pc:sldChg chg="addSp delSp modSp add mod">
        <pc:chgData name="Eomchaiwon" userId="74fa6080-60df-4f48-a8a6-6e401d75eb48" providerId="ADAL" clId="{94FFC1AA-534E-4643-8E7A-50B5E4F1B8CA}" dt="2022-01-03T04:29:40.263" v="15065" actId="1038"/>
        <pc:sldMkLst>
          <pc:docMk/>
          <pc:sldMk cId="4080364050" sldId="268"/>
        </pc:sldMkLst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4" creationId="{324A43AC-1DB3-4179-A0EA-84CD0565B638}"/>
          </ac:spMkLst>
        </pc:spChg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5" creationId="{A8EFD49B-73FA-45A6-89CF-1DA5DD9303F5}"/>
          </ac:spMkLst>
        </pc:spChg>
        <pc:spChg chg="mod">
          <ac:chgData name="Eomchaiwon" userId="74fa6080-60df-4f48-a8a6-6e401d75eb48" providerId="ADAL" clId="{94FFC1AA-534E-4643-8E7A-50B5E4F1B8CA}" dt="2021-12-29T05:23:32.544" v="6278" actId="20577"/>
          <ac:spMkLst>
            <pc:docMk/>
            <pc:sldMk cId="4080364050" sldId="268"/>
            <ac:spMk id="7" creationId="{C4224087-DB00-47B4-B970-700E65141BA3}"/>
          </ac:spMkLst>
        </pc:spChg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9" creationId="{59720BB0-9B05-4C3A-80C9-36D624C4C7E0}"/>
          </ac:spMkLst>
        </pc:spChg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11" creationId="{7A55B994-EF47-40D9-817E-2F8FC59A36A0}"/>
          </ac:spMkLst>
        </pc:spChg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13" creationId="{A8738804-9681-4533-A171-A65F3888014C}"/>
          </ac:spMkLst>
        </pc:spChg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14" creationId="{4968503B-751B-45FC-BBE6-3F8F78C74B3F}"/>
          </ac:spMkLst>
        </pc:spChg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15" creationId="{DACA9752-0A52-4734-9ECF-132C6578C76F}"/>
          </ac:spMkLst>
        </pc:spChg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19" creationId="{3D650B22-7219-4234-80EE-3A0E95AB937C}"/>
          </ac:spMkLst>
        </pc:spChg>
        <pc:spChg chg="add del mod">
          <ac:chgData name="Eomchaiwon" userId="74fa6080-60df-4f48-a8a6-6e401d75eb48" providerId="ADAL" clId="{94FFC1AA-534E-4643-8E7A-50B5E4F1B8CA}" dt="2021-12-29T04:47:27.866" v="5173" actId="478"/>
          <ac:spMkLst>
            <pc:docMk/>
            <pc:sldMk cId="4080364050" sldId="268"/>
            <ac:spMk id="21" creationId="{D2DC7963-CA28-4E5D-8C9B-2D1215E9C9BE}"/>
          </ac:spMkLst>
        </pc:spChg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22" creationId="{E9589810-B119-4D20-9A2B-F65E2CE1CBEF}"/>
          </ac:spMkLst>
        </pc:spChg>
        <pc:spChg chg="add mod">
          <ac:chgData name="Eomchaiwon" userId="74fa6080-60df-4f48-a8a6-6e401d75eb48" providerId="ADAL" clId="{94FFC1AA-534E-4643-8E7A-50B5E4F1B8CA}" dt="2022-01-03T04:29:40.263" v="15065" actId="1038"/>
          <ac:spMkLst>
            <pc:docMk/>
            <pc:sldMk cId="4080364050" sldId="268"/>
            <ac:spMk id="23" creationId="{889DED95-4F7D-4785-98FD-949EF2E08226}"/>
          </ac:spMkLst>
        </pc:spChg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58" creationId="{235063D4-E69A-4D4C-963F-3182ECD7C7F7}"/>
          </ac:spMkLst>
        </pc:spChg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97" creationId="{2128F21C-A20B-4E45-A0E5-F463FD9AC69C}"/>
          </ac:spMkLst>
        </pc:spChg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101" creationId="{1C1750EC-E3E5-4D3A-9614-BFBDB3EB418A}"/>
          </ac:spMkLst>
        </pc:spChg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102" creationId="{B2305235-609D-47AF-873B-0E1913C46A35}"/>
          </ac:spMkLst>
        </pc:spChg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103" creationId="{21F518A3-C061-4F84-9B72-83A776653F8B}"/>
          </ac:spMkLst>
        </pc:spChg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104" creationId="{373CADBB-B01F-485D-B9EE-5DC8AF893068}"/>
          </ac:spMkLst>
        </pc:spChg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116" creationId="{FE0EDCA1-73A3-4318-979F-0350CA392F32}"/>
          </ac:spMkLst>
        </pc:spChg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118" creationId="{06AE1BCD-391F-499E-B25F-8E101BEA8D26}"/>
          </ac:spMkLst>
        </pc:spChg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119" creationId="{F38413C5-3643-4DFE-8D9D-2942F22338A2}"/>
          </ac:spMkLst>
        </pc:spChg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120" creationId="{2D66CB52-3723-48D3-A24C-9A54D411A15C}"/>
          </ac:spMkLst>
        </pc:spChg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124" creationId="{9749BB52-B6D2-4FE6-B4DA-E3FFD7C893FE}"/>
          </ac:spMkLst>
        </pc:spChg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129" creationId="{5E3DEC4B-1C89-47EC-93A8-6AAC0812F013}"/>
          </ac:spMkLst>
        </pc:spChg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130" creationId="{4D289B81-FC66-431C-AD09-75765D709AD2}"/>
          </ac:spMkLst>
        </pc:spChg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134" creationId="{B12ADEA0-8EFE-415C-8697-936EFA8E98DE}"/>
          </ac:spMkLst>
        </pc:spChg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144" creationId="{639FDAFC-5E06-4F2F-BD71-BAB5D5DBF45F}"/>
          </ac:spMkLst>
        </pc:spChg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145" creationId="{A5862458-E6E8-4CDA-97C4-C089F08EB2F5}"/>
          </ac:spMkLst>
        </pc:spChg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153" creationId="{4F430F91-3CE0-4C0A-BEE8-B1779D44E013}"/>
          </ac:spMkLst>
        </pc:spChg>
        <pc:spChg chg="add mod">
          <ac:chgData name="Eomchaiwon" userId="74fa6080-60df-4f48-a8a6-6e401d75eb48" providerId="ADAL" clId="{94FFC1AA-534E-4643-8E7A-50B5E4F1B8CA}" dt="2022-01-03T04:29:27.337" v="15062" actId="1037"/>
          <ac:spMkLst>
            <pc:docMk/>
            <pc:sldMk cId="4080364050" sldId="268"/>
            <ac:spMk id="188" creationId="{1947620E-AC32-4C74-8C8E-3866B3E68B88}"/>
          </ac:spMkLst>
        </pc:spChg>
        <pc:cxnChg chg="add mod">
          <ac:chgData name="Eomchaiwon" userId="74fa6080-60df-4f48-a8a6-6e401d75eb48" providerId="ADAL" clId="{94FFC1AA-534E-4643-8E7A-50B5E4F1B8CA}" dt="2022-01-03T04:29:27.337" v="15062" actId="1037"/>
          <ac:cxnSpMkLst>
            <pc:docMk/>
            <pc:sldMk cId="4080364050" sldId="268"/>
            <ac:cxnSpMk id="8" creationId="{9AD3009A-E2CE-4417-84B0-08DFA7B4A95D}"/>
          </ac:cxnSpMkLst>
        </pc:cxnChg>
        <pc:cxnChg chg="add mod">
          <ac:chgData name="Eomchaiwon" userId="74fa6080-60df-4f48-a8a6-6e401d75eb48" providerId="ADAL" clId="{94FFC1AA-534E-4643-8E7A-50B5E4F1B8CA}" dt="2022-01-03T04:29:27.337" v="15062" actId="1037"/>
          <ac:cxnSpMkLst>
            <pc:docMk/>
            <pc:sldMk cId="4080364050" sldId="268"/>
            <ac:cxnSpMk id="10" creationId="{EA277AE9-80DE-4A27-8D6D-275528FD14DC}"/>
          </ac:cxnSpMkLst>
        </pc:cxnChg>
        <pc:cxnChg chg="add mod">
          <ac:chgData name="Eomchaiwon" userId="74fa6080-60df-4f48-a8a6-6e401d75eb48" providerId="ADAL" clId="{94FFC1AA-534E-4643-8E7A-50B5E4F1B8CA}" dt="2022-01-03T04:29:27.337" v="15062" actId="1037"/>
          <ac:cxnSpMkLst>
            <pc:docMk/>
            <pc:sldMk cId="4080364050" sldId="268"/>
            <ac:cxnSpMk id="12" creationId="{6634D3DD-F7F2-458C-B0EA-3B64004AE7BD}"/>
          </ac:cxnSpMkLst>
        </pc:cxnChg>
        <pc:cxnChg chg="add del mod">
          <ac:chgData name="Eomchaiwon" userId="74fa6080-60df-4f48-a8a6-6e401d75eb48" providerId="ADAL" clId="{94FFC1AA-534E-4643-8E7A-50B5E4F1B8CA}" dt="2021-12-29T04:33:00.432" v="4867" actId="478"/>
          <ac:cxnSpMkLst>
            <pc:docMk/>
            <pc:sldMk cId="4080364050" sldId="268"/>
            <ac:cxnSpMk id="16" creationId="{34FA0C9E-8020-45FA-93D4-7F51FD5EC8B2}"/>
          </ac:cxnSpMkLst>
        </pc:cxnChg>
        <pc:cxnChg chg="add del mod">
          <ac:chgData name="Eomchaiwon" userId="74fa6080-60df-4f48-a8a6-6e401d75eb48" providerId="ADAL" clId="{94FFC1AA-534E-4643-8E7A-50B5E4F1B8CA}" dt="2021-12-29T04:31:23.907" v="4866" actId="478"/>
          <ac:cxnSpMkLst>
            <pc:docMk/>
            <pc:sldMk cId="4080364050" sldId="268"/>
            <ac:cxnSpMk id="17" creationId="{4DAC697C-CC92-4C69-8F34-80F0A549B011}"/>
          </ac:cxnSpMkLst>
        </pc:cxnChg>
        <pc:cxnChg chg="add mod">
          <ac:chgData name="Eomchaiwon" userId="74fa6080-60df-4f48-a8a6-6e401d75eb48" providerId="ADAL" clId="{94FFC1AA-534E-4643-8E7A-50B5E4F1B8CA}" dt="2022-01-03T04:29:27.337" v="15062" actId="1037"/>
          <ac:cxnSpMkLst>
            <pc:docMk/>
            <pc:sldMk cId="4080364050" sldId="268"/>
            <ac:cxnSpMk id="18" creationId="{76BAF76A-A17F-406D-993C-7FAD53BF592A}"/>
          </ac:cxnSpMkLst>
        </pc:cxnChg>
        <pc:cxnChg chg="add mod">
          <ac:chgData name="Eomchaiwon" userId="74fa6080-60df-4f48-a8a6-6e401d75eb48" providerId="ADAL" clId="{94FFC1AA-534E-4643-8E7A-50B5E4F1B8CA}" dt="2022-01-03T04:29:27.337" v="15062" actId="1037"/>
          <ac:cxnSpMkLst>
            <pc:docMk/>
            <pc:sldMk cId="4080364050" sldId="268"/>
            <ac:cxnSpMk id="20" creationId="{A3DA5ED3-A6B6-4D82-A031-7C778C0BA455}"/>
          </ac:cxnSpMkLst>
        </pc:cxnChg>
        <pc:cxnChg chg="add mod">
          <ac:chgData name="Eomchaiwon" userId="74fa6080-60df-4f48-a8a6-6e401d75eb48" providerId="ADAL" clId="{94FFC1AA-534E-4643-8E7A-50B5E4F1B8CA}" dt="2022-01-03T04:29:27.337" v="15062" actId="1037"/>
          <ac:cxnSpMkLst>
            <pc:docMk/>
            <pc:sldMk cId="4080364050" sldId="268"/>
            <ac:cxnSpMk id="24" creationId="{BB1499B9-6326-4597-B78D-F86691726A59}"/>
          </ac:cxnSpMkLst>
        </pc:cxnChg>
        <pc:cxnChg chg="add mod">
          <ac:chgData name="Eomchaiwon" userId="74fa6080-60df-4f48-a8a6-6e401d75eb48" providerId="ADAL" clId="{94FFC1AA-534E-4643-8E7A-50B5E4F1B8CA}" dt="2022-01-03T04:29:27.337" v="15062" actId="1037"/>
          <ac:cxnSpMkLst>
            <pc:docMk/>
            <pc:sldMk cId="4080364050" sldId="268"/>
            <ac:cxnSpMk id="60" creationId="{3617C256-058D-498F-9D4E-E03C87E36706}"/>
          </ac:cxnSpMkLst>
        </pc:cxnChg>
        <pc:cxnChg chg="add del mod">
          <ac:chgData name="Eomchaiwon" userId="74fa6080-60df-4f48-a8a6-6e401d75eb48" providerId="ADAL" clId="{94FFC1AA-534E-4643-8E7A-50B5E4F1B8CA}" dt="2021-12-29T04:38:19.674" v="4930" actId="478"/>
          <ac:cxnSpMkLst>
            <pc:docMk/>
            <pc:sldMk cId="4080364050" sldId="268"/>
            <ac:cxnSpMk id="90" creationId="{AF19985B-F90F-4141-8F9C-EA8247FE284B}"/>
          </ac:cxnSpMkLst>
        </pc:cxnChg>
        <pc:cxnChg chg="add mod">
          <ac:chgData name="Eomchaiwon" userId="74fa6080-60df-4f48-a8a6-6e401d75eb48" providerId="ADAL" clId="{94FFC1AA-534E-4643-8E7A-50B5E4F1B8CA}" dt="2022-01-03T04:29:27.337" v="15062" actId="1037"/>
          <ac:cxnSpMkLst>
            <pc:docMk/>
            <pc:sldMk cId="4080364050" sldId="268"/>
            <ac:cxnSpMk id="92" creationId="{63F2546A-9E3B-45FD-BF10-AB691441A851}"/>
          </ac:cxnSpMkLst>
        </pc:cxnChg>
        <pc:cxnChg chg="add mod">
          <ac:chgData name="Eomchaiwon" userId="74fa6080-60df-4f48-a8a6-6e401d75eb48" providerId="ADAL" clId="{94FFC1AA-534E-4643-8E7A-50B5E4F1B8CA}" dt="2022-01-03T04:29:27.337" v="15062" actId="1037"/>
          <ac:cxnSpMkLst>
            <pc:docMk/>
            <pc:sldMk cId="4080364050" sldId="268"/>
            <ac:cxnSpMk id="99" creationId="{27557703-AE1E-4664-B7B2-D6EF38F4F992}"/>
          </ac:cxnSpMkLst>
        </pc:cxnChg>
        <pc:cxnChg chg="add mod">
          <ac:chgData name="Eomchaiwon" userId="74fa6080-60df-4f48-a8a6-6e401d75eb48" providerId="ADAL" clId="{94FFC1AA-534E-4643-8E7A-50B5E4F1B8CA}" dt="2022-01-03T04:29:27.337" v="15062" actId="1037"/>
          <ac:cxnSpMkLst>
            <pc:docMk/>
            <pc:sldMk cId="4080364050" sldId="268"/>
            <ac:cxnSpMk id="110" creationId="{9974874D-E975-49F9-988A-027219E9A312}"/>
          </ac:cxnSpMkLst>
        </pc:cxnChg>
        <pc:cxnChg chg="add mod">
          <ac:chgData name="Eomchaiwon" userId="74fa6080-60df-4f48-a8a6-6e401d75eb48" providerId="ADAL" clId="{94FFC1AA-534E-4643-8E7A-50B5E4F1B8CA}" dt="2022-01-03T04:29:27.337" v="15062" actId="1037"/>
          <ac:cxnSpMkLst>
            <pc:docMk/>
            <pc:sldMk cId="4080364050" sldId="268"/>
            <ac:cxnSpMk id="122" creationId="{A1F28DF6-D3D6-4797-A04F-FE234939A246}"/>
          </ac:cxnSpMkLst>
        </pc:cxnChg>
        <pc:cxnChg chg="add mod">
          <ac:chgData name="Eomchaiwon" userId="74fa6080-60df-4f48-a8a6-6e401d75eb48" providerId="ADAL" clId="{94FFC1AA-534E-4643-8E7A-50B5E4F1B8CA}" dt="2022-01-03T04:29:27.337" v="15062" actId="1037"/>
          <ac:cxnSpMkLst>
            <pc:docMk/>
            <pc:sldMk cId="4080364050" sldId="268"/>
            <ac:cxnSpMk id="127" creationId="{3FBE12EB-D1CD-4477-9DA1-4209CED81BF7}"/>
          </ac:cxnSpMkLst>
        </pc:cxnChg>
        <pc:cxnChg chg="add mod">
          <ac:chgData name="Eomchaiwon" userId="74fa6080-60df-4f48-a8a6-6e401d75eb48" providerId="ADAL" clId="{94FFC1AA-534E-4643-8E7A-50B5E4F1B8CA}" dt="2022-01-03T04:29:27.337" v="15062" actId="1037"/>
          <ac:cxnSpMkLst>
            <pc:docMk/>
            <pc:sldMk cId="4080364050" sldId="268"/>
            <ac:cxnSpMk id="132" creationId="{DF95651E-1F4F-40A2-B38D-51FD398882D6}"/>
          </ac:cxnSpMkLst>
        </pc:cxnChg>
        <pc:cxnChg chg="add mod">
          <ac:chgData name="Eomchaiwon" userId="74fa6080-60df-4f48-a8a6-6e401d75eb48" providerId="ADAL" clId="{94FFC1AA-534E-4643-8E7A-50B5E4F1B8CA}" dt="2022-01-03T04:29:27.337" v="15062" actId="1037"/>
          <ac:cxnSpMkLst>
            <pc:docMk/>
            <pc:sldMk cId="4080364050" sldId="268"/>
            <ac:cxnSpMk id="147" creationId="{9D90C576-AA19-41D2-95EA-5485D038DC7E}"/>
          </ac:cxnSpMkLst>
        </pc:cxnChg>
        <pc:cxnChg chg="add mod">
          <ac:chgData name="Eomchaiwon" userId="74fa6080-60df-4f48-a8a6-6e401d75eb48" providerId="ADAL" clId="{94FFC1AA-534E-4643-8E7A-50B5E4F1B8CA}" dt="2022-01-03T04:29:27.337" v="15062" actId="1037"/>
          <ac:cxnSpMkLst>
            <pc:docMk/>
            <pc:sldMk cId="4080364050" sldId="268"/>
            <ac:cxnSpMk id="155" creationId="{CC2B2381-3283-4BC8-BEF3-FD4B27933FCB}"/>
          </ac:cxnSpMkLst>
        </pc:cxnChg>
        <pc:cxnChg chg="add del mod">
          <ac:chgData name="Eomchaiwon" userId="74fa6080-60df-4f48-a8a6-6e401d75eb48" providerId="ADAL" clId="{94FFC1AA-534E-4643-8E7A-50B5E4F1B8CA}" dt="2021-12-29T05:03:41.618" v="5625" actId="478"/>
          <ac:cxnSpMkLst>
            <pc:docMk/>
            <pc:sldMk cId="4080364050" sldId="268"/>
            <ac:cxnSpMk id="157" creationId="{690411A3-41A2-4984-ACFF-5DE0684AF246}"/>
          </ac:cxnSpMkLst>
        </pc:cxnChg>
        <pc:cxnChg chg="add del mod">
          <ac:chgData name="Eomchaiwon" userId="74fa6080-60df-4f48-a8a6-6e401d75eb48" providerId="ADAL" clId="{94FFC1AA-534E-4643-8E7A-50B5E4F1B8CA}" dt="2021-12-29T05:10:11.066" v="5934" actId="478"/>
          <ac:cxnSpMkLst>
            <pc:docMk/>
            <pc:sldMk cId="4080364050" sldId="268"/>
            <ac:cxnSpMk id="159" creationId="{D488A00C-94C0-4652-B4A5-7ACB13C91038}"/>
          </ac:cxnSpMkLst>
        </pc:cxnChg>
        <pc:cxnChg chg="add del mod">
          <ac:chgData name="Eomchaiwon" userId="74fa6080-60df-4f48-a8a6-6e401d75eb48" providerId="ADAL" clId="{94FFC1AA-534E-4643-8E7A-50B5E4F1B8CA}" dt="2021-12-29T05:03:53.070" v="5627" actId="478"/>
          <ac:cxnSpMkLst>
            <pc:docMk/>
            <pc:sldMk cId="4080364050" sldId="268"/>
            <ac:cxnSpMk id="163" creationId="{00AB911F-D300-43BB-9926-91E5BE5F74C9}"/>
          </ac:cxnSpMkLst>
        </pc:cxnChg>
        <pc:cxnChg chg="add mod">
          <ac:chgData name="Eomchaiwon" userId="74fa6080-60df-4f48-a8a6-6e401d75eb48" providerId="ADAL" clId="{94FFC1AA-534E-4643-8E7A-50B5E4F1B8CA}" dt="2022-01-03T04:29:27.337" v="15062" actId="1037"/>
          <ac:cxnSpMkLst>
            <pc:docMk/>
            <pc:sldMk cId="4080364050" sldId="268"/>
            <ac:cxnSpMk id="165" creationId="{4FD3B5F8-A07A-406E-92E8-85286141FDD0}"/>
          </ac:cxnSpMkLst>
        </pc:cxnChg>
        <pc:cxnChg chg="add del mod">
          <ac:chgData name="Eomchaiwon" userId="74fa6080-60df-4f48-a8a6-6e401d75eb48" providerId="ADAL" clId="{94FFC1AA-534E-4643-8E7A-50B5E4F1B8CA}" dt="2021-12-29T05:10:19.692" v="5937" actId="478"/>
          <ac:cxnSpMkLst>
            <pc:docMk/>
            <pc:sldMk cId="4080364050" sldId="268"/>
            <ac:cxnSpMk id="167" creationId="{07722E08-69FF-45ED-8722-497CDD164C3C}"/>
          </ac:cxnSpMkLst>
        </pc:cxnChg>
        <pc:cxnChg chg="add mod">
          <ac:chgData name="Eomchaiwon" userId="74fa6080-60df-4f48-a8a6-6e401d75eb48" providerId="ADAL" clId="{94FFC1AA-534E-4643-8E7A-50B5E4F1B8CA}" dt="2022-01-03T04:29:27.337" v="15062" actId="1037"/>
          <ac:cxnSpMkLst>
            <pc:docMk/>
            <pc:sldMk cId="4080364050" sldId="268"/>
            <ac:cxnSpMk id="200" creationId="{342FBDA9-D368-47C2-8005-8E0D36D911B3}"/>
          </ac:cxnSpMkLst>
        </pc:cxnChg>
        <pc:cxnChg chg="add mod">
          <ac:chgData name="Eomchaiwon" userId="74fa6080-60df-4f48-a8a6-6e401d75eb48" providerId="ADAL" clId="{94FFC1AA-534E-4643-8E7A-50B5E4F1B8CA}" dt="2022-01-03T04:29:27.337" v="15062" actId="1037"/>
          <ac:cxnSpMkLst>
            <pc:docMk/>
            <pc:sldMk cId="4080364050" sldId="268"/>
            <ac:cxnSpMk id="203" creationId="{BC26F165-9DAA-4624-8CE8-CB856A7DE3BC}"/>
          </ac:cxnSpMkLst>
        </pc:cxnChg>
      </pc:sldChg>
      <pc:sldChg chg="modSp add mod ord">
        <pc:chgData name="Eomchaiwon" userId="74fa6080-60df-4f48-a8a6-6e401d75eb48" providerId="ADAL" clId="{94FFC1AA-534E-4643-8E7A-50B5E4F1B8CA}" dt="2021-12-29T05:18:02.584" v="6276"/>
        <pc:sldMkLst>
          <pc:docMk/>
          <pc:sldMk cId="4287558372" sldId="269"/>
        </pc:sldMkLst>
        <pc:spChg chg="mod">
          <ac:chgData name="Eomchaiwon" userId="74fa6080-60df-4f48-a8a6-6e401d75eb48" providerId="ADAL" clId="{94FFC1AA-534E-4643-8E7A-50B5E4F1B8CA}" dt="2021-12-29T05:18:02.584" v="6276"/>
          <ac:spMkLst>
            <pc:docMk/>
            <pc:sldMk cId="4287558372" sldId="269"/>
            <ac:spMk id="7" creationId="{C4224087-DB00-47B4-B970-700E65141BA3}"/>
          </ac:spMkLst>
        </pc:spChg>
      </pc:sldChg>
      <pc:sldChg chg="addSp delSp modSp add mod">
        <pc:chgData name="Eomchaiwon" userId="74fa6080-60df-4f48-a8a6-6e401d75eb48" providerId="ADAL" clId="{94FFC1AA-534E-4643-8E7A-50B5E4F1B8CA}" dt="2021-12-29T05:46:26.069" v="7025" actId="1076"/>
        <pc:sldMkLst>
          <pc:docMk/>
          <pc:sldMk cId="2499794289" sldId="270"/>
        </pc:sldMkLst>
        <pc:spChg chg="add mod">
          <ac:chgData name="Eomchaiwon" userId="74fa6080-60df-4f48-a8a6-6e401d75eb48" providerId="ADAL" clId="{94FFC1AA-534E-4643-8E7A-50B5E4F1B8CA}" dt="2021-12-29T05:41:36.412" v="6793" actId="1036"/>
          <ac:spMkLst>
            <pc:docMk/>
            <pc:sldMk cId="2499794289" sldId="270"/>
            <ac:spMk id="4" creationId="{A5C2E7A3-1AC4-4AA6-900D-2457F9894107}"/>
          </ac:spMkLst>
        </pc:spChg>
        <pc:spChg chg="add mod">
          <ac:chgData name="Eomchaiwon" userId="74fa6080-60df-4f48-a8a6-6e401d75eb48" providerId="ADAL" clId="{94FFC1AA-534E-4643-8E7A-50B5E4F1B8CA}" dt="2021-12-29T05:44:53.995" v="6882" actId="1036"/>
          <ac:spMkLst>
            <pc:docMk/>
            <pc:sldMk cId="2499794289" sldId="270"/>
            <ac:spMk id="5" creationId="{6584541D-51C8-430B-94A5-6A5CA1114623}"/>
          </ac:spMkLst>
        </pc:spChg>
        <pc:spChg chg="mod">
          <ac:chgData name="Eomchaiwon" userId="74fa6080-60df-4f48-a8a6-6e401d75eb48" providerId="ADAL" clId="{94FFC1AA-534E-4643-8E7A-50B5E4F1B8CA}" dt="2021-12-29T05:40:51.444" v="6673" actId="1076"/>
          <ac:spMkLst>
            <pc:docMk/>
            <pc:sldMk cId="2499794289" sldId="270"/>
            <ac:spMk id="7" creationId="{C4224087-DB00-47B4-B970-700E65141BA3}"/>
          </ac:spMkLst>
        </pc:spChg>
        <pc:spChg chg="add del mod">
          <ac:chgData name="Eomchaiwon" userId="74fa6080-60df-4f48-a8a6-6e401d75eb48" providerId="ADAL" clId="{94FFC1AA-534E-4643-8E7A-50B5E4F1B8CA}" dt="2021-12-29T05:26:55.789" v="6311" actId="478"/>
          <ac:spMkLst>
            <pc:docMk/>
            <pc:sldMk cId="2499794289" sldId="270"/>
            <ac:spMk id="9" creationId="{C518CBB5-623A-4EBB-AE7D-9BA171AA3875}"/>
          </ac:spMkLst>
        </pc:spChg>
        <pc:spChg chg="add mod">
          <ac:chgData name="Eomchaiwon" userId="74fa6080-60df-4f48-a8a6-6e401d75eb48" providerId="ADAL" clId="{94FFC1AA-534E-4643-8E7A-50B5E4F1B8CA}" dt="2021-12-29T05:41:28.220" v="6792" actId="1035"/>
          <ac:spMkLst>
            <pc:docMk/>
            <pc:sldMk cId="2499794289" sldId="270"/>
            <ac:spMk id="11" creationId="{EEC94CDB-E357-459D-B9B2-D7B2DACE368C}"/>
          </ac:spMkLst>
        </pc:spChg>
        <pc:spChg chg="add del mod">
          <ac:chgData name="Eomchaiwon" userId="74fa6080-60df-4f48-a8a6-6e401d75eb48" providerId="ADAL" clId="{94FFC1AA-534E-4643-8E7A-50B5E4F1B8CA}" dt="2021-12-29T05:41:28.220" v="6792" actId="1035"/>
          <ac:spMkLst>
            <pc:docMk/>
            <pc:sldMk cId="2499794289" sldId="270"/>
            <ac:spMk id="13" creationId="{90963619-FCCA-43FA-B4F0-1CD1D2E4C780}"/>
          </ac:spMkLst>
        </pc:spChg>
        <pc:spChg chg="add mod">
          <ac:chgData name="Eomchaiwon" userId="74fa6080-60df-4f48-a8a6-6e401d75eb48" providerId="ADAL" clId="{94FFC1AA-534E-4643-8E7A-50B5E4F1B8CA}" dt="2021-12-29T05:41:28.220" v="6792" actId="1035"/>
          <ac:spMkLst>
            <pc:docMk/>
            <pc:sldMk cId="2499794289" sldId="270"/>
            <ac:spMk id="14" creationId="{1F0706BD-D218-41AF-8125-540F39F9956A}"/>
          </ac:spMkLst>
        </pc:spChg>
        <pc:spChg chg="add del mod">
          <ac:chgData name="Eomchaiwon" userId="74fa6080-60df-4f48-a8a6-6e401d75eb48" providerId="ADAL" clId="{94FFC1AA-534E-4643-8E7A-50B5E4F1B8CA}" dt="2021-12-29T05:36:53.743" v="6567" actId="478"/>
          <ac:spMkLst>
            <pc:docMk/>
            <pc:sldMk cId="2499794289" sldId="270"/>
            <ac:spMk id="15" creationId="{95ACEABF-351E-4C9E-85DA-FA22AB1CC34F}"/>
          </ac:spMkLst>
        </pc:spChg>
        <pc:spChg chg="add del mod">
          <ac:chgData name="Eomchaiwon" userId="74fa6080-60df-4f48-a8a6-6e401d75eb48" providerId="ADAL" clId="{94FFC1AA-534E-4643-8E7A-50B5E4F1B8CA}" dt="2021-12-29T05:36:59.573" v="6571" actId="478"/>
          <ac:spMkLst>
            <pc:docMk/>
            <pc:sldMk cId="2499794289" sldId="270"/>
            <ac:spMk id="17" creationId="{11E3CF24-E939-4339-AD4C-2E97FE9CAD45}"/>
          </ac:spMkLst>
        </pc:spChg>
        <pc:spChg chg="add mod">
          <ac:chgData name="Eomchaiwon" userId="74fa6080-60df-4f48-a8a6-6e401d75eb48" providerId="ADAL" clId="{94FFC1AA-534E-4643-8E7A-50B5E4F1B8CA}" dt="2021-12-29T05:41:28.220" v="6792" actId="1035"/>
          <ac:spMkLst>
            <pc:docMk/>
            <pc:sldMk cId="2499794289" sldId="270"/>
            <ac:spMk id="19" creationId="{25E1E2F3-6073-4F94-9367-6A3F3D789D33}"/>
          </ac:spMkLst>
        </pc:spChg>
        <pc:spChg chg="add mod">
          <ac:chgData name="Eomchaiwon" userId="74fa6080-60df-4f48-a8a6-6e401d75eb48" providerId="ADAL" clId="{94FFC1AA-534E-4643-8E7A-50B5E4F1B8CA}" dt="2021-12-29T05:44:42.893" v="6876" actId="1035"/>
          <ac:spMkLst>
            <pc:docMk/>
            <pc:sldMk cId="2499794289" sldId="270"/>
            <ac:spMk id="20" creationId="{EE4DB56A-F65C-43C2-ABBC-77A4A2AF9AD8}"/>
          </ac:spMkLst>
        </pc:spChg>
        <pc:spChg chg="add del mod">
          <ac:chgData name="Eomchaiwon" userId="74fa6080-60df-4f48-a8a6-6e401d75eb48" providerId="ADAL" clId="{94FFC1AA-534E-4643-8E7A-50B5E4F1B8CA}" dt="2021-12-29T05:26:56.931" v="6313" actId="478"/>
          <ac:spMkLst>
            <pc:docMk/>
            <pc:sldMk cId="2499794289" sldId="270"/>
            <ac:spMk id="22" creationId="{2009B479-921C-412A-A2AB-E3E85EAF8C4D}"/>
          </ac:spMkLst>
        </pc:spChg>
        <pc:spChg chg="add del mod">
          <ac:chgData name="Eomchaiwon" userId="74fa6080-60df-4f48-a8a6-6e401d75eb48" providerId="ADAL" clId="{94FFC1AA-534E-4643-8E7A-50B5E4F1B8CA}" dt="2021-12-29T05:26:57.749" v="6314" actId="478"/>
          <ac:spMkLst>
            <pc:docMk/>
            <pc:sldMk cId="2499794289" sldId="270"/>
            <ac:spMk id="25" creationId="{7112F37D-4C75-4B9A-AB90-73534BDF8812}"/>
          </ac:spMkLst>
        </pc:spChg>
        <pc:spChg chg="add del mod">
          <ac:chgData name="Eomchaiwon" userId="74fa6080-60df-4f48-a8a6-6e401d75eb48" providerId="ADAL" clId="{94FFC1AA-534E-4643-8E7A-50B5E4F1B8CA}" dt="2021-12-29T05:31:35.450" v="6395" actId="478"/>
          <ac:spMkLst>
            <pc:docMk/>
            <pc:sldMk cId="2499794289" sldId="270"/>
            <ac:spMk id="27" creationId="{555FCB21-7DDE-4713-9083-09A8ED051082}"/>
          </ac:spMkLst>
        </pc:spChg>
        <pc:spChg chg="add mod">
          <ac:chgData name="Eomchaiwon" userId="74fa6080-60df-4f48-a8a6-6e401d75eb48" providerId="ADAL" clId="{94FFC1AA-534E-4643-8E7A-50B5E4F1B8CA}" dt="2021-12-29T05:45:30.371" v="6946" actId="1076"/>
          <ac:spMkLst>
            <pc:docMk/>
            <pc:sldMk cId="2499794289" sldId="270"/>
            <ac:spMk id="28" creationId="{695F7B58-6DEC-4415-91B3-0631C2D12967}"/>
          </ac:spMkLst>
        </pc:spChg>
        <pc:spChg chg="add del mod">
          <ac:chgData name="Eomchaiwon" userId="74fa6080-60df-4f48-a8a6-6e401d75eb48" providerId="ADAL" clId="{94FFC1AA-534E-4643-8E7A-50B5E4F1B8CA}" dt="2021-12-29T05:36:50.198" v="6563" actId="478"/>
          <ac:spMkLst>
            <pc:docMk/>
            <pc:sldMk cId="2499794289" sldId="270"/>
            <ac:spMk id="29" creationId="{19662947-E97C-43A8-88C5-472FF8FBD586}"/>
          </ac:spMkLst>
        </pc:spChg>
        <pc:spChg chg="add del mod">
          <ac:chgData name="Eomchaiwon" userId="74fa6080-60df-4f48-a8a6-6e401d75eb48" providerId="ADAL" clId="{94FFC1AA-534E-4643-8E7A-50B5E4F1B8CA}" dt="2021-12-29T05:36:48.807" v="6562" actId="478"/>
          <ac:spMkLst>
            <pc:docMk/>
            <pc:sldMk cId="2499794289" sldId="270"/>
            <ac:spMk id="30" creationId="{4B487AF2-CAF2-4F23-85B7-65ABCEF7810F}"/>
          </ac:spMkLst>
        </pc:spChg>
        <pc:spChg chg="add del mod">
          <ac:chgData name="Eomchaiwon" userId="74fa6080-60df-4f48-a8a6-6e401d75eb48" providerId="ADAL" clId="{94FFC1AA-534E-4643-8E7A-50B5E4F1B8CA}" dt="2021-12-29T05:36:53.149" v="6566" actId="478"/>
          <ac:spMkLst>
            <pc:docMk/>
            <pc:sldMk cId="2499794289" sldId="270"/>
            <ac:spMk id="32" creationId="{B9152800-309B-4D4B-8EEB-95392A233135}"/>
          </ac:spMkLst>
        </pc:spChg>
        <pc:spChg chg="add del mod">
          <ac:chgData name="Eomchaiwon" userId="74fa6080-60df-4f48-a8a6-6e401d75eb48" providerId="ADAL" clId="{94FFC1AA-534E-4643-8E7A-50B5E4F1B8CA}" dt="2021-12-29T05:26:56.384" v="6312" actId="478"/>
          <ac:spMkLst>
            <pc:docMk/>
            <pc:sldMk cId="2499794289" sldId="270"/>
            <ac:spMk id="33" creationId="{16D48007-EA29-46A3-8D01-3870E395680E}"/>
          </ac:spMkLst>
        </pc:spChg>
        <pc:spChg chg="add mod">
          <ac:chgData name="Eomchaiwon" userId="74fa6080-60df-4f48-a8a6-6e401d75eb48" providerId="ADAL" clId="{94FFC1AA-534E-4643-8E7A-50B5E4F1B8CA}" dt="2021-12-29T05:44:47.532" v="6880" actId="1036"/>
          <ac:spMkLst>
            <pc:docMk/>
            <pc:sldMk cId="2499794289" sldId="270"/>
            <ac:spMk id="34" creationId="{4753D9F1-738D-4482-AAB3-B7DF2FC19BAC}"/>
          </ac:spMkLst>
        </pc:spChg>
        <pc:spChg chg="add del mod">
          <ac:chgData name="Eomchaiwon" userId="74fa6080-60df-4f48-a8a6-6e401d75eb48" providerId="ADAL" clId="{94FFC1AA-534E-4643-8E7A-50B5E4F1B8CA}" dt="2021-12-29T05:27:00.469" v="6316" actId="478"/>
          <ac:spMkLst>
            <pc:docMk/>
            <pc:sldMk cId="2499794289" sldId="270"/>
            <ac:spMk id="35" creationId="{47BE6D38-877B-473C-94D6-38CA5F9E6BFC}"/>
          </ac:spMkLst>
        </pc:spChg>
        <pc:spChg chg="add del mod">
          <ac:chgData name="Eomchaiwon" userId="74fa6080-60df-4f48-a8a6-6e401d75eb48" providerId="ADAL" clId="{94FFC1AA-534E-4643-8E7A-50B5E4F1B8CA}" dt="2021-12-29T05:27:00.469" v="6316" actId="478"/>
          <ac:spMkLst>
            <pc:docMk/>
            <pc:sldMk cId="2499794289" sldId="270"/>
            <ac:spMk id="37" creationId="{23553F02-6F38-4623-9C91-EB1A9E140489}"/>
          </ac:spMkLst>
        </pc:spChg>
        <pc:spChg chg="add del mod">
          <ac:chgData name="Eomchaiwon" userId="74fa6080-60df-4f48-a8a6-6e401d75eb48" providerId="ADAL" clId="{94FFC1AA-534E-4643-8E7A-50B5E4F1B8CA}" dt="2021-12-29T05:27:00.469" v="6316" actId="478"/>
          <ac:spMkLst>
            <pc:docMk/>
            <pc:sldMk cId="2499794289" sldId="270"/>
            <ac:spMk id="39" creationId="{94D2FF6B-94CA-414E-80CD-860ABB26E3C0}"/>
          </ac:spMkLst>
        </pc:spChg>
        <pc:spChg chg="add del mod">
          <ac:chgData name="Eomchaiwon" userId="74fa6080-60df-4f48-a8a6-6e401d75eb48" providerId="ADAL" clId="{94FFC1AA-534E-4643-8E7A-50B5E4F1B8CA}" dt="2021-12-29T05:27:00.469" v="6316" actId="478"/>
          <ac:spMkLst>
            <pc:docMk/>
            <pc:sldMk cId="2499794289" sldId="270"/>
            <ac:spMk id="40" creationId="{A985CDE5-D2EE-408C-9E79-5CEDDC62D071}"/>
          </ac:spMkLst>
        </pc:spChg>
        <pc:spChg chg="add del mod">
          <ac:chgData name="Eomchaiwon" userId="74fa6080-60df-4f48-a8a6-6e401d75eb48" providerId="ADAL" clId="{94FFC1AA-534E-4643-8E7A-50B5E4F1B8CA}" dt="2021-12-29T05:27:07.120" v="6317" actId="478"/>
          <ac:spMkLst>
            <pc:docMk/>
            <pc:sldMk cId="2499794289" sldId="270"/>
            <ac:spMk id="42" creationId="{567F888E-7F75-4D93-8A44-0A73A3CFA9AC}"/>
          </ac:spMkLst>
        </pc:spChg>
        <pc:spChg chg="add del mod">
          <ac:chgData name="Eomchaiwon" userId="74fa6080-60df-4f48-a8a6-6e401d75eb48" providerId="ADAL" clId="{94FFC1AA-534E-4643-8E7A-50B5E4F1B8CA}" dt="2021-12-29T05:27:00.469" v="6316" actId="478"/>
          <ac:spMkLst>
            <pc:docMk/>
            <pc:sldMk cId="2499794289" sldId="270"/>
            <ac:spMk id="43" creationId="{32FBF327-C337-425C-BCFA-AE7FFFC42E78}"/>
          </ac:spMkLst>
        </pc:spChg>
        <pc:spChg chg="add del mod">
          <ac:chgData name="Eomchaiwon" userId="74fa6080-60df-4f48-a8a6-6e401d75eb48" providerId="ADAL" clId="{94FFC1AA-534E-4643-8E7A-50B5E4F1B8CA}" dt="2021-12-29T05:43:54.345" v="6867" actId="478"/>
          <ac:spMkLst>
            <pc:docMk/>
            <pc:sldMk cId="2499794289" sldId="270"/>
            <ac:spMk id="44" creationId="{5EDED2DE-266E-435D-AAAA-BF85DFC8FEC8}"/>
          </ac:spMkLst>
        </pc:spChg>
        <pc:spChg chg="add del mod">
          <ac:chgData name="Eomchaiwon" userId="74fa6080-60df-4f48-a8a6-6e401d75eb48" providerId="ADAL" clId="{94FFC1AA-534E-4643-8E7A-50B5E4F1B8CA}" dt="2021-12-29T05:27:00.469" v="6316" actId="478"/>
          <ac:spMkLst>
            <pc:docMk/>
            <pc:sldMk cId="2499794289" sldId="270"/>
            <ac:spMk id="46" creationId="{85A73A7C-8AF1-4705-9DF8-AE33F0858611}"/>
          </ac:spMkLst>
        </pc:spChg>
        <pc:spChg chg="add del mod">
          <ac:chgData name="Eomchaiwon" userId="74fa6080-60df-4f48-a8a6-6e401d75eb48" providerId="ADAL" clId="{94FFC1AA-534E-4643-8E7A-50B5E4F1B8CA}" dt="2021-12-29T05:37:01.452" v="6572" actId="478"/>
          <ac:spMkLst>
            <pc:docMk/>
            <pc:sldMk cId="2499794289" sldId="270"/>
            <ac:spMk id="49" creationId="{BC7B0D85-D740-40A3-9375-3161030ECA48}"/>
          </ac:spMkLst>
        </pc:spChg>
        <pc:spChg chg="add mod">
          <ac:chgData name="Eomchaiwon" userId="74fa6080-60df-4f48-a8a6-6e401d75eb48" providerId="ADAL" clId="{94FFC1AA-534E-4643-8E7A-50B5E4F1B8CA}" dt="2021-12-29T05:41:28.220" v="6792" actId="1035"/>
          <ac:spMkLst>
            <pc:docMk/>
            <pc:sldMk cId="2499794289" sldId="270"/>
            <ac:spMk id="58" creationId="{5156C34D-340B-4A19-8740-63DD897C3C0B}"/>
          </ac:spMkLst>
        </pc:spChg>
        <pc:spChg chg="add mod">
          <ac:chgData name="Eomchaiwon" userId="74fa6080-60df-4f48-a8a6-6e401d75eb48" providerId="ADAL" clId="{94FFC1AA-534E-4643-8E7A-50B5E4F1B8CA}" dt="2021-12-29T05:44:29.489" v="6875" actId="1037"/>
          <ac:spMkLst>
            <pc:docMk/>
            <pc:sldMk cId="2499794289" sldId="270"/>
            <ac:spMk id="62" creationId="{6D651BEF-E850-4E35-9F35-D6C1B6A613CA}"/>
          </ac:spMkLst>
        </pc:spChg>
        <pc:spChg chg="add mod">
          <ac:chgData name="Eomchaiwon" userId="74fa6080-60df-4f48-a8a6-6e401d75eb48" providerId="ADAL" clId="{94FFC1AA-534E-4643-8E7A-50B5E4F1B8CA}" dt="2021-12-29T05:41:28.220" v="6792" actId="1035"/>
          <ac:spMkLst>
            <pc:docMk/>
            <pc:sldMk cId="2499794289" sldId="270"/>
            <ac:spMk id="66" creationId="{D4CED16E-9302-493D-8149-EC3EF51A955B}"/>
          </ac:spMkLst>
        </pc:spChg>
        <pc:spChg chg="add mod">
          <ac:chgData name="Eomchaiwon" userId="74fa6080-60df-4f48-a8a6-6e401d75eb48" providerId="ADAL" clId="{94FFC1AA-534E-4643-8E7A-50B5E4F1B8CA}" dt="2021-12-29T05:41:28.220" v="6792" actId="1035"/>
          <ac:spMkLst>
            <pc:docMk/>
            <pc:sldMk cId="2499794289" sldId="270"/>
            <ac:spMk id="73" creationId="{D85F1F43-E2AC-48F8-8367-DF2547F60F33}"/>
          </ac:spMkLst>
        </pc:spChg>
        <pc:spChg chg="add mod">
          <ac:chgData name="Eomchaiwon" userId="74fa6080-60df-4f48-a8a6-6e401d75eb48" providerId="ADAL" clId="{94FFC1AA-534E-4643-8E7A-50B5E4F1B8CA}" dt="2021-12-29T05:41:28.220" v="6792" actId="1035"/>
          <ac:spMkLst>
            <pc:docMk/>
            <pc:sldMk cId="2499794289" sldId="270"/>
            <ac:spMk id="78" creationId="{1C9BC48C-0D6C-4AA8-9C6A-70770D94F7B6}"/>
          </ac:spMkLst>
        </pc:spChg>
        <pc:spChg chg="add mod">
          <ac:chgData name="Eomchaiwon" userId="74fa6080-60df-4f48-a8a6-6e401d75eb48" providerId="ADAL" clId="{94FFC1AA-534E-4643-8E7A-50B5E4F1B8CA}" dt="2021-12-29T05:41:28.220" v="6792" actId="1035"/>
          <ac:spMkLst>
            <pc:docMk/>
            <pc:sldMk cId="2499794289" sldId="270"/>
            <ac:spMk id="83" creationId="{F2AD27E5-A252-4B27-9F80-B2884F165A27}"/>
          </ac:spMkLst>
        </pc:spChg>
        <pc:spChg chg="add mod">
          <ac:chgData name="Eomchaiwon" userId="74fa6080-60df-4f48-a8a6-6e401d75eb48" providerId="ADAL" clId="{94FFC1AA-534E-4643-8E7A-50B5E4F1B8CA}" dt="2021-12-29T05:41:28.220" v="6792" actId="1035"/>
          <ac:spMkLst>
            <pc:docMk/>
            <pc:sldMk cId="2499794289" sldId="270"/>
            <ac:spMk id="87" creationId="{84FF748F-7EB6-4891-BC07-B88845CC5BE3}"/>
          </ac:spMkLst>
        </pc:spChg>
        <pc:spChg chg="add mod">
          <ac:chgData name="Eomchaiwon" userId="74fa6080-60df-4f48-a8a6-6e401d75eb48" providerId="ADAL" clId="{94FFC1AA-534E-4643-8E7A-50B5E4F1B8CA}" dt="2021-12-29T05:46:26.069" v="7025" actId="1076"/>
          <ac:spMkLst>
            <pc:docMk/>
            <pc:sldMk cId="2499794289" sldId="270"/>
            <ac:spMk id="95" creationId="{CDE0494D-D775-4F86-B841-0CB72569477B}"/>
          </ac:spMkLst>
        </pc:spChg>
        <pc:spChg chg="add mod">
          <ac:chgData name="Eomchaiwon" userId="74fa6080-60df-4f48-a8a6-6e401d75eb48" providerId="ADAL" clId="{94FFC1AA-534E-4643-8E7A-50B5E4F1B8CA}" dt="2021-12-29T05:41:28.220" v="6792" actId="1035"/>
          <ac:spMkLst>
            <pc:docMk/>
            <pc:sldMk cId="2499794289" sldId="270"/>
            <ac:spMk id="106" creationId="{C2CBE185-181D-4AA0-9B14-30DEA0EAFC19}"/>
          </ac:spMkLst>
        </pc:spChg>
        <pc:spChg chg="add mod">
          <ac:chgData name="Eomchaiwon" userId="74fa6080-60df-4f48-a8a6-6e401d75eb48" providerId="ADAL" clId="{94FFC1AA-534E-4643-8E7A-50B5E4F1B8CA}" dt="2021-12-29T05:43:22.853" v="6855"/>
          <ac:spMkLst>
            <pc:docMk/>
            <pc:sldMk cId="2499794289" sldId="270"/>
            <ac:spMk id="116" creationId="{DFF93EF6-B285-4D31-8DA5-358B4F0D3143}"/>
          </ac:spMkLst>
        </pc:spChg>
        <pc:spChg chg="add mod">
          <ac:chgData name="Eomchaiwon" userId="74fa6080-60df-4f48-a8a6-6e401d75eb48" providerId="ADAL" clId="{94FFC1AA-534E-4643-8E7A-50B5E4F1B8CA}" dt="2021-12-29T05:46:03.620" v="7014" actId="20577"/>
          <ac:spMkLst>
            <pc:docMk/>
            <pc:sldMk cId="2499794289" sldId="270"/>
            <ac:spMk id="129" creationId="{203F49E0-E204-402D-B795-0B50C2E73BE6}"/>
          </ac:spMkLst>
        </pc:spChg>
        <pc:cxnChg chg="add mod">
          <ac:chgData name="Eomchaiwon" userId="74fa6080-60df-4f48-a8a6-6e401d75eb48" providerId="ADAL" clId="{94FFC1AA-534E-4643-8E7A-50B5E4F1B8CA}" dt="2021-12-29T05:44:53.995" v="6882" actId="1036"/>
          <ac:cxnSpMkLst>
            <pc:docMk/>
            <pc:sldMk cId="2499794289" sldId="270"/>
            <ac:cxnSpMk id="8" creationId="{4A4F8417-19B2-455F-9440-1A4FB9DF69F9}"/>
          </ac:cxnSpMkLst>
        </pc:cxnChg>
        <pc:cxnChg chg="add mod">
          <ac:chgData name="Eomchaiwon" userId="74fa6080-60df-4f48-a8a6-6e401d75eb48" providerId="ADAL" clId="{94FFC1AA-534E-4643-8E7A-50B5E4F1B8CA}" dt="2021-12-29T05:44:53.995" v="6882" actId="1036"/>
          <ac:cxnSpMkLst>
            <pc:docMk/>
            <pc:sldMk cId="2499794289" sldId="270"/>
            <ac:cxnSpMk id="10" creationId="{0913A46F-F8BD-42CC-A841-FDB352DFC8FD}"/>
          </ac:cxnSpMkLst>
        </pc:cxnChg>
        <pc:cxnChg chg="add mod">
          <ac:chgData name="Eomchaiwon" userId="74fa6080-60df-4f48-a8a6-6e401d75eb48" providerId="ADAL" clId="{94FFC1AA-534E-4643-8E7A-50B5E4F1B8CA}" dt="2021-12-29T05:44:53.995" v="6882" actId="1036"/>
          <ac:cxnSpMkLst>
            <pc:docMk/>
            <pc:sldMk cId="2499794289" sldId="270"/>
            <ac:cxnSpMk id="12" creationId="{4923034F-7815-46CF-8A46-43A1643B72B6}"/>
          </ac:cxnSpMkLst>
        </pc:cxnChg>
        <pc:cxnChg chg="add del mod">
          <ac:chgData name="Eomchaiwon" userId="74fa6080-60df-4f48-a8a6-6e401d75eb48" providerId="ADAL" clId="{94FFC1AA-534E-4643-8E7A-50B5E4F1B8CA}" dt="2021-12-29T05:26:42.570" v="6310" actId="478"/>
          <ac:cxnSpMkLst>
            <pc:docMk/>
            <pc:sldMk cId="2499794289" sldId="270"/>
            <ac:cxnSpMk id="16" creationId="{E76A6247-08FA-4165-9957-7F7FB3F41089}"/>
          </ac:cxnSpMkLst>
        </pc:cxnChg>
        <pc:cxnChg chg="add del mod">
          <ac:chgData name="Eomchaiwon" userId="74fa6080-60df-4f48-a8a6-6e401d75eb48" providerId="ADAL" clId="{94FFC1AA-534E-4643-8E7A-50B5E4F1B8CA}" dt="2021-12-29T05:37:05.944" v="6573" actId="478"/>
          <ac:cxnSpMkLst>
            <pc:docMk/>
            <pc:sldMk cId="2499794289" sldId="270"/>
            <ac:cxnSpMk id="18" creationId="{3CE1280E-1A41-4F85-912E-68AD25316C60}"/>
          </ac:cxnSpMkLst>
        </pc:cxnChg>
        <pc:cxnChg chg="add mod">
          <ac:chgData name="Eomchaiwon" userId="74fa6080-60df-4f48-a8a6-6e401d75eb48" providerId="ADAL" clId="{94FFC1AA-534E-4643-8E7A-50B5E4F1B8CA}" dt="2021-12-29T05:41:28.220" v="6792" actId="1035"/>
          <ac:cxnSpMkLst>
            <pc:docMk/>
            <pc:sldMk cId="2499794289" sldId="270"/>
            <ac:cxnSpMk id="21" creationId="{C5E3A282-3166-42B7-A259-9191E560EB1C}"/>
          </ac:cxnSpMkLst>
        </pc:cxnChg>
        <pc:cxnChg chg="add del mod">
          <ac:chgData name="Eomchaiwon" userId="74fa6080-60df-4f48-a8a6-6e401d75eb48" providerId="ADAL" clId="{94FFC1AA-534E-4643-8E7A-50B5E4F1B8CA}" dt="2021-12-29T05:33:58.360" v="6474" actId="478"/>
          <ac:cxnSpMkLst>
            <pc:docMk/>
            <pc:sldMk cId="2499794289" sldId="270"/>
            <ac:cxnSpMk id="23" creationId="{2C1F77D6-81E8-4321-93B6-B0A5FAAE60C7}"/>
          </ac:cxnSpMkLst>
        </pc:cxnChg>
        <pc:cxnChg chg="add del mod">
          <ac:chgData name="Eomchaiwon" userId="74fa6080-60df-4f48-a8a6-6e401d75eb48" providerId="ADAL" clId="{94FFC1AA-534E-4643-8E7A-50B5E4F1B8CA}" dt="2021-12-29T05:28:29.583" v="6350" actId="478"/>
          <ac:cxnSpMkLst>
            <pc:docMk/>
            <pc:sldMk cId="2499794289" sldId="270"/>
            <ac:cxnSpMk id="24" creationId="{BF000470-EADB-46E3-BA32-38C609037567}"/>
          </ac:cxnSpMkLst>
        </pc:cxnChg>
        <pc:cxnChg chg="add del mod">
          <ac:chgData name="Eomchaiwon" userId="74fa6080-60df-4f48-a8a6-6e401d75eb48" providerId="ADAL" clId="{94FFC1AA-534E-4643-8E7A-50B5E4F1B8CA}" dt="2021-12-29T05:33:59.208" v="6475" actId="478"/>
          <ac:cxnSpMkLst>
            <pc:docMk/>
            <pc:sldMk cId="2499794289" sldId="270"/>
            <ac:cxnSpMk id="26" creationId="{14B8921B-7FEB-42F7-8EC9-A848BD4E66F4}"/>
          </ac:cxnSpMkLst>
        </pc:cxnChg>
        <pc:cxnChg chg="add del mod">
          <ac:chgData name="Eomchaiwon" userId="74fa6080-60df-4f48-a8a6-6e401d75eb48" providerId="ADAL" clId="{94FFC1AA-534E-4643-8E7A-50B5E4F1B8CA}" dt="2021-12-29T05:36:50.823" v="6564" actId="478"/>
          <ac:cxnSpMkLst>
            <pc:docMk/>
            <pc:sldMk cId="2499794289" sldId="270"/>
            <ac:cxnSpMk id="31" creationId="{AA61554C-9538-4A85-9670-D71ADB2950A4}"/>
          </ac:cxnSpMkLst>
        </pc:cxnChg>
        <pc:cxnChg chg="add del mod">
          <ac:chgData name="Eomchaiwon" userId="74fa6080-60df-4f48-a8a6-6e401d75eb48" providerId="ADAL" clId="{94FFC1AA-534E-4643-8E7A-50B5E4F1B8CA}" dt="2021-12-29T05:26:59.159" v="6315" actId="478"/>
          <ac:cxnSpMkLst>
            <pc:docMk/>
            <pc:sldMk cId="2499794289" sldId="270"/>
            <ac:cxnSpMk id="36" creationId="{7889E93E-B316-4E35-AAD6-A97B053DD332}"/>
          </ac:cxnSpMkLst>
        </pc:cxnChg>
        <pc:cxnChg chg="add del mod">
          <ac:chgData name="Eomchaiwon" userId="74fa6080-60df-4f48-a8a6-6e401d75eb48" providerId="ADAL" clId="{94FFC1AA-534E-4643-8E7A-50B5E4F1B8CA}" dt="2021-12-29T05:27:00.469" v="6316" actId="478"/>
          <ac:cxnSpMkLst>
            <pc:docMk/>
            <pc:sldMk cId="2499794289" sldId="270"/>
            <ac:cxnSpMk id="38" creationId="{6C393EF8-DE74-4CED-AE7B-D308D918F31A}"/>
          </ac:cxnSpMkLst>
        </pc:cxnChg>
        <pc:cxnChg chg="add del mod">
          <ac:chgData name="Eomchaiwon" userId="74fa6080-60df-4f48-a8a6-6e401d75eb48" providerId="ADAL" clId="{94FFC1AA-534E-4643-8E7A-50B5E4F1B8CA}" dt="2021-12-29T05:27:00.469" v="6316" actId="478"/>
          <ac:cxnSpMkLst>
            <pc:docMk/>
            <pc:sldMk cId="2499794289" sldId="270"/>
            <ac:cxnSpMk id="41" creationId="{CF235CC8-048F-4BE0-A74B-15587EDF2858}"/>
          </ac:cxnSpMkLst>
        </pc:cxnChg>
        <pc:cxnChg chg="add del mod">
          <ac:chgData name="Eomchaiwon" userId="74fa6080-60df-4f48-a8a6-6e401d75eb48" providerId="ADAL" clId="{94FFC1AA-534E-4643-8E7A-50B5E4F1B8CA}" dt="2021-12-29T05:27:00.469" v="6316" actId="478"/>
          <ac:cxnSpMkLst>
            <pc:docMk/>
            <pc:sldMk cId="2499794289" sldId="270"/>
            <ac:cxnSpMk id="45" creationId="{8DF4DD3A-5ADE-4BE0-81D4-41C2263FA698}"/>
          </ac:cxnSpMkLst>
        </pc:cxnChg>
        <pc:cxnChg chg="add del mod">
          <ac:chgData name="Eomchaiwon" userId="74fa6080-60df-4f48-a8a6-6e401d75eb48" providerId="ADAL" clId="{94FFC1AA-534E-4643-8E7A-50B5E4F1B8CA}" dt="2021-12-29T05:36:52.493" v="6565" actId="478"/>
          <ac:cxnSpMkLst>
            <pc:docMk/>
            <pc:sldMk cId="2499794289" sldId="270"/>
            <ac:cxnSpMk id="47" creationId="{26C16FC0-5185-4BE7-A037-DF173BD709EF}"/>
          </ac:cxnSpMkLst>
        </pc:cxnChg>
        <pc:cxnChg chg="add del mod">
          <ac:chgData name="Eomchaiwon" userId="74fa6080-60df-4f48-a8a6-6e401d75eb48" providerId="ADAL" clId="{94FFC1AA-534E-4643-8E7A-50B5E4F1B8CA}" dt="2021-12-29T05:36:56.521" v="6570" actId="478"/>
          <ac:cxnSpMkLst>
            <pc:docMk/>
            <pc:sldMk cId="2499794289" sldId="270"/>
            <ac:cxnSpMk id="48" creationId="{70377672-28D9-42DD-9D29-85CAF0EF3831}"/>
          </ac:cxnSpMkLst>
        </pc:cxnChg>
        <pc:cxnChg chg="add del mod">
          <ac:chgData name="Eomchaiwon" userId="74fa6080-60df-4f48-a8a6-6e401d75eb48" providerId="ADAL" clId="{94FFC1AA-534E-4643-8E7A-50B5E4F1B8CA}" dt="2021-12-29T05:36:54.540" v="6568" actId="478"/>
          <ac:cxnSpMkLst>
            <pc:docMk/>
            <pc:sldMk cId="2499794289" sldId="270"/>
            <ac:cxnSpMk id="50" creationId="{FA47E3D1-98C8-4C1A-916B-33CF5CDC1FA9}"/>
          </ac:cxnSpMkLst>
        </pc:cxnChg>
        <pc:cxnChg chg="add del mod">
          <ac:chgData name="Eomchaiwon" userId="74fa6080-60df-4f48-a8a6-6e401d75eb48" providerId="ADAL" clId="{94FFC1AA-534E-4643-8E7A-50B5E4F1B8CA}" dt="2021-12-29T05:36:55.446" v="6569" actId="478"/>
          <ac:cxnSpMkLst>
            <pc:docMk/>
            <pc:sldMk cId="2499794289" sldId="270"/>
            <ac:cxnSpMk id="51" creationId="{26A11101-F7E7-4381-8334-4AF34C8689C8}"/>
          </ac:cxnSpMkLst>
        </pc:cxnChg>
        <pc:cxnChg chg="add mod">
          <ac:chgData name="Eomchaiwon" userId="74fa6080-60df-4f48-a8a6-6e401d75eb48" providerId="ADAL" clId="{94FFC1AA-534E-4643-8E7A-50B5E4F1B8CA}" dt="2021-12-29T05:41:28.220" v="6792" actId="1035"/>
          <ac:cxnSpMkLst>
            <pc:docMk/>
            <pc:sldMk cId="2499794289" sldId="270"/>
            <ac:cxnSpMk id="60" creationId="{A42E5CE4-A73D-48FC-89DC-624ECAD39C4F}"/>
          </ac:cxnSpMkLst>
        </pc:cxnChg>
        <pc:cxnChg chg="add mod">
          <ac:chgData name="Eomchaiwon" userId="74fa6080-60df-4f48-a8a6-6e401d75eb48" providerId="ADAL" clId="{94FFC1AA-534E-4643-8E7A-50B5E4F1B8CA}" dt="2021-12-29T05:44:29.489" v="6875" actId="1037"/>
          <ac:cxnSpMkLst>
            <pc:docMk/>
            <pc:sldMk cId="2499794289" sldId="270"/>
            <ac:cxnSpMk id="64" creationId="{5563A053-34C4-4AA9-9F3A-0BC6E9EF5CBA}"/>
          </ac:cxnSpMkLst>
        </pc:cxnChg>
        <pc:cxnChg chg="add mod">
          <ac:chgData name="Eomchaiwon" userId="74fa6080-60df-4f48-a8a6-6e401d75eb48" providerId="ADAL" clId="{94FFC1AA-534E-4643-8E7A-50B5E4F1B8CA}" dt="2021-12-29T05:41:28.220" v="6792" actId="1035"/>
          <ac:cxnSpMkLst>
            <pc:docMk/>
            <pc:sldMk cId="2499794289" sldId="270"/>
            <ac:cxnSpMk id="75" creationId="{2812B098-410B-4D91-BED5-B31F7271C64D}"/>
          </ac:cxnSpMkLst>
        </pc:cxnChg>
        <pc:cxnChg chg="add mod">
          <ac:chgData name="Eomchaiwon" userId="74fa6080-60df-4f48-a8a6-6e401d75eb48" providerId="ADAL" clId="{94FFC1AA-534E-4643-8E7A-50B5E4F1B8CA}" dt="2021-12-29T05:41:28.220" v="6792" actId="1035"/>
          <ac:cxnSpMkLst>
            <pc:docMk/>
            <pc:sldMk cId="2499794289" sldId="270"/>
            <ac:cxnSpMk id="82" creationId="{04BCA8E3-596F-4EE6-83CF-B63CD21824F1}"/>
          </ac:cxnSpMkLst>
        </pc:cxnChg>
        <pc:cxnChg chg="add mod">
          <ac:chgData name="Eomchaiwon" userId="74fa6080-60df-4f48-a8a6-6e401d75eb48" providerId="ADAL" clId="{94FFC1AA-534E-4643-8E7A-50B5E4F1B8CA}" dt="2021-12-29T05:44:47.532" v="6880" actId="1036"/>
          <ac:cxnSpMkLst>
            <pc:docMk/>
            <pc:sldMk cId="2499794289" sldId="270"/>
            <ac:cxnSpMk id="92" creationId="{75EC79EB-A432-4C69-BD9C-D10415A66BB8}"/>
          </ac:cxnSpMkLst>
        </pc:cxnChg>
        <pc:cxnChg chg="add mod">
          <ac:chgData name="Eomchaiwon" userId="74fa6080-60df-4f48-a8a6-6e401d75eb48" providerId="ADAL" clId="{94FFC1AA-534E-4643-8E7A-50B5E4F1B8CA}" dt="2021-12-29T05:46:26.069" v="7025" actId="1076"/>
          <ac:cxnSpMkLst>
            <pc:docMk/>
            <pc:sldMk cId="2499794289" sldId="270"/>
            <ac:cxnSpMk id="97" creationId="{0D2796D6-6754-4AE4-B1B2-E411ACE0805F}"/>
          </ac:cxnSpMkLst>
        </pc:cxnChg>
        <pc:cxnChg chg="add mod">
          <ac:chgData name="Eomchaiwon" userId="74fa6080-60df-4f48-a8a6-6e401d75eb48" providerId="ADAL" clId="{94FFC1AA-534E-4643-8E7A-50B5E4F1B8CA}" dt="2021-12-29T05:41:28.220" v="6792" actId="1035"/>
          <ac:cxnSpMkLst>
            <pc:docMk/>
            <pc:sldMk cId="2499794289" sldId="270"/>
            <ac:cxnSpMk id="103" creationId="{AFF2CB20-4703-49B0-80F3-C0269FF897B0}"/>
          </ac:cxnSpMkLst>
        </pc:cxnChg>
        <pc:cxnChg chg="add mod">
          <ac:chgData name="Eomchaiwon" userId="74fa6080-60df-4f48-a8a6-6e401d75eb48" providerId="ADAL" clId="{94FFC1AA-534E-4643-8E7A-50B5E4F1B8CA}" dt="2021-12-29T05:41:36.412" v="6793" actId="1036"/>
          <ac:cxnSpMkLst>
            <pc:docMk/>
            <pc:sldMk cId="2499794289" sldId="270"/>
            <ac:cxnSpMk id="109" creationId="{BAC1E92D-2981-40B4-9B69-DA0567832E3A}"/>
          </ac:cxnSpMkLst>
        </pc:cxnChg>
        <pc:cxnChg chg="add mod">
          <ac:chgData name="Eomchaiwon" userId="74fa6080-60df-4f48-a8a6-6e401d75eb48" providerId="ADAL" clId="{94FFC1AA-534E-4643-8E7A-50B5E4F1B8CA}" dt="2021-12-29T05:46:26.069" v="7025" actId="1076"/>
          <ac:cxnSpMkLst>
            <pc:docMk/>
            <pc:sldMk cId="2499794289" sldId="270"/>
            <ac:cxnSpMk id="118" creationId="{2F554D93-822F-4F6E-B28E-825090348F38}"/>
          </ac:cxnSpMkLst>
        </pc:cxnChg>
        <pc:cxnChg chg="add mod">
          <ac:chgData name="Eomchaiwon" userId="74fa6080-60df-4f48-a8a6-6e401d75eb48" providerId="ADAL" clId="{94FFC1AA-534E-4643-8E7A-50B5E4F1B8CA}" dt="2021-12-29T05:44:47.532" v="6880" actId="1036"/>
          <ac:cxnSpMkLst>
            <pc:docMk/>
            <pc:sldMk cId="2499794289" sldId="270"/>
            <ac:cxnSpMk id="120" creationId="{68A75ABC-CC48-4DDE-A8F3-CB79362FFD44}"/>
          </ac:cxnSpMkLst>
        </pc:cxnChg>
        <pc:cxnChg chg="add del mod">
          <ac:chgData name="Eomchaiwon" userId="74fa6080-60df-4f48-a8a6-6e401d75eb48" providerId="ADAL" clId="{94FFC1AA-534E-4643-8E7A-50B5E4F1B8CA}" dt="2021-12-29T05:44:12.298" v="6871" actId="478"/>
          <ac:cxnSpMkLst>
            <pc:docMk/>
            <pc:sldMk cId="2499794289" sldId="270"/>
            <ac:cxnSpMk id="126" creationId="{31017534-FA2D-4B7F-82BD-EEC741392074}"/>
          </ac:cxnSpMkLst>
        </pc:cxnChg>
        <pc:cxnChg chg="add mod">
          <ac:chgData name="Eomchaiwon" userId="74fa6080-60df-4f48-a8a6-6e401d75eb48" providerId="ADAL" clId="{94FFC1AA-534E-4643-8E7A-50B5E4F1B8CA}" dt="2021-12-29T05:44:42.893" v="6876" actId="1035"/>
          <ac:cxnSpMkLst>
            <pc:docMk/>
            <pc:sldMk cId="2499794289" sldId="270"/>
            <ac:cxnSpMk id="128" creationId="{9FB794CA-9104-484D-A58B-816F0DF7EBA1}"/>
          </ac:cxnSpMkLst>
        </pc:cxnChg>
      </pc:sldChg>
      <pc:sldChg chg="addSp delSp modSp add mod ord">
        <pc:chgData name="Eomchaiwon" userId="74fa6080-60df-4f48-a8a6-6e401d75eb48" providerId="ADAL" clId="{94FFC1AA-534E-4643-8E7A-50B5E4F1B8CA}" dt="2021-12-29T06:01:13.663" v="7363"/>
        <pc:sldMkLst>
          <pc:docMk/>
          <pc:sldMk cId="3803744276" sldId="271"/>
        </pc:sldMkLst>
        <pc:spChg chg="add del">
          <ac:chgData name="Eomchaiwon" userId="74fa6080-60df-4f48-a8a6-6e401d75eb48" providerId="ADAL" clId="{94FFC1AA-534E-4643-8E7A-50B5E4F1B8CA}" dt="2021-12-29T06:01:13.663" v="7363"/>
          <ac:spMkLst>
            <pc:docMk/>
            <pc:sldMk cId="3803744276" sldId="271"/>
            <ac:spMk id="2" creationId="{1D8001BC-01F8-40D1-8835-CBE634D114E4}"/>
          </ac:spMkLst>
        </pc:spChg>
        <pc:spChg chg="mod">
          <ac:chgData name="Eomchaiwon" userId="74fa6080-60df-4f48-a8a6-6e401d75eb48" providerId="ADAL" clId="{94FFC1AA-534E-4643-8E7A-50B5E4F1B8CA}" dt="2021-12-29T06:00:54.886" v="7361" actId="20577"/>
          <ac:spMkLst>
            <pc:docMk/>
            <pc:sldMk cId="3803744276" sldId="271"/>
            <ac:spMk id="7" creationId="{C4224087-DB00-47B4-B970-700E65141BA3}"/>
          </ac:spMkLst>
        </pc:spChg>
      </pc:sldChg>
      <pc:sldChg chg="modSp add mod ord">
        <pc:chgData name="Eomchaiwon" userId="74fa6080-60df-4f48-a8a6-6e401d75eb48" providerId="ADAL" clId="{94FFC1AA-534E-4643-8E7A-50B5E4F1B8CA}" dt="2022-01-03T05:55:11.578" v="15165" actId="20577"/>
        <pc:sldMkLst>
          <pc:docMk/>
          <pc:sldMk cId="3949992233" sldId="272"/>
        </pc:sldMkLst>
        <pc:spChg chg="mod">
          <ac:chgData name="Eomchaiwon" userId="74fa6080-60df-4f48-a8a6-6e401d75eb48" providerId="ADAL" clId="{94FFC1AA-534E-4643-8E7A-50B5E4F1B8CA}" dt="2022-01-03T05:55:11.578" v="15165" actId="20577"/>
          <ac:spMkLst>
            <pc:docMk/>
            <pc:sldMk cId="3949992233" sldId="272"/>
            <ac:spMk id="7" creationId="{C4224087-DB00-47B4-B970-700E65141BA3}"/>
          </ac:spMkLst>
        </pc:spChg>
      </pc:sldChg>
      <pc:sldChg chg="addSp delSp modSp add mod">
        <pc:chgData name="Eomchaiwon" userId="74fa6080-60df-4f48-a8a6-6e401d75eb48" providerId="ADAL" clId="{94FFC1AA-534E-4643-8E7A-50B5E4F1B8CA}" dt="2021-12-29T07:09:12.258" v="8746" actId="1076"/>
        <pc:sldMkLst>
          <pc:docMk/>
          <pc:sldMk cId="4108596511" sldId="273"/>
        </pc:sldMkLst>
        <pc:spChg chg="add del mod">
          <ac:chgData name="Eomchaiwon" userId="74fa6080-60df-4f48-a8a6-6e401d75eb48" providerId="ADAL" clId="{94FFC1AA-534E-4643-8E7A-50B5E4F1B8CA}" dt="2021-12-29T07:09:07.326" v="8745" actId="1035"/>
          <ac:spMkLst>
            <pc:docMk/>
            <pc:sldMk cId="4108596511" sldId="273"/>
            <ac:spMk id="4" creationId="{C7639905-7FC8-4DFC-98DD-5245827768AC}"/>
          </ac:spMkLst>
        </pc:spChg>
        <pc:spChg chg="add del mod">
          <ac:chgData name="Eomchaiwon" userId="74fa6080-60df-4f48-a8a6-6e401d75eb48" providerId="ADAL" clId="{94FFC1AA-534E-4643-8E7A-50B5E4F1B8CA}" dt="2021-12-29T06:38:19.088" v="8141" actId="478"/>
          <ac:spMkLst>
            <pc:docMk/>
            <pc:sldMk cId="4108596511" sldId="273"/>
            <ac:spMk id="5" creationId="{AF028593-3635-46AB-88E4-3EE5DE122876}"/>
          </ac:spMkLst>
        </pc:spChg>
        <pc:spChg chg="mod">
          <ac:chgData name="Eomchaiwon" userId="74fa6080-60df-4f48-a8a6-6e401d75eb48" providerId="ADAL" clId="{94FFC1AA-534E-4643-8E7A-50B5E4F1B8CA}" dt="2021-12-29T06:30:08.606" v="8091" actId="5793"/>
          <ac:spMkLst>
            <pc:docMk/>
            <pc:sldMk cId="4108596511" sldId="273"/>
            <ac:spMk id="7" creationId="{C4224087-DB00-47B4-B970-700E65141BA3}"/>
          </ac:spMkLst>
        </pc:spChg>
        <pc:spChg chg="add del mod">
          <ac:chgData name="Eomchaiwon" userId="74fa6080-60df-4f48-a8a6-6e401d75eb48" providerId="ADAL" clId="{94FFC1AA-534E-4643-8E7A-50B5E4F1B8CA}" dt="2021-12-29T06:38:22.832" v="8145" actId="478"/>
          <ac:spMkLst>
            <pc:docMk/>
            <pc:sldMk cId="4108596511" sldId="273"/>
            <ac:spMk id="10" creationId="{6AB46CD3-C53D-44E5-B61B-2C33799297EF}"/>
          </ac:spMkLst>
        </pc:spChg>
        <pc:spChg chg="add del mod">
          <ac:chgData name="Eomchaiwon" userId="74fa6080-60df-4f48-a8a6-6e401d75eb48" providerId="ADAL" clId="{94FFC1AA-534E-4643-8E7A-50B5E4F1B8CA}" dt="2021-12-29T06:38:21.720" v="8144" actId="478"/>
          <ac:spMkLst>
            <pc:docMk/>
            <pc:sldMk cId="4108596511" sldId="273"/>
            <ac:spMk id="12" creationId="{334D6387-9A85-4BC0-9D58-F5EEDAB2B6F8}"/>
          </ac:spMkLst>
        </pc:spChg>
        <pc:spChg chg="add del mod">
          <ac:chgData name="Eomchaiwon" userId="74fa6080-60df-4f48-a8a6-6e401d75eb48" providerId="ADAL" clId="{94FFC1AA-534E-4643-8E7A-50B5E4F1B8CA}" dt="2021-12-29T06:38:29.498" v="8152" actId="478"/>
          <ac:spMkLst>
            <pc:docMk/>
            <pc:sldMk cId="4108596511" sldId="273"/>
            <ac:spMk id="13" creationId="{8DB2CF75-D9CE-4996-A9BF-9F6DC548E419}"/>
          </ac:spMkLst>
        </pc:spChg>
        <pc:spChg chg="add del mod">
          <ac:chgData name="Eomchaiwon" userId="74fa6080-60df-4f48-a8a6-6e401d75eb48" providerId="ADAL" clId="{94FFC1AA-534E-4643-8E7A-50B5E4F1B8CA}" dt="2021-12-29T07:09:07.326" v="8745" actId="1035"/>
          <ac:spMkLst>
            <pc:docMk/>
            <pc:sldMk cId="4108596511" sldId="273"/>
            <ac:spMk id="14" creationId="{BE6FFE86-506B-4D1E-9EA4-59A1CED20822}"/>
          </ac:spMkLst>
        </pc:spChg>
        <pc:spChg chg="add del mod">
          <ac:chgData name="Eomchaiwon" userId="74fa6080-60df-4f48-a8a6-6e401d75eb48" providerId="ADAL" clId="{94FFC1AA-534E-4643-8E7A-50B5E4F1B8CA}" dt="2021-12-29T07:09:07.326" v="8745" actId="1035"/>
          <ac:spMkLst>
            <pc:docMk/>
            <pc:sldMk cId="4108596511" sldId="273"/>
            <ac:spMk id="15" creationId="{664AB328-28C4-475E-AEB4-067877FF3DE4}"/>
          </ac:spMkLst>
        </pc:spChg>
        <pc:spChg chg="add del mod">
          <ac:chgData name="Eomchaiwon" userId="74fa6080-60df-4f48-a8a6-6e401d75eb48" providerId="ADAL" clId="{94FFC1AA-534E-4643-8E7A-50B5E4F1B8CA}" dt="2021-12-29T06:44:08.498" v="8441" actId="478"/>
          <ac:spMkLst>
            <pc:docMk/>
            <pc:sldMk cId="4108596511" sldId="273"/>
            <ac:spMk id="17" creationId="{8B3CA47B-2981-4535-913A-E3670D0426B9}"/>
          </ac:spMkLst>
        </pc:spChg>
        <pc:spChg chg="add del mod">
          <ac:chgData name="Eomchaiwon" userId="74fa6080-60df-4f48-a8a6-6e401d75eb48" providerId="ADAL" clId="{94FFC1AA-534E-4643-8E7A-50B5E4F1B8CA}" dt="2021-12-29T06:38:24.323" v="8147" actId="478"/>
          <ac:spMkLst>
            <pc:docMk/>
            <pc:sldMk cId="4108596511" sldId="273"/>
            <ac:spMk id="18" creationId="{B623189F-17CE-43DD-9D4C-8FDEB0E3F99A}"/>
          </ac:spMkLst>
        </pc:spChg>
        <pc:spChg chg="add del mod">
          <ac:chgData name="Eomchaiwon" userId="74fa6080-60df-4f48-a8a6-6e401d75eb48" providerId="ADAL" clId="{94FFC1AA-534E-4643-8E7A-50B5E4F1B8CA}" dt="2021-12-29T06:38:26.247" v="8149" actId="478"/>
          <ac:spMkLst>
            <pc:docMk/>
            <pc:sldMk cId="4108596511" sldId="273"/>
            <ac:spMk id="21" creationId="{8CFCB4EF-2313-4CF8-B5CA-F8BDE117CE08}"/>
          </ac:spMkLst>
        </pc:spChg>
        <pc:spChg chg="add del mod">
          <ac:chgData name="Eomchaiwon" userId="74fa6080-60df-4f48-a8a6-6e401d75eb48" providerId="ADAL" clId="{94FFC1AA-534E-4643-8E7A-50B5E4F1B8CA}" dt="2021-12-29T06:38:26.995" v="8150" actId="478"/>
          <ac:spMkLst>
            <pc:docMk/>
            <pc:sldMk cId="4108596511" sldId="273"/>
            <ac:spMk id="22" creationId="{989EA592-A074-4F5F-A87F-3EF33BF06E73}"/>
          </ac:spMkLst>
        </pc:spChg>
        <pc:spChg chg="add del mod">
          <ac:chgData name="Eomchaiwon" userId="74fa6080-60df-4f48-a8a6-6e401d75eb48" providerId="ADAL" clId="{94FFC1AA-534E-4643-8E7A-50B5E4F1B8CA}" dt="2021-12-29T06:38:23.853" v="8146" actId="478"/>
          <ac:spMkLst>
            <pc:docMk/>
            <pc:sldMk cId="4108596511" sldId="273"/>
            <ac:spMk id="24" creationId="{D1A65F65-6EB1-4C69-ADCD-293CC09D1BBB}"/>
          </ac:spMkLst>
        </pc:spChg>
        <pc:spChg chg="add del mod">
          <ac:chgData name="Eomchaiwon" userId="74fa6080-60df-4f48-a8a6-6e401d75eb48" providerId="ADAL" clId="{94FFC1AA-534E-4643-8E7A-50B5E4F1B8CA}" dt="2021-12-29T07:09:07.326" v="8745" actId="1035"/>
          <ac:spMkLst>
            <pc:docMk/>
            <pc:sldMk cId="4108596511" sldId="273"/>
            <ac:spMk id="26" creationId="{6A9D7B0B-0440-4312-97D2-D10FA1D8560A}"/>
          </ac:spMkLst>
        </pc:spChg>
        <pc:spChg chg="add del mod">
          <ac:chgData name="Eomchaiwon" userId="74fa6080-60df-4f48-a8a6-6e401d75eb48" providerId="ADAL" clId="{94FFC1AA-534E-4643-8E7A-50B5E4F1B8CA}" dt="2021-12-29T06:38:26.247" v="8149" actId="478"/>
          <ac:spMkLst>
            <pc:docMk/>
            <pc:sldMk cId="4108596511" sldId="273"/>
            <ac:spMk id="27" creationId="{62095988-E2A5-4E86-A6DB-4CE736EE3A4F}"/>
          </ac:spMkLst>
        </pc:spChg>
        <pc:spChg chg="add del mod">
          <ac:chgData name="Eomchaiwon" userId="74fa6080-60df-4f48-a8a6-6e401d75eb48" providerId="ADAL" clId="{94FFC1AA-534E-4643-8E7A-50B5E4F1B8CA}" dt="2021-12-29T06:42:43.752" v="8409" actId="478"/>
          <ac:spMkLst>
            <pc:docMk/>
            <pc:sldMk cId="4108596511" sldId="273"/>
            <ac:spMk id="29" creationId="{5519CC10-067A-4976-B11E-957D9278096F}"/>
          </ac:spMkLst>
        </pc:spChg>
        <pc:spChg chg="add del mod">
          <ac:chgData name="Eomchaiwon" userId="74fa6080-60df-4f48-a8a6-6e401d75eb48" providerId="ADAL" clId="{94FFC1AA-534E-4643-8E7A-50B5E4F1B8CA}" dt="2021-12-29T06:30:42.388" v="8097" actId="478"/>
          <ac:spMkLst>
            <pc:docMk/>
            <pc:sldMk cId="4108596511" sldId="273"/>
            <ac:spMk id="32" creationId="{FC47B32C-3C16-4A98-803D-895A64B5484D}"/>
          </ac:spMkLst>
        </pc:spChg>
        <pc:spChg chg="add del mod">
          <ac:chgData name="Eomchaiwon" userId="74fa6080-60df-4f48-a8a6-6e401d75eb48" providerId="ADAL" clId="{94FFC1AA-534E-4643-8E7A-50B5E4F1B8CA}" dt="2021-12-29T06:44:07.999" v="8440" actId="478"/>
          <ac:spMkLst>
            <pc:docMk/>
            <pc:sldMk cId="4108596511" sldId="273"/>
            <ac:spMk id="34" creationId="{39532CBE-99AE-4A1F-965E-92E47F4CB195}"/>
          </ac:spMkLst>
        </pc:spChg>
        <pc:spChg chg="add mod">
          <ac:chgData name="Eomchaiwon" userId="74fa6080-60df-4f48-a8a6-6e401d75eb48" providerId="ADAL" clId="{94FFC1AA-534E-4643-8E7A-50B5E4F1B8CA}" dt="2021-12-29T07:09:07.326" v="8745" actId="1035"/>
          <ac:spMkLst>
            <pc:docMk/>
            <pc:sldMk cId="4108596511" sldId="273"/>
            <ac:spMk id="39" creationId="{CE10565A-20B8-4D65-97EE-6709C7E9CAE3}"/>
          </ac:spMkLst>
        </pc:spChg>
        <pc:spChg chg="add mod">
          <ac:chgData name="Eomchaiwon" userId="74fa6080-60df-4f48-a8a6-6e401d75eb48" providerId="ADAL" clId="{94FFC1AA-534E-4643-8E7A-50B5E4F1B8CA}" dt="2021-12-29T07:09:12.258" v="8746" actId="1076"/>
          <ac:spMkLst>
            <pc:docMk/>
            <pc:sldMk cId="4108596511" sldId="273"/>
            <ac:spMk id="53" creationId="{120ABB86-F01D-4B30-B417-B830453399DC}"/>
          </ac:spMkLst>
        </pc:spChg>
        <pc:spChg chg="add mod">
          <ac:chgData name="Eomchaiwon" userId="74fa6080-60df-4f48-a8a6-6e401d75eb48" providerId="ADAL" clId="{94FFC1AA-534E-4643-8E7A-50B5E4F1B8CA}" dt="2021-12-29T07:09:07.326" v="8745" actId="1035"/>
          <ac:spMkLst>
            <pc:docMk/>
            <pc:sldMk cId="4108596511" sldId="273"/>
            <ac:spMk id="55" creationId="{86B26B7D-D716-4267-9321-382735006E7E}"/>
          </ac:spMkLst>
        </pc:spChg>
        <pc:spChg chg="add mod">
          <ac:chgData name="Eomchaiwon" userId="74fa6080-60df-4f48-a8a6-6e401d75eb48" providerId="ADAL" clId="{94FFC1AA-534E-4643-8E7A-50B5E4F1B8CA}" dt="2021-12-29T07:09:07.326" v="8745" actId="1035"/>
          <ac:spMkLst>
            <pc:docMk/>
            <pc:sldMk cId="4108596511" sldId="273"/>
            <ac:spMk id="59" creationId="{F3F61C8D-F16B-48F1-A9CB-A46896F23147}"/>
          </ac:spMkLst>
        </pc:spChg>
        <pc:spChg chg="add mod">
          <ac:chgData name="Eomchaiwon" userId="74fa6080-60df-4f48-a8a6-6e401d75eb48" providerId="ADAL" clId="{94FFC1AA-534E-4643-8E7A-50B5E4F1B8CA}" dt="2021-12-29T07:09:07.326" v="8745" actId="1035"/>
          <ac:spMkLst>
            <pc:docMk/>
            <pc:sldMk cId="4108596511" sldId="273"/>
            <ac:spMk id="63" creationId="{B2F87348-3C3F-44DE-A012-E927A9994049}"/>
          </ac:spMkLst>
        </pc:spChg>
        <pc:spChg chg="add mod">
          <ac:chgData name="Eomchaiwon" userId="74fa6080-60df-4f48-a8a6-6e401d75eb48" providerId="ADAL" clId="{94FFC1AA-534E-4643-8E7A-50B5E4F1B8CA}" dt="2021-12-29T07:09:07.326" v="8745" actId="1035"/>
          <ac:spMkLst>
            <pc:docMk/>
            <pc:sldMk cId="4108596511" sldId="273"/>
            <ac:spMk id="70" creationId="{6E4F1258-1C8C-4A68-82C6-CB2F4D3DAB43}"/>
          </ac:spMkLst>
        </pc:spChg>
        <pc:spChg chg="add mod">
          <ac:chgData name="Eomchaiwon" userId="74fa6080-60df-4f48-a8a6-6e401d75eb48" providerId="ADAL" clId="{94FFC1AA-534E-4643-8E7A-50B5E4F1B8CA}" dt="2021-12-29T07:09:07.326" v="8745" actId="1035"/>
          <ac:spMkLst>
            <pc:docMk/>
            <pc:sldMk cId="4108596511" sldId="273"/>
            <ac:spMk id="75" creationId="{38D0C8BC-153F-49D6-AAE6-EE7CD13325BB}"/>
          </ac:spMkLst>
        </pc:spChg>
        <pc:spChg chg="add mod">
          <ac:chgData name="Eomchaiwon" userId="74fa6080-60df-4f48-a8a6-6e401d75eb48" providerId="ADAL" clId="{94FFC1AA-534E-4643-8E7A-50B5E4F1B8CA}" dt="2021-12-29T07:09:07.326" v="8745" actId="1035"/>
          <ac:spMkLst>
            <pc:docMk/>
            <pc:sldMk cId="4108596511" sldId="273"/>
            <ac:spMk id="76" creationId="{6CB6319B-4F51-4572-9533-A53FFC451FC9}"/>
          </ac:spMkLst>
        </pc:spChg>
        <pc:spChg chg="add del mod">
          <ac:chgData name="Eomchaiwon" userId="74fa6080-60df-4f48-a8a6-6e401d75eb48" providerId="ADAL" clId="{94FFC1AA-534E-4643-8E7A-50B5E4F1B8CA}" dt="2021-12-29T07:08:55.599" v="8727" actId="478"/>
          <ac:spMkLst>
            <pc:docMk/>
            <pc:sldMk cId="4108596511" sldId="273"/>
            <ac:spMk id="79" creationId="{0AF6E242-F118-4362-A055-AEE7BBD29D55}"/>
          </ac:spMkLst>
        </pc:spChg>
        <pc:cxnChg chg="add del mod">
          <ac:chgData name="Eomchaiwon" userId="74fa6080-60df-4f48-a8a6-6e401d75eb48" providerId="ADAL" clId="{94FFC1AA-534E-4643-8E7A-50B5E4F1B8CA}" dt="2021-12-29T06:38:30.345" v="8153" actId="478"/>
          <ac:cxnSpMkLst>
            <pc:docMk/>
            <pc:sldMk cId="4108596511" sldId="273"/>
            <ac:cxnSpMk id="8" creationId="{64502B8F-64CF-4316-A2E9-342FCA195753}"/>
          </ac:cxnSpMkLst>
        </pc:cxnChg>
        <pc:cxnChg chg="add del mod">
          <ac:chgData name="Eomchaiwon" userId="74fa6080-60df-4f48-a8a6-6e401d75eb48" providerId="ADAL" clId="{94FFC1AA-534E-4643-8E7A-50B5E4F1B8CA}" dt="2021-12-29T06:38:20.843" v="8143" actId="478"/>
          <ac:cxnSpMkLst>
            <pc:docMk/>
            <pc:sldMk cId="4108596511" sldId="273"/>
            <ac:cxnSpMk id="9" creationId="{EBD3B9B6-8A33-4A04-B703-1AD771C28C63}"/>
          </ac:cxnSpMkLst>
        </pc:cxnChg>
        <pc:cxnChg chg="add del mod">
          <ac:chgData name="Eomchaiwon" userId="74fa6080-60df-4f48-a8a6-6e401d75eb48" providerId="ADAL" clId="{94FFC1AA-534E-4643-8E7A-50B5E4F1B8CA}" dt="2021-12-29T07:09:07.326" v="8745" actId="1035"/>
          <ac:cxnSpMkLst>
            <pc:docMk/>
            <pc:sldMk cId="4108596511" sldId="273"/>
            <ac:cxnSpMk id="11" creationId="{182F7837-6703-451E-9B07-A4301E453AD2}"/>
          </ac:cxnSpMkLst>
        </pc:cxnChg>
        <pc:cxnChg chg="add del mod">
          <ac:chgData name="Eomchaiwon" userId="74fa6080-60df-4f48-a8a6-6e401d75eb48" providerId="ADAL" clId="{94FFC1AA-534E-4643-8E7A-50B5E4F1B8CA}" dt="2021-12-29T06:30:43.212" v="8098" actId="478"/>
          <ac:cxnSpMkLst>
            <pc:docMk/>
            <pc:sldMk cId="4108596511" sldId="273"/>
            <ac:cxnSpMk id="16" creationId="{A140A035-3DA7-4DEE-8F1D-1FE0EF3BF075}"/>
          </ac:cxnSpMkLst>
        </pc:cxnChg>
        <pc:cxnChg chg="add del mod">
          <ac:chgData name="Eomchaiwon" userId="74fa6080-60df-4f48-a8a6-6e401d75eb48" providerId="ADAL" clId="{94FFC1AA-534E-4643-8E7A-50B5E4F1B8CA}" dt="2021-12-29T06:38:26.247" v="8149" actId="478"/>
          <ac:cxnSpMkLst>
            <pc:docMk/>
            <pc:sldMk cId="4108596511" sldId="273"/>
            <ac:cxnSpMk id="19" creationId="{EB17C8F1-F35F-4A15-882B-A6E43362E989}"/>
          </ac:cxnSpMkLst>
        </pc:cxnChg>
        <pc:cxnChg chg="add del mod">
          <ac:chgData name="Eomchaiwon" userId="74fa6080-60df-4f48-a8a6-6e401d75eb48" providerId="ADAL" clId="{94FFC1AA-534E-4643-8E7A-50B5E4F1B8CA}" dt="2021-12-29T06:38:24.870" v="8148" actId="478"/>
          <ac:cxnSpMkLst>
            <pc:docMk/>
            <pc:sldMk cId="4108596511" sldId="273"/>
            <ac:cxnSpMk id="20" creationId="{4332D4E5-4AE7-453B-B98C-22FE593EBF66}"/>
          </ac:cxnSpMkLst>
        </pc:cxnChg>
        <pc:cxnChg chg="add del mod">
          <ac:chgData name="Eomchaiwon" userId="74fa6080-60df-4f48-a8a6-6e401d75eb48" providerId="ADAL" clId="{94FFC1AA-534E-4643-8E7A-50B5E4F1B8CA}" dt="2021-12-29T06:38:26.247" v="8149" actId="478"/>
          <ac:cxnSpMkLst>
            <pc:docMk/>
            <pc:sldMk cId="4108596511" sldId="273"/>
            <ac:cxnSpMk id="23" creationId="{F88EC7B7-330A-424C-979E-7D84C43ED631}"/>
          </ac:cxnSpMkLst>
        </pc:cxnChg>
        <pc:cxnChg chg="add del mod">
          <ac:chgData name="Eomchaiwon" userId="74fa6080-60df-4f48-a8a6-6e401d75eb48" providerId="ADAL" clId="{94FFC1AA-534E-4643-8E7A-50B5E4F1B8CA}" dt="2021-12-29T06:38:26.247" v="8149" actId="478"/>
          <ac:cxnSpMkLst>
            <pc:docMk/>
            <pc:sldMk cId="4108596511" sldId="273"/>
            <ac:cxnSpMk id="25" creationId="{ED4CC5D7-88CB-44FA-A732-FB1407F46762}"/>
          </ac:cxnSpMkLst>
        </pc:cxnChg>
        <pc:cxnChg chg="add del mod">
          <ac:chgData name="Eomchaiwon" userId="74fa6080-60df-4f48-a8a6-6e401d75eb48" providerId="ADAL" clId="{94FFC1AA-534E-4643-8E7A-50B5E4F1B8CA}" dt="2021-12-29T06:44:10.691" v="8444" actId="478"/>
          <ac:cxnSpMkLst>
            <pc:docMk/>
            <pc:sldMk cId="4108596511" sldId="273"/>
            <ac:cxnSpMk id="28" creationId="{A442C035-1853-4E56-8E51-A41EFCBFF85A}"/>
          </ac:cxnSpMkLst>
        </pc:cxnChg>
        <pc:cxnChg chg="add del mod">
          <ac:chgData name="Eomchaiwon" userId="74fa6080-60df-4f48-a8a6-6e401d75eb48" providerId="ADAL" clId="{94FFC1AA-534E-4643-8E7A-50B5E4F1B8CA}" dt="2021-12-29T07:09:07.326" v="8745" actId="1035"/>
          <ac:cxnSpMkLst>
            <pc:docMk/>
            <pc:sldMk cId="4108596511" sldId="273"/>
            <ac:cxnSpMk id="30" creationId="{1D9C9CB1-6CF7-4B17-AB55-938346DA2971}"/>
          </ac:cxnSpMkLst>
        </pc:cxnChg>
        <pc:cxnChg chg="add del mod">
          <ac:chgData name="Eomchaiwon" userId="74fa6080-60df-4f48-a8a6-6e401d75eb48" providerId="ADAL" clId="{94FFC1AA-534E-4643-8E7A-50B5E4F1B8CA}" dt="2021-12-29T06:38:27.760" v="8151" actId="478"/>
          <ac:cxnSpMkLst>
            <pc:docMk/>
            <pc:sldMk cId="4108596511" sldId="273"/>
            <ac:cxnSpMk id="31" creationId="{3F0E78FF-5E75-46EA-81D2-89CDD9A4BF7E}"/>
          </ac:cxnSpMkLst>
        </pc:cxnChg>
        <pc:cxnChg chg="add del mod">
          <ac:chgData name="Eomchaiwon" userId="74fa6080-60df-4f48-a8a6-6e401d75eb48" providerId="ADAL" clId="{94FFC1AA-534E-4643-8E7A-50B5E4F1B8CA}" dt="2021-12-29T07:09:07.326" v="8745" actId="1035"/>
          <ac:cxnSpMkLst>
            <pc:docMk/>
            <pc:sldMk cId="4108596511" sldId="273"/>
            <ac:cxnSpMk id="33" creationId="{47FA9F3F-9E3C-417E-B6A0-F9B3234C00AF}"/>
          </ac:cxnSpMkLst>
        </pc:cxnChg>
        <pc:cxnChg chg="add del mod">
          <ac:chgData name="Eomchaiwon" userId="74fa6080-60df-4f48-a8a6-6e401d75eb48" providerId="ADAL" clId="{94FFC1AA-534E-4643-8E7A-50B5E4F1B8CA}" dt="2021-12-29T06:44:09.954" v="8443" actId="478"/>
          <ac:cxnSpMkLst>
            <pc:docMk/>
            <pc:sldMk cId="4108596511" sldId="273"/>
            <ac:cxnSpMk id="35" creationId="{BD25446C-2B95-43F1-BC90-DE5B3DFF59F5}"/>
          </ac:cxnSpMkLst>
        </pc:cxnChg>
        <pc:cxnChg chg="add del mod">
          <ac:chgData name="Eomchaiwon" userId="74fa6080-60df-4f48-a8a6-6e401d75eb48" providerId="ADAL" clId="{94FFC1AA-534E-4643-8E7A-50B5E4F1B8CA}" dt="2021-12-29T06:44:09.407" v="8442" actId="478"/>
          <ac:cxnSpMkLst>
            <pc:docMk/>
            <pc:sldMk cId="4108596511" sldId="273"/>
            <ac:cxnSpMk id="36" creationId="{A382A74A-E50D-4F4E-A484-C106B1408221}"/>
          </ac:cxnSpMkLst>
        </pc:cxnChg>
        <pc:cxnChg chg="add del mod">
          <ac:chgData name="Eomchaiwon" userId="74fa6080-60df-4f48-a8a6-6e401d75eb48" providerId="ADAL" clId="{94FFC1AA-534E-4643-8E7A-50B5E4F1B8CA}" dt="2021-12-29T06:30:40.728" v="8096" actId="478"/>
          <ac:cxnSpMkLst>
            <pc:docMk/>
            <pc:sldMk cId="4108596511" sldId="273"/>
            <ac:cxnSpMk id="37" creationId="{9C8B2D18-6141-493A-8720-F18937822BEC}"/>
          </ac:cxnSpMkLst>
        </pc:cxnChg>
        <pc:cxnChg chg="add mod">
          <ac:chgData name="Eomchaiwon" userId="74fa6080-60df-4f48-a8a6-6e401d75eb48" providerId="ADAL" clId="{94FFC1AA-534E-4643-8E7A-50B5E4F1B8CA}" dt="2021-12-29T07:09:07.326" v="8745" actId="1035"/>
          <ac:cxnSpMkLst>
            <pc:docMk/>
            <pc:sldMk cId="4108596511" sldId="273"/>
            <ac:cxnSpMk id="61" creationId="{3337D82E-428B-40EC-BC3B-AFD8433BD2A6}"/>
          </ac:cxnSpMkLst>
        </pc:cxnChg>
        <pc:cxnChg chg="add mod">
          <ac:chgData name="Eomchaiwon" userId="74fa6080-60df-4f48-a8a6-6e401d75eb48" providerId="ADAL" clId="{94FFC1AA-534E-4643-8E7A-50B5E4F1B8CA}" dt="2021-12-29T07:09:07.326" v="8745" actId="1035"/>
          <ac:cxnSpMkLst>
            <pc:docMk/>
            <pc:sldMk cId="4108596511" sldId="273"/>
            <ac:cxnSpMk id="65" creationId="{67D0AF0C-C263-4412-AC06-2361AFF2C05F}"/>
          </ac:cxnSpMkLst>
        </pc:cxnChg>
        <pc:cxnChg chg="add mod">
          <ac:chgData name="Eomchaiwon" userId="74fa6080-60df-4f48-a8a6-6e401d75eb48" providerId="ADAL" clId="{94FFC1AA-534E-4643-8E7A-50B5E4F1B8CA}" dt="2021-12-29T07:09:07.326" v="8745" actId="1035"/>
          <ac:cxnSpMkLst>
            <pc:docMk/>
            <pc:sldMk cId="4108596511" sldId="273"/>
            <ac:cxnSpMk id="72" creationId="{8F887767-8C55-4513-B625-B4B8F9CF7F37}"/>
          </ac:cxnSpMkLst>
        </pc:cxnChg>
        <pc:cxnChg chg="add mod">
          <ac:chgData name="Eomchaiwon" userId="74fa6080-60df-4f48-a8a6-6e401d75eb48" providerId="ADAL" clId="{94FFC1AA-534E-4643-8E7A-50B5E4F1B8CA}" dt="2021-12-29T07:09:07.326" v="8745" actId="1035"/>
          <ac:cxnSpMkLst>
            <pc:docMk/>
            <pc:sldMk cId="4108596511" sldId="273"/>
            <ac:cxnSpMk id="78" creationId="{1A230385-DDF3-4738-89C3-BB8412CB8043}"/>
          </ac:cxnSpMkLst>
        </pc:cxnChg>
      </pc:sldChg>
      <pc:sldChg chg="modSp add mod ord">
        <pc:chgData name="Eomchaiwon" userId="74fa6080-60df-4f48-a8a6-6e401d75eb48" providerId="ADAL" clId="{94FFC1AA-534E-4643-8E7A-50B5E4F1B8CA}" dt="2021-12-29T07:21:57.463" v="9057" actId="20577"/>
        <pc:sldMkLst>
          <pc:docMk/>
          <pc:sldMk cId="2369269841" sldId="274"/>
        </pc:sldMkLst>
        <pc:spChg chg="mod">
          <ac:chgData name="Eomchaiwon" userId="74fa6080-60df-4f48-a8a6-6e401d75eb48" providerId="ADAL" clId="{94FFC1AA-534E-4643-8E7A-50B5E4F1B8CA}" dt="2021-12-29T07:21:57.463" v="9057" actId="20577"/>
          <ac:spMkLst>
            <pc:docMk/>
            <pc:sldMk cId="2369269841" sldId="274"/>
            <ac:spMk id="7" creationId="{C4224087-DB00-47B4-B970-700E65141BA3}"/>
          </ac:spMkLst>
        </pc:spChg>
      </pc:sldChg>
      <pc:sldChg chg="addSp delSp modSp add mod ord">
        <pc:chgData name="Eomchaiwon" userId="74fa6080-60df-4f48-a8a6-6e401d75eb48" providerId="ADAL" clId="{94FFC1AA-534E-4643-8E7A-50B5E4F1B8CA}" dt="2021-12-29T07:44:33.835" v="9835" actId="1076"/>
        <pc:sldMkLst>
          <pc:docMk/>
          <pc:sldMk cId="3612652722" sldId="275"/>
        </pc:sldMkLst>
        <pc:spChg chg="del mod">
          <ac:chgData name="Eomchaiwon" userId="74fa6080-60df-4f48-a8a6-6e401d75eb48" providerId="ADAL" clId="{94FFC1AA-534E-4643-8E7A-50B5E4F1B8CA}" dt="2021-12-29T07:23:14.922" v="9067" actId="21"/>
          <ac:spMkLst>
            <pc:docMk/>
            <pc:sldMk cId="3612652722" sldId="275"/>
            <ac:spMk id="4" creationId="{C7639905-7FC8-4DFC-98DD-5245827768AC}"/>
          </ac:spMkLst>
        </pc:spChg>
        <pc:spChg chg="mod">
          <ac:chgData name="Eomchaiwon" userId="74fa6080-60df-4f48-a8a6-6e401d75eb48" providerId="ADAL" clId="{94FFC1AA-534E-4643-8E7A-50B5E4F1B8CA}" dt="2021-12-29T07:37:54.530" v="9596" actId="1076"/>
          <ac:spMkLst>
            <pc:docMk/>
            <pc:sldMk cId="3612652722" sldId="275"/>
            <ac:spMk id="7" creationId="{C4224087-DB00-47B4-B970-700E65141BA3}"/>
          </ac:spMkLst>
        </pc:spChg>
        <pc:spChg chg="mod">
          <ac:chgData name="Eomchaiwon" userId="74fa6080-60df-4f48-a8a6-6e401d75eb48" providerId="ADAL" clId="{94FFC1AA-534E-4643-8E7A-50B5E4F1B8CA}" dt="2021-12-29T07:38:49.429" v="9650" actId="1035"/>
          <ac:spMkLst>
            <pc:docMk/>
            <pc:sldMk cId="3612652722" sldId="275"/>
            <ac:spMk id="14" creationId="{BE6FFE86-506B-4D1E-9EA4-59A1CED20822}"/>
          </ac:spMkLst>
        </pc:spChg>
        <pc:spChg chg="mod">
          <ac:chgData name="Eomchaiwon" userId="74fa6080-60df-4f48-a8a6-6e401d75eb48" providerId="ADAL" clId="{94FFC1AA-534E-4643-8E7A-50B5E4F1B8CA}" dt="2021-12-29T07:38:49.429" v="9650" actId="1035"/>
          <ac:spMkLst>
            <pc:docMk/>
            <pc:sldMk cId="3612652722" sldId="275"/>
            <ac:spMk id="15" creationId="{664AB328-28C4-475E-AEB4-067877FF3DE4}"/>
          </ac:spMkLst>
        </pc:spChg>
        <pc:spChg chg="add mod">
          <ac:chgData name="Eomchaiwon" userId="74fa6080-60df-4f48-a8a6-6e401d75eb48" providerId="ADAL" clId="{94FFC1AA-534E-4643-8E7A-50B5E4F1B8CA}" dt="2021-12-29T07:38:49.429" v="9650" actId="1035"/>
          <ac:spMkLst>
            <pc:docMk/>
            <pc:sldMk cId="3612652722" sldId="275"/>
            <ac:spMk id="24" creationId="{F936D060-4BC3-4911-A2E1-2FF22A088AC7}"/>
          </ac:spMkLst>
        </pc:spChg>
        <pc:spChg chg="add del mod">
          <ac:chgData name="Eomchaiwon" userId="74fa6080-60df-4f48-a8a6-6e401d75eb48" providerId="ADAL" clId="{94FFC1AA-534E-4643-8E7A-50B5E4F1B8CA}" dt="2021-12-29T07:38:49.429" v="9650" actId="1035"/>
          <ac:spMkLst>
            <pc:docMk/>
            <pc:sldMk cId="3612652722" sldId="275"/>
            <ac:spMk id="26" creationId="{6A9D7B0B-0440-4312-97D2-D10FA1D8560A}"/>
          </ac:spMkLst>
        </pc:spChg>
        <pc:spChg chg="del">
          <ac:chgData name="Eomchaiwon" userId="74fa6080-60df-4f48-a8a6-6e401d75eb48" providerId="ADAL" clId="{94FFC1AA-534E-4643-8E7A-50B5E4F1B8CA}" dt="2021-12-29T07:23:22.765" v="9071" actId="478"/>
          <ac:spMkLst>
            <pc:docMk/>
            <pc:sldMk cId="3612652722" sldId="275"/>
            <ac:spMk id="39" creationId="{CE10565A-20B8-4D65-97EE-6709C7E9CAE3}"/>
          </ac:spMkLst>
        </pc:spChg>
        <pc:spChg chg="add mod">
          <ac:chgData name="Eomchaiwon" userId="74fa6080-60df-4f48-a8a6-6e401d75eb48" providerId="ADAL" clId="{94FFC1AA-534E-4643-8E7A-50B5E4F1B8CA}" dt="2021-12-29T07:38:49.429" v="9650" actId="1035"/>
          <ac:spMkLst>
            <pc:docMk/>
            <pc:sldMk cId="3612652722" sldId="275"/>
            <ac:spMk id="40" creationId="{84108532-CE81-431A-A4BE-0D99FE0C5C0D}"/>
          </ac:spMkLst>
        </pc:spChg>
        <pc:spChg chg="add mod">
          <ac:chgData name="Eomchaiwon" userId="74fa6080-60df-4f48-a8a6-6e401d75eb48" providerId="ADAL" clId="{94FFC1AA-534E-4643-8E7A-50B5E4F1B8CA}" dt="2021-12-29T07:38:49.429" v="9650" actId="1035"/>
          <ac:spMkLst>
            <pc:docMk/>
            <pc:sldMk cId="3612652722" sldId="275"/>
            <ac:spMk id="43" creationId="{D96610B2-EE7B-43E7-A30F-7233A3CFB4F5}"/>
          </ac:spMkLst>
        </pc:spChg>
        <pc:spChg chg="add mod">
          <ac:chgData name="Eomchaiwon" userId="74fa6080-60df-4f48-a8a6-6e401d75eb48" providerId="ADAL" clId="{94FFC1AA-534E-4643-8E7A-50B5E4F1B8CA}" dt="2021-12-29T07:38:49.429" v="9650" actId="1035"/>
          <ac:spMkLst>
            <pc:docMk/>
            <pc:sldMk cId="3612652722" sldId="275"/>
            <ac:spMk id="49" creationId="{7E199794-1FD2-486F-8886-D9BCD2486D3E}"/>
          </ac:spMkLst>
        </pc:spChg>
        <pc:spChg chg="add mod">
          <ac:chgData name="Eomchaiwon" userId="74fa6080-60df-4f48-a8a6-6e401d75eb48" providerId="ADAL" clId="{94FFC1AA-534E-4643-8E7A-50B5E4F1B8CA}" dt="2021-12-29T07:38:49.429" v="9650" actId="1035"/>
          <ac:spMkLst>
            <pc:docMk/>
            <pc:sldMk cId="3612652722" sldId="275"/>
            <ac:spMk id="51" creationId="{E8986EC7-6FA6-4BDA-B622-DC4424A0A081}"/>
          </ac:spMkLst>
        </pc:spChg>
        <pc:spChg chg="mod">
          <ac:chgData name="Eomchaiwon" userId="74fa6080-60df-4f48-a8a6-6e401d75eb48" providerId="ADAL" clId="{94FFC1AA-534E-4643-8E7A-50B5E4F1B8CA}" dt="2021-12-29T07:38:49.429" v="9650" actId="1035"/>
          <ac:spMkLst>
            <pc:docMk/>
            <pc:sldMk cId="3612652722" sldId="275"/>
            <ac:spMk id="53" creationId="{120ABB86-F01D-4B30-B417-B830453399DC}"/>
          </ac:spMkLst>
        </pc:spChg>
        <pc:spChg chg="mod">
          <ac:chgData name="Eomchaiwon" userId="74fa6080-60df-4f48-a8a6-6e401d75eb48" providerId="ADAL" clId="{94FFC1AA-534E-4643-8E7A-50B5E4F1B8CA}" dt="2021-12-29T07:38:49.429" v="9650" actId="1035"/>
          <ac:spMkLst>
            <pc:docMk/>
            <pc:sldMk cId="3612652722" sldId="275"/>
            <ac:spMk id="55" creationId="{86B26B7D-D716-4267-9321-382735006E7E}"/>
          </ac:spMkLst>
        </pc:spChg>
        <pc:spChg chg="del mod">
          <ac:chgData name="Eomchaiwon" userId="74fa6080-60df-4f48-a8a6-6e401d75eb48" providerId="ADAL" clId="{94FFC1AA-534E-4643-8E7A-50B5E4F1B8CA}" dt="2021-12-29T07:33:38.902" v="9339" actId="478"/>
          <ac:spMkLst>
            <pc:docMk/>
            <pc:sldMk cId="3612652722" sldId="275"/>
            <ac:spMk id="59" creationId="{F3F61C8D-F16B-48F1-A9CB-A46896F23147}"/>
          </ac:spMkLst>
        </pc:spChg>
        <pc:spChg chg="add mod">
          <ac:chgData name="Eomchaiwon" userId="74fa6080-60df-4f48-a8a6-6e401d75eb48" providerId="ADAL" clId="{94FFC1AA-534E-4643-8E7A-50B5E4F1B8CA}" dt="2021-12-29T07:38:49.429" v="9650" actId="1035"/>
          <ac:spMkLst>
            <pc:docMk/>
            <pc:sldMk cId="3612652722" sldId="275"/>
            <ac:spMk id="62" creationId="{18C0B91C-70A6-4504-A0BA-3D361731B849}"/>
          </ac:spMkLst>
        </pc:spChg>
        <pc:spChg chg="mod">
          <ac:chgData name="Eomchaiwon" userId="74fa6080-60df-4f48-a8a6-6e401d75eb48" providerId="ADAL" clId="{94FFC1AA-534E-4643-8E7A-50B5E4F1B8CA}" dt="2021-12-29T07:44:33.835" v="9835" actId="1076"/>
          <ac:spMkLst>
            <pc:docMk/>
            <pc:sldMk cId="3612652722" sldId="275"/>
            <ac:spMk id="63" creationId="{B2F87348-3C3F-44DE-A012-E927A9994049}"/>
          </ac:spMkLst>
        </pc:spChg>
        <pc:spChg chg="add mod">
          <ac:chgData name="Eomchaiwon" userId="74fa6080-60df-4f48-a8a6-6e401d75eb48" providerId="ADAL" clId="{94FFC1AA-534E-4643-8E7A-50B5E4F1B8CA}" dt="2021-12-29T07:38:49.429" v="9650" actId="1035"/>
          <ac:spMkLst>
            <pc:docMk/>
            <pc:sldMk cId="3612652722" sldId="275"/>
            <ac:spMk id="66" creationId="{1CE33AC7-CD10-4777-93D8-14D47BF6C241}"/>
          </ac:spMkLst>
        </pc:spChg>
        <pc:spChg chg="del mod">
          <ac:chgData name="Eomchaiwon" userId="74fa6080-60df-4f48-a8a6-6e401d75eb48" providerId="ADAL" clId="{94FFC1AA-534E-4643-8E7A-50B5E4F1B8CA}" dt="2021-12-29T07:29:36.754" v="9262" actId="478"/>
          <ac:spMkLst>
            <pc:docMk/>
            <pc:sldMk cId="3612652722" sldId="275"/>
            <ac:spMk id="70" creationId="{6E4F1258-1C8C-4A68-82C6-CB2F4D3DAB43}"/>
          </ac:spMkLst>
        </pc:spChg>
        <pc:spChg chg="mod">
          <ac:chgData name="Eomchaiwon" userId="74fa6080-60df-4f48-a8a6-6e401d75eb48" providerId="ADAL" clId="{94FFC1AA-534E-4643-8E7A-50B5E4F1B8CA}" dt="2021-12-29T07:38:49.429" v="9650" actId="1035"/>
          <ac:spMkLst>
            <pc:docMk/>
            <pc:sldMk cId="3612652722" sldId="275"/>
            <ac:spMk id="75" creationId="{38D0C8BC-153F-49D6-AAE6-EE7CD13325BB}"/>
          </ac:spMkLst>
        </pc:spChg>
        <pc:spChg chg="mod">
          <ac:chgData name="Eomchaiwon" userId="74fa6080-60df-4f48-a8a6-6e401d75eb48" providerId="ADAL" clId="{94FFC1AA-534E-4643-8E7A-50B5E4F1B8CA}" dt="2021-12-29T07:38:49.429" v="9650" actId="1035"/>
          <ac:spMkLst>
            <pc:docMk/>
            <pc:sldMk cId="3612652722" sldId="275"/>
            <ac:spMk id="76" creationId="{6CB6319B-4F51-4572-9533-A53FFC451FC9}"/>
          </ac:spMkLst>
        </pc:spChg>
        <pc:cxnChg chg="mod">
          <ac:chgData name="Eomchaiwon" userId="74fa6080-60df-4f48-a8a6-6e401d75eb48" providerId="ADAL" clId="{94FFC1AA-534E-4643-8E7A-50B5E4F1B8CA}" dt="2021-12-29T07:38:49.429" v="9650" actId="1035"/>
          <ac:cxnSpMkLst>
            <pc:docMk/>
            <pc:sldMk cId="3612652722" sldId="275"/>
            <ac:cxnSpMk id="11" creationId="{182F7837-6703-451E-9B07-A4301E453AD2}"/>
          </ac:cxnSpMkLst>
        </pc:cxnChg>
        <pc:cxnChg chg="add mod">
          <ac:chgData name="Eomchaiwon" userId="74fa6080-60df-4f48-a8a6-6e401d75eb48" providerId="ADAL" clId="{94FFC1AA-534E-4643-8E7A-50B5E4F1B8CA}" dt="2021-12-29T07:38:49.429" v="9650" actId="1035"/>
          <ac:cxnSpMkLst>
            <pc:docMk/>
            <pc:sldMk cId="3612652722" sldId="275"/>
            <ac:cxnSpMk id="25" creationId="{D41D52E5-E14F-4356-92FB-FBCE011AD890}"/>
          </ac:cxnSpMkLst>
        </pc:cxnChg>
        <pc:cxnChg chg="mod">
          <ac:chgData name="Eomchaiwon" userId="74fa6080-60df-4f48-a8a6-6e401d75eb48" providerId="ADAL" clId="{94FFC1AA-534E-4643-8E7A-50B5E4F1B8CA}" dt="2021-12-29T07:38:49.429" v="9650" actId="1035"/>
          <ac:cxnSpMkLst>
            <pc:docMk/>
            <pc:sldMk cId="3612652722" sldId="275"/>
            <ac:cxnSpMk id="30" creationId="{1D9C9CB1-6CF7-4B17-AB55-938346DA2971}"/>
          </ac:cxnSpMkLst>
        </pc:cxnChg>
        <pc:cxnChg chg="add mod">
          <ac:chgData name="Eomchaiwon" userId="74fa6080-60df-4f48-a8a6-6e401d75eb48" providerId="ADAL" clId="{94FFC1AA-534E-4643-8E7A-50B5E4F1B8CA}" dt="2021-12-29T07:38:49.429" v="9650" actId="1035"/>
          <ac:cxnSpMkLst>
            <pc:docMk/>
            <pc:sldMk cId="3612652722" sldId="275"/>
            <ac:cxnSpMk id="32" creationId="{01890F85-DF43-4CA4-AA15-C84206687D0E}"/>
          </ac:cxnSpMkLst>
        </pc:cxnChg>
        <pc:cxnChg chg="del mod">
          <ac:chgData name="Eomchaiwon" userId="74fa6080-60df-4f48-a8a6-6e401d75eb48" providerId="ADAL" clId="{94FFC1AA-534E-4643-8E7A-50B5E4F1B8CA}" dt="2021-12-29T07:23:20.062" v="9070" actId="478"/>
          <ac:cxnSpMkLst>
            <pc:docMk/>
            <pc:sldMk cId="3612652722" sldId="275"/>
            <ac:cxnSpMk id="33" creationId="{47FA9F3F-9E3C-417E-B6A0-F9B3234C00AF}"/>
          </ac:cxnSpMkLst>
        </pc:cxnChg>
        <pc:cxnChg chg="add del mod">
          <ac:chgData name="Eomchaiwon" userId="74fa6080-60df-4f48-a8a6-6e401d75eb48" providerId="ADAL" clId="{94FFC1AA-534E-4643-8E7A-50B5E4F1B8CA}" dt="2021-12-29T07:36:35.971" v="9545" actId="478"/>
          <ac:cxnSpMkLst>
            <pc:docMk/>
            <pc:sldMk cId="3612652722" sldId="275"/>
            <ac:cxnSpMk id="45" creationId="{DFD9495F-531D-4F33-9E89-3D542577000E}"/>
          </ac:cxnSpMkLst>
        </pc:cxnChg>
        <pc:cxnChg chg="add mod">
          <ac:chgData name="Eomchaiwon" userId="74fa6080-60df-4f48-a8a6-6e401d75eb48" providerId="ADAL" clId="{94FFC1AA-534E-4643-8E7A-50B5E4F1B8CA}" dt="2021-12-29T07:38:49.429" v="9650" actId="1035"/>
          <ac:cxnSpMkLst>
            <pc:docMk/>
            <pc:sldMk cId="3612652722" sldId="275"/>
            <ac:cxnSpMk id="48" creationId="{D2B738F2-9654-4110-94F1-CFFE4D7A89A5}"/>
          </ac:cxnSpMkLst>
        </pc:cxnChg>
        <pc:cxnChg chg="add mod">
          <ac:chgData name="Eomchaiwon" userId="74fa6080-60df-4f48-a8a6-6e401d75eb48" providerId="ADAL" clId="{94FFC1AA-534E-4643-8E7A-50B5E4F1B8CA}" dt="2021-12-29T07:38:49.429" v="9650" actId="1035"/>
          <ac:cxnSpMkLst>
            <pc:docMk/>
            <pc:sldMk cId="3612652722" sldId="275"/>
            <ac:cxnSpMk id="52" creationId="{29CE3DF9-E153-4123-A5EF-697321CC5554}"/>
          </ac:cxnSpMkLst>
        </pc:cxnChg>
        <pc:cxnChg chg="mod">
          <ac:chgData name="Eomchaiwon" userId="74fa6080-60df-4f48-a8a6-6e401d75eb48" providerId="ADAL" clId="{94FFC1AA-534E-4643-8E7A-50B5E4F1B8CA}" dt="2021-12-29T07:38:49.429" v="9650" actId="1035"/>
          <ac:cxnSpMkLst>
            <pc:docMk/>
            <pc:sldMk cId="3612652722" sldId="275"/>
            <ac:cxnSpMk id="61" creationId="{3337D82E-428B-40EC-BC3B-AFD8433BD2A6}"/>
          </ac:cxnSpMkLst>
        </pc:cxnChg>
        <pc:cxnChg chg="mod">
          <ac:chgData name="Eomchaiwon" userId="74fa6080-60df-4f48-a8a6-6e401d75eb48" providerId="ADAL" clId="{94FFC1AA-534E-4643-8E7A-50B5E4F1B8CA}" dt="2021-12-29T07:38:49.429" v="9650" actId="1035"/>
          <ac:cxnSpMkLst>
            <pc:docMk/>
            <pc:sldMk cId="3612652722" sldId="275"/>
            <ac:cxnSpMk id="65" creationId="{67D0AF0C-C263-4412-AC06-2361AFF2C05F}"/>
          </ac:cxnSpMkLst>
        </pc:cxnChg>
        <pc:cxnChg chg="mod">
          <ac:chgData name="Eomchaiwon" userId="74fa6080-60df-4f48-a8a6-6e401d75eb48" providerId="ADAL" clId="{94FFC1AA-534E-4643-8E7A-50B5E4F1B8CA}" dt="2021-12-29T07:38:49.429" v="9650" actId="1035"/>
          <ac:cxnSpMkLst>
            <pc:docMk/>
            <pc:sldMk cId="3612652722" sldId="275"/>
            <ac:cxnSpMk id="72" creationId="{8F887767-8C55-4513-B625-B4B8F9CF7F37}"/>
          </ac:cxnSpMkLst>
        </pc:cxnChg>
        <pc:cxnChg chg="del mod">
          <ac:chgData name="Eomchaiwon" userId="74fa6080-60df-4f48-a8a6-6e401d75eb48" providerId="ADAL" clId="{94FFC1AA-534E-4643-8E7A-50B5E4F1B8CA}" dt="2021-12-29T07:29:26.641" v="9260" actId="478"/>
          <ac:cxnSpMkLst>
            <pc:docMk/>
            <pc:sldMk cId="3612652722" sldId="275"/>
            <ac:cxnSpMk id="78" creationId="{1A230385-DDF3-4738-89C3-BB8412CB8043}"/>
          </ac:cxnSpMkLst>
        </pc:cxnChg>
      </pc:sldChg>
      <pc:sldChg chg="modSp add mod ord">
        <pc:chgData name="Eomchaiwon" userId="74fa6080-60df-4f48-a8a6-6e401d75eb48" providerId="ADAL" clId="{94FFC1AA-534E-4643-8E7A-50B5E4F1B8CA}" dt="2021-12-29T07:44:21.740" v="9834" actId="20577"/>
        <pc:sldMkLst>
          <pc:docMk/>
          <pc:sldMk cId="3563454286" sldId="276"/>
        </pc:sldMkLst>
        <pc:spChg chg="mod">
          <ac:chgData name="Eomchaiwon" userId="74fa6080-60df-4f48-a8a6-6e401d75eb48" providerId="ADAL" clId="{94FFC1AA-534E-4643-8E7A-50B5E4F1B8CA}" dt="2021-12-29T07:44:21.740" v="9834" actId="20577"/>
          <ac:spMkLst>
            <pc:docMk/>
            <pc:sldMk cId="3563454286" sldId="276"/>
            <ac:spMk id="7" creationId="{C4224087-DB00-47B4-B970-700E65141BA3}"/>
          </ac:spMkLst>
        </pc:spChg>
      </pc:sldChg>
      <pc:sldChg chg="addSp delSp modSp add mod">
        <pc:chgData name="Eomchaiwon" userId="74fa6080-60df-4f48-a8a6-6e401d75eb48" providerId="ADAL" clId="{94FFC1AA-534E-4643-8E7A-50B5E4F1B8CA}" dt="2021-12-30T01:34:06.589" v="11402" actId="20577"/>
        <pc:sldMkLst>
          <pc:docMk/>
          <pc:sldMk cId="2229612358" sldId="277"/>
        </pc:sldMkLst>
        <pc:spChg chg="add mod">
          <ac:chgData name="Eomchaiwon" userId="74fa6080-60df-4f48-a8a6-6e401d75eb48" providerId="ADAL" clId="{94FFC1AA-534E-4643-8E7A-50B5E4F1B8CA}" dt="2021-12-29T08:09:22.093" v="11373" actId="1037"/>
          <ac:spMkLst>
            <pc:docMk/>
            <pc:sldMk cId="2229612358" sldId="277"/>
            <ac:spMk id="2" creationId="{9AEEDEFE-F131-4763-AE90-AC0F81E73501}"/>
          </ac:spMkLst>
        </pc:spChg>
        <pc:spChg chg="add mod">
          <ac:chgData name="Eomchaiwon" userId="74fa6080-60df-4f48-a8a6-6e401d75eb48" providerId="ADAL" clId="{94FFC1AA-534E-4643-8E7A-50B5E4F1B8CA}" dt="2021-12-29T08:09:22.093" v="11373" actId="1037"/>
          <ac:spMkLst>
            <pc:docMk/>
            <pc:sldMk cId="2229612358" sldId="277"/>
            <ac:spMk id="3" creationId="{1C7D5C6E-183A-4694-81BD-F2A52E78B493}"/>
          </ac:spMkLst>
        </pc:spChg>
        <pc:spChg chg="mod">
          <ac:chgData name="Eomchaiwon" userId="74fa6080-60df-4f48-a8a6-6e401d75eb48" providerId="ADAL" clId="{94FFC1AA-534E-4643-8E7A-50B5E4F1B8CA}" dt="2021-12-29T08:02:29.311" v="10932" actId="20577"/>
          <ac:spMkLst>
            <pc:docMk/>
            <pc:sldMk cId="2229612358" sldId="277"/>
            <ac:spMk id="7" creationId="{C4224087-DB00-47B4-B970-700E65141BA3}"/>
          </ac:spMkLst>
        </pc:spChg>
        <pc:spChg chg="add mod">
          <ac:chgData name="Eomchaiwon" userId="74fa6080-60df-4f48-a8a6-6e401d75eb48" providerId="ADAL" clId="{94FFC1AA-534E-4643-8E7A-50B5E4F1B8CA}" dt="2021-12-29T08:09:22.093" v="11373" actId="1037"/>
          <ac:spMkLst>
            <pc:docMk/>
            <pc:sldMk cId="2229612358" sldId="277"/>
            <ac:spMk id="8" creationId="{E78E73C9-B03F-490E-AA14-304BFE89DF89}"/>
          </ac:spMkLst>
        </pc:spChg>
        <pc:spChg chg="add mod">
          <ac:chgData name="Eomchaiwon" userId="74fa6080-60df-4f48-a8a6-6e401d75eb48" providerId="ADAL" clId="{94FFC1AA-534E-4643-8E7A-50B5E4F1B8CA}" dt="2021-12-29T08:09:22.093" v="11373" actId="1037"/>
          <ac:spMkLst>
            <pc:docMk/>
            <pc:sldMk cId="2229612358" sldId="277"/>
            <ac:spMk id="9" creationId="{D146746A-0F5D-4DA0-9A7A-D9A9DA3D6933}"/>
          </ac:spMkLst>
        </pc:spChg>
        <pc:spChg chg="add del mod">
          <ac:chgData name="Eomchaiwon" userId="74fa6080-60df-4f48-a8a6-6e401d75eb48" providerId="ADAL" clId="{94FFC1AA-534E-4643-8E7A-50B5E4F1B8CA}" dt="2021-12-29T08:03:46.814" v="10963" actId="478"/>
          <ac:spMkLst>
            <pc:docMk/>
            <pc:sldMk cId="2229612358" sldId="277"/>
            <ac:spMk id="13" creationId="{CD3AA0A3-6CFB-4FB0-9258-1FE9201594B6}"/>
          </ac:spMkLst>
        </pc:spChg>
        <pc:spChg chg="add mod">
          <ac:chgData name="Eomchaiwon" userId="74fa6080-60df-4f48-a8a6-6e401d75eb48" providerId="ADAL" clId="{94FFC1AA-534E-4643-8E7A-50B5E4F1B8CA}" dt="2021-12-30T01:34:06.589" v="11402" actId="20577"/>
          <ac:spMkLst>
            <pc:docMk/>
            <pc:sldMk cId="2229612358" sldId="277"/>
            <ac:spMk id="14" creationId="{ED60A869-5250-4B20-99A2-8CF5C460D2F5}"/>
          </ac:spMkLst>
        </pc:spChg>
        <pc:grpChg chg="add mod">
          <ac:chgData name="Eomchaiwon" userId="74fa6080-60df-4f48-a8a6-6e401d75eb48" providerId="ADAL" clId="{94FFC1AA-534E-4643-8E7A-50B5E4F1B8CA}" dt="2021-12-29T08:01:55.293" v="10921" actId="164"/>
          <ac:grpSpMkLst>
            <pc:docMk/>
            <pc:sldMk cId="2229612358" sldId="277"/>
            <ac:grpSpMk id="4" creationId="{2C4A4E36-EE1B-4B24-BFA9-C95B9A43D561}"/>
          </ac:grpSpMkLst>
        </pc:grpChg>
        <pc:grpChg chg="add mod">
          <ac:chgData name="Eomchaiwon" userId="74fa6080-60df-4f48-a8a6-6e401d75eb48" providerId="ADAL" clId="{94FFC1AA-534E-4643-8E7A-50B5E4F1B8CA}" dt="2021-12-29T08:02:12.943" v="10926" actId="164"/>
          <ac:grpSpMkLst>
            <pc:docMk/>
            <pc:sldMk cId="2229612358" sldId="277"/>
            <ac:grpSpMk id="5" creationId="{F2FD7ABB-D684-476B-A0D8-D760F80027DB}"/>
          </ac:grpSpMkLst>
        </pc:grpChg>
        <pc:cxnChg chg="add del mod">
          <ac:chgData name="Eomchaiwon" userId="74fa6080-60df-4f48-a8a6-6e401d75eb48" providerId="ADAL" clId="{94FFC1AA-534E-4643-8E7A-50B5E4F1B8CA}" dt="2021-12-29T08:03:44.856" v="10962" actId="478"/>
          <ac:cxnSpMkLst>
            <pc:docMk/>
            <pc:sldMk cId="2229612358" sldId="277"/>
            <ac:cxnSpMk id="11" creationId="{63D64C62-E706-4809-BB7C-27190E9F7300}"/>
          </ac:cxnSpMkLst>
        </pc:cxnChg>
      </pc:sldChg>
      <pc:sldChg chg="addSp delSp modSp add mod ord">
        <pc:chgData name="Eomchaiwon" userId="74fa6080-60df-4f48-a8a6-6e401d75eb48" providerId="ADAL" clId="{94FFC1AA-534E-4643-8E7A-50B5E4F1B8CA}" dt="2021-12-30T02:53:53.996" v="12271"/>
        <pc:sldMkLst>
          <pc:docMk/>
          <pc:sldMk cId="1501102440" sldId="278"/>
        </pc:sldMkLst>
        <pc:spChg chg="add mod">
          <ac:chgData name="Eomchaiwon" userId="74fa6080-60df-4f48-a8a6-6e401d75eb48" providerId="ADAL" clId="{94FFC1AA-534E-4643-8E7A-50B5E4F1B8CA}" dt="2021-12-30T02:49:39.219" v="12269" actId="1038"/>
          <ac:spMkLst>
            <pc:docMk/>
            <pc:sldMk cId="1501102440" sldId="278"/>
            <ac:spMk id="4" creationId="{8EFFC7B5-E6A5-4CF2-A3F3-225FB051D2B6}"/>
          </ac:spMkLst>
        </pc:spChg>
        <pc:spChg chg="mod">
          <ac:chgData name="Eomchaiwon" userId="74fa6080-60df-4f48-a8a6-6e401d75eb48" providerId="ADAL" clId="{94FFC1AA-534E-4643-8E7A-50B5E4F1B8CA}" dt="2021-12-30T02:49:25.293" v="12257" actId="1076"/>
          <ac:spMkLst>
            <pc:docMk/>
            <pc:sldMk cId="1501102440" sldId="278"/>
            <ac:spMk id="7" creationId="{C4224087-DB00-47B4-B970-700E65141BA3}"/>
          </ac:spMkLst>
        </pc:spChg>
        <pc:spChg chg="add mod">
          <ac:chgData name="Eomchaiwon" userId="74fa6080-60df-4f48-a8a6-6e401d75eb48" providerId="ADAL" clId="{94FFC1AA-534E-4643-8E7A-50B5E4F1B8CA}" dt="2021-12-30T02:49:39.219" v="12269" actId="1038"/>
          <ac:spMkLst>
            <pc:docMk/>
            <pc:sldMk cId="1501102440" sldId="278"/>
            <ac:spMk id="8" creationId="{44D0C7C4-2CA0-4845-8E1C-8B9FAD28078B}"/>
          </ac:spMkLst>
        </pc:spChg>
        <pc:spChg chg="add del mod">
          <ac:chgData name="Eomchaiwon" userId="74fa6080-60df-4f48-a8a6-6e401d75eb48" providerId="ADAL" clId="{94FFC1AA-534E-4643-8E7A-50B5E4F1B8CA}" dt="2021-12-30T02:37:18.102" v="12053" actId="21"/>
          <ac:spMkLst>
            <pc:docMk/>
            <pc:sldMk cId="1501102440" sldId="278"/>
            <ac:spMk id="9" creationId="{9C162F54-6915-47E0-B9B9-D1BFF2507E04}"/>
          </ac:spMkLst>
        </pc:spChg>
        <pc:spChg chg="add mod">
          <ac:chgData name="Eomchaiwon" userId="74fa6080-60df-4f48-a8a6-6e401d75eb48" providerId="ADAL" clId="{94FFC1AA-534E-4643-8E7A-50B5E4F1B8CA}" dt="2021-12-30T02:49:39.219" v="12269" actId="1038"/>
          <ac:spMkLst>
            <pc:docMk/>
            <pc:sldMk cId="1501102440" sldId="278"/>
            <ac:spMk id="10" creationId="{56D0D493-E008-45C9-B202-F19FD4A97849}"/>
          </ac:spMkLst>
        </pc:spChg>
        <pc:spChg chg="add mod">
          <ac:chgData name="Eomchaiwon" userId="74fa6080-60df-4f48-a8a6-6e401d75eb48" providerId="ADAL" clId="{94FFC1AA-534E-4643-8E7A-50B5E4F1B8CA}" dt="2021-12-30T02:49:39.219" v="12269" actId="1038"/>
          <ac:spMkLst>
            <pc:docMk/>
            <pc:sldMk cId="1501102440" sldId="278"/>
            <ac:spMk id="13" creationId="{25AD3DFE-51DB-4AC7-899E-0C2C373BF8B6}"/>
          </ac:spMkLst>
        </pc:spChg>
        <pc:spChg chg="add del mod">
          <ac:chgData name="Eomchaiwon" userId="74fa6080-60df-4f48-a8a6-6e401d75eb48" providerId="ADAL" clId="{94FFC1AA-534E-4643-8E7A-50B5E4F1B8CA}" dt="2021-12-30T02:48:01.784" v="12220" actId="478"/>
          <ac:spMkLst>
            <pc:docMk/>
            <pc:sldMk cId="1501102440" sldId="278"/>
            <ac:spMk id="14" creationId="{A4887E56-1EC3-4E86-B786-1D8653C625DD}"/>
          </ac:spMkLst>
        </pc:spChg>
        <pc:spChg chg="add mod">
          <ac:chgData name="Eomchaiwon" userId="74fa6080-60df-4f48-a8a6-6e401d75eb48" providerId="ADAL" clId="{94FFC1AA-534E-4643-8E7A-50B5E4F1B8CA}" dt="2021-12-30T02:49:39.219" v="12269" actId="1038"/>
          <ac:spMkLst>
            <pc:docMk/>
            <pc:sldMk cId="1501102440" sldId="278"/>
            <ac:spMk id="15" creationId="{61B104D3-B3E1-40F3-ABF8-0C2B100FF828}"/>
          </ac:spMkLst>
        </pc:spChg>
        <pc:spChg chg="add del mod">
          <ac:chgData name="Eomchaiwon" userId="74fa6080-60df-4f48-a8a6-6e401d75eb48" providerId="ADAL" clId="{94FFC1AA-534E-4643-8E7A-50B5E4F1B8CA}" dt="2021-12-30T02:45:35.896" v="12219" actId="478"/>
          <ac:spMkLst>
            <pc:docMk/>
            <pc:sldMk cId="1501102440" sldId="278"/>
            <ac:spMk id="16" creationId="{4683A1E0-E7D1-4798-9B14-42A2142E7335}"/>
          </ac:spMkLst>
        </pc:spChg>
        <pc:spChg chg="add del mod">
          <ac:chgData name="Eomchaiwon" userId="74fa6080-60df-4f48-a8a6-6e401d75eb48" providerId="ADAL" clId="{94FFC1AA-534E-4643-8E7A-50B5E4F1B8CA}" dt="2021-12-30T02:45:35.896" v="12219" actId="478"/>
          <ac:spMkLst>
            <pc:docMk/>
            <pc:sldMk cId="1501102440" sldId="278"/>
            <ac:spMk id="18" creationId="{CA0931CD-9E6A-4729-94C3-0BEBFD72C56A}"/>
          </ac:spMkLst>
        </pc:spChg>
        <pc:spChg chg="add del mod">
          <ac:chgData name="Eomchaiwon" userId="74fa6080-60df-4f48-a8a6-6e401d75eb48" providerId="ADAL" clId="{94FFC1AA-534E-4643-8E7A-50B5E4F1B8CA}" dt="2021-12-30T02:45:35.896" v="12219" actId="478"/>
          <ac:spMkLst>
            <pc:docMk/>
            <pc:sldMk cId="1501102440" sldId="278"/>
            <ac:spMk id="20" creationId="{8ACB9562-CDFD-4732-ADB8-8AD8F58FAD73}"/>
          </ac:spMkLst>
        </pc:spChg>
        <pc:spChg chg="add mod">
          <ac:chgData name="Eomchaiwon" userId="74fa6080-60df-4f48-a8a6-6e401d75eb48" providerId="ADAL" clId="{94FFC1AA-534E-4643-8E7A-50B5E4F1B8CA}" dt="2021-12-30T02:49:39.219" v="12269" actId="1038"/>
          <ac:spMkLst>
            <pc:docMk/>
            <pc:sldMk cId="1501102440" sldId="278"/>
            <ac:spMk id="22" creationId="{59167E37-7535-4BAE-ACF5-CA19AEC3C8C1}"/>
          </ac:spMkLst>
        </pc:spChg>
        <pc:spChg chg="add mod">
          <ac:chgData name="Eomchaiwon" userId="74fa6080-60df-4f48-a8a6-6e401d75eb48" providerId="ADAL" clId="{94FFC1AA-534E-4643-8E7A-50B5E4F1B8CA}" dt="2021-12-30T02:49:39.219" v="12269" actId="1038"/>
          <ac:spMkLst>
            <pc:docMk/>
            <pc:sldMk cId="1501102440" sldId="278"/>
            <ac:spMk id="23" creationId="{46C1A9EF-229E-4CA2-8736-D8F6DF8AC3A2}"/>
          </ac:spMkLst>
        </pc:spChg>
        <pc:spChg chg="add mod">
          <ac:chgData name="Eomchaiwon" userId="74fa6080-60df-4f48-a8a6-6e401d75eb48" providerId="ADAL" clId="{94FFC1AA-534E-4643-8E7A-50B5E4F1B8CA}" dt="2021-12-30T02:49:39.219" v="12269" actId="1038"/>
          <ac:spMkLst>
            <pc:docMk/>
            <pc:sldMk cId="1501102440" sldId="278"/>
            <ac:spMk id="27" creationId="{A48AD999-DEBA-4B6C-AB63-AD57E193EBD7}"/>
          </ac:spMkLst>
        </pc:spChg>
        <pc:spChg chg="add mod">
          <ac:chgData name="Eomchaiwon" userId="74fa6080-60df-4f48-a8a6-6e401d75eb48" providerId="ADAL" clId="{94FFC1AA-534E-4643-8E7A-50B5E4F1B8CA}" dt="2021-12-30T02:49:39.219" v="12269" actId="1038"/>
          <ac:spMkLst>
            <pc:docMk/>
            <pc:sldMk cId="1501102440" sldId="278"/>
            <ac:spMk id="34" creationId="{0353BDC8-461E-407D-BBAC-7699CED75F08}"/>
          </ac:spMkLst>
        </pc:spChg>
        <pc:spChg chg="add mod">
          <ac:chgData name="Eomchaiwon" userId="74fa6080-60df-4f48-a8a6-6e401d75eb48" providerId="ADAL" clId="{94FFC1AA-534E-4643-8E7A-50B5E4F1B8CA}" dt="2021-12-30T02:49:39.219" v="12269" actId="1038"/>
          <ac:spMkLst>
            <pc:docMk/>
            <pc:sldMk cId="1501102440" sldId="278"/>
            <ac:spMk id="37" creationId="{0E8ADB74-C32E-419B-9628-332326D7965D}"/>
          </ac:spMkLst>
        </pc:spChg>
        <pc:spChg chg="add mod">
          <ac:chgData name="Eomchaiwon" userId="74fa6080-60df-4f48-a8a6-6e401d75eb48" providerId="ADAL" clId="{94FFC1AA-534E-4643-8E7A-50B5E4F1B8CA}" dt="2021-12-30T02:49:39.219" v="12269" actId="1038"/>
          <ac:spMkLst>
            <pc:docMk/>
            <pc:sldMk cId="1501102440" sldId="278"/>
            <ac:spMk id="38" creationId="{EA19B437-0F36-444E-B964-1291FEB844FE}"/>
          </ac:spMkLst>
        </pc:spChg>
        <pc:spChg chg="add mod">
          <ac:chgData name="Eomchaiwon" userId="74fa6080-60df-4f48-a8a6-6e401d75eb48" providerId="ADAL" clId="{94FFC1AA-534E-4643-8E7A-50B5E4F1B8CA}" dt="2021-12-30T02:49:39.219" v="12269" actId="1038"/>
          <ac:spMkLst>
            <pc:docMk/>
            <pc:sldMk cId="1501102440" sldId="278"/>
            <ac:spMk id="39" creationId="{ED7B9FB1-DF86-4EB4-9A6D-0873B72CB481}"/>
          </ac:spMkLst>
        </pc:spChg>
        <pc:spChg chg="add del mod">
          <ac:chgData name="Eomchaiwon" userId="74fa6080-60df-4f48-a8a6-6e401d75eb48" providerId="ADAL" clId="{94FFC1AA-534E-4643-8E7A-50B5E4F1B8CA}" dt="2021-12-30T01:52:42.974" v="11778" actId="478"/>
          <ac:spMkLst>
            <pc:docMk/>
            <pc:sldMk cId="1501102440" sldId="278"/>
            <ac:spMk id="40" creationId="{C028EE56-EA5D-4F0B-9F00-FD8C2189E6B0}"/>
          </ac:spMkLst>
        </pc:spChg>
        <pc:spChg chg="add mod">
          <ac:chgData name="Eomchaiwon" userId="74fa6080-60df-4f48-a8a6-6e401d75eb48" providerId="ADAL" clId="{94FFC1AA-534E-4643-8E7A-50B5E4F1B8CA}" dt="2021-12-30T02:49:39.219" v="12269" actId="1038"/>
          <ac:spMkLst>
            <pc:docMk/>
            <pc:sldMk cId="1501102440" sldId="278"/>
            <ac:spMk id="41" creationId="{356FBDD3-D200-472E-89FF-60499EC093B0}"/>
          </ac:spMkLst>
        </pc:spChg>
        <pc:spChg chg="add mod">
          <ac:chgData name="Eomchaiwon" userId="74fa6080-60df-4f48-a8a6-6e401d75eb48" providerId="ADAL" clId="{94FFC1AA-534E-4643-8E7A-50B5E4F1B8CA}" dt="2021-12-30T02:49:39.219" v="12269" actId="1038"/>
          <ac:spMkLst>
            <pc:docMk/>
            <pc:sldMk cId="1501102440" sldId="278"/>
            <ac:spMk id="47" creationId="{AB31C90C-220B-4BEF-8795-D4F7C1D6A50B}"/>
          </ac:spMkLst>
        </pc:spChg>
        <pc:spChg chg="add mod">
          <ac:chgData name="Eomchaiwon" userId="74fa6080-60df-4f48-a8a6-6e401d75eb48" providerId="ADAL" clId="{94FFC1AA-534E-4643-8E7A-50B5E4F1B8CA}" dt="2021-12-30T02:49:39.219" v="12269" actId="1038"/>
          <ac:spMkLst>
            <pc:docMk/>
            <pc:sldMk cId="1501102440" sldId="278"/>
            <ac:spMk id="48" creationId="{D5A9E782-AB06-4361-A61F-C70ED7AE4CD0}"/>
          </ac:spMkLst>
        </pc:spChg>
        <pc:spChg chg="add mod">
          <ac:chgData name="Eomchaiwon" userId="74fa6080-60df-4f48-a8a6-6e401d75eb48" providerId="ADAL" clId="{94FFC1AA-534E-4643-8E7A-50B5E4F1B8CA}" dt="2021-12-30T02:49:39.219" v="12269" actId="1038"/>
          <ac:spMkLst>
            <pc:docMk/>
            <pc:sldMk cId="1501102440" sldId="278"/>
            <ac:spMk id="52" creationId="{AFC84863-E969-48E6-90D6-5B1B747E1E12}"/>
          </ac:spMkLst>
        </pc:spChg>
        <pc:spChg chg="add mod">
          <ac:chgData name="Eomchaiwon" userId="74fa6080-60df-4f48-a8a6-6e401d75eb48" providerId="ADAL" clId="{94FFC1AA-534E-4643-8E7A-50B5E4F1B8CA}" dt="2021-12-30T02:49:39.219" v="12269" actId="1038"/>
          <ac:spMkLst>
            <pc:docMk/>
            <pc:sldMk cId="1501102440" sldId="278"/>
            <ac:spMk id="66" creationId="{82F03934-2864-42B7-9042-3111FCAC3327}"/>
          </ac:spMkLst>
        </pc:spChg>
        <pc:spChg chg="add mod">
          <ac:chgData name="Eomchaiwon" userId="74fa6080-60df-4f48-a8a6-6e401d75eb48" providerId="ADAL" clId="{94FFC1AA-534E-4643-8E7A-50B5E4F1B8CA}" dt="2021-12-30T02:49:39.219" v="12269" actId="1038"/>
          <ac:spMkLst>
            <pc:docMk/>
            <pc:sldMk cId="1501102440" sldId="278"/>
            <ac:spMk id="69" creationId="{4F2EEF61-B0B3-4633-9993-B0AA014F2659}"/>
          </ac:spMkLst>
        </pc:spChg>
        <pc:spChg chg="add del mod">
          <ac:chgData name="Eomchaiwon" userId="74fa6080-60df-4f48-a8a6-6e401d75eb48" providerId="ADAL" clId="{94FFC1AA-534E-4643-8E7A-50B5E4F1B8CA}" dt="2021-12-30T02:38:17.619" v="12062" actId="478"/>
          <ac:spMkLst>
            <pc:docMk/>
            <pc:sldMk cId="1501102440" sldId="278"/>
            <ac:spMk id="72" creationId="{858A26BB-4C98-4EA4-BCBB-DF8090F1B1E1}"/>
          </ac:spMkLst>
        </pc:spChg>
        <pc:spChg chg="add mod">
          <ac:chgData name="Eomchaiwon" userId="74fa6080-60df-4f48-a8a6-6e401d75eb48" providerId="ADAL" clId="{94FFC1AA-534E-4643-8E7A-50B5E4F1B8CA}" dt="2021-12-30T02:49:39.219" v="12269" actId="1038"/>
          <ac:spMkLst>
            <pc:docMk/>
            <pc:sldMk cId="1501102440" sldId="278"/>
            <ac:spMk id="73" creationId="{5A836F01-8E3C-489F-9B29-17D2A828FDE2}"/>
          </ac:spMkLst>
        </pc:spChg>
        <pc:spChg chg="add mod">
          <ac:chgData name="Eomchaiwon" userId="74fa6080-60df-4f48-a8a6-6e401d75eb48" providerId="ADAL" clId="{94FFC1AA-534E-4643-8E7A-50B5E4F1B8CA}" dt="2021-12-30T02:49:39.219" v="12269" actId="1038"/>
          <ac:spMkLst>
            <pc:docMk/>
            <pc:sldMk cId="1501102440" sldId="278"/>
            <ac:spMk id="82" creationId="{B6EA53F8-D77E-4E33-9565-B28CFB20557F}"/>
          </ac:spMkLst>
        </pc:spChg>
        <pc:spChg chg="add mod">
          <ac:chgData name="Eomchaiwon" userId="74fa6080-60df-4f48-a8a6-6e401d75eb48" providerId="ADAL" clId="{94FFC1AA-534E-4643-8E7A-50B5E4F1B8CA}" dt="2021-12-30T02:49:39.219" v="12269" actId="1038"/>
          <ac:spMkLst>
            <pc:docMk/>
            <pc:sldMk cId="1501102440" sldId="278"/>
            <ac:spMk id="99" creationId="{1F97209E-0DF9-4A46-B816-69AB56965820}"/>
          </ac:spMkLst>
        </pc:spChg>
        <pc:spChg chg="add mod">
          <ac:chgData name="Eomchaiwon" userId="74fa6080-60df-4f48-a8a6-6e401d75eb48" providerId="ADAL" clId="{94FFC1AA-534E-4643-8E7A-50B5E4F1B8CA}" dt="2021-12-30T02:49:39.219" v="12269" actId="1038"/>
          <ac:spMkLst>
            <pc:docMk/>
            <pc:sldMk cId="1501102440" sldId="278"/>
            <ac:spMk id="100" creationId="{287229DF-85F8-4BBB-8A60-C602A4E1AFB8}"/>
          </ac:spMkLst>
        </pc:spChg>
        <pc:spChg chg="add mod">
          <ac:chgData name="Eomchaiwon" userId="74fa6080-60df-4f48-a8a6-6e401d75eb48" providerId="ADAL" clId="{94FFC1AA-534E-4643-8E7A-50B5E4F1B8CA}" dt="2021-12-30T02:49:39.219" v="12269" actId="1038"/>
          <ac:spMkLst>
            <pc:docMk/>
            <pc:sldMk cId="1501102440" sldId="278"/>
            <ac:spMk id="102" creationId="{DB3E7BFD-551F-49F6-8602-4627A4617BED}"/>
          </ac:spMkLst>
        </pc:spChg>
        <pc:spChg chg="add mod">
          <ac:chgData name="Eomchaiwon" userId="74fa6080-60df-4f48-a8a6-6e401d75eb48" providerId="ADAL" clId="{94FFC1AA-534E-4643-8E7A-50B5E4F1B8CA}" dt="2021-12-30T02:49:39.219" v="12269" actId="1038"/>
          <ac:spMkLst>
            <pc:docMk/>
            <pc:sldMk cId="1501102440" sldId="278"/>
            <ac:spMk id="103" creationId="{AF41B866-8204-4FD1-A827-E6EA6C266413}"/>
          </ac:spMkLst>
        </pc:spChg>
        <pc:spChg chg="add del mod">
          <ac:chgData name="Eomchaiwon" userId="74fa6080-60df-4f48-a8a6-6e401d75eb48" providerId="ADAL" clId="{94FFC1AA-534E-4643-8E7A-50B5E4F1B8CA}" dt="2021-12-30T02:53:53.996" v="12271"/>
          <ac:spMkLst>
            <pc:docMk/>
            <pc:sldMk cId="1501102440" sldId="278"/>
            <ac:spMk id="107" creationId="{A48C4F32-4CBB-42D2-829A-4B4D7B111336}"/>
          </ac:spMkLst>
        </pc:spChg>
        <pc:cxnChg chg="add mod">
          <ac:chgData name="Eomchaiwon" userId="74fa6080-60df-4f48-a8a6-6e401d75eb48" providerId="ADAL" clId="{94FFC1AA-534E-4643-8E7A-50B5E4F1B8CA}" dt="2021-12-30T02:49:39.219" v="12269" actId="1038"/>
          <ac:cxnSpMkLst>
            <pc:docMk/>
            <pc:sldMk cId="1501102440" sldId="278"/>
            <ac:cxnSpMk id="5" creationId="{99971E97-5064-4E6C-97D9-7340CC313D2E}"/>
          </ac:cxnSpMkLst>
        </pc:cxnChg>
        <pc:cxnChg chg="add mod">
          <ac:chgData name="Eomchaiwon" userId="74fa6080-60df-4f48-a8a6-6e401d75eb48" providerId="ADAL" clId="{94FFC1AA-534E-4643-8E7A-50B5E4F1B8CA}" dt="2021-12-30T02:49:39.219" v="12269" actId="1038"/>
          <ac:cxnSpMkLst>
            <pc:docMk/>
            <pc:sldMk cId="1501102440" sldId="278"/>
            <ac:cxnSpMk id="11" creationId="{F09CBCFF-8E72-4723-8F92-B4BF2260BB74}"/>
          </ac:cxnSpMkLst>
        </pc:cxnChg>
        <pc:cxnChg chg="add mod">
          <ac:chgData name="Eomchaiwon" userId="74fa6080-60df-4f48-a8a6-6e401d75eb48" providerId="ADAL" clId="{94FFC1AA-534E-4643-8E7A-50B5E4F1B8CA}" dt="2021-12-30T02:49:39.219" v="12269" actId="1038"/>
          <ac:cxnSpMkLst>
            <pc:docMk/>
            <pc:sldMk cId="1501102440" sldId="278"/>
            <ac:cxnSpMk id="12" creationId="{187D22C3-E6F2-4FAA-BAF1-22DAEC3283F8}"/>
          </ac:cxnSpMkLst>
        </pc:cxnChg>
        <pc:cxnChg chg="add del mod">
          <ac:chgData name="Eomchaiwon" userId="74fa6080-60df-4f48-a8a6-6e401d75eb48" providerId="ADAL" clId="{94FFC1AA-534E-4643-8E7A-50B5E4F1B8CA}" dt="2021-12-30T02:16:08.772" v="11940" actId="478"/>
          <ac:cxnSpMkLst>
            <pc:docMk/>
            <pc:sldMk cId="1501102440" sldId="278"/>
            <ac:cxnSpMk id="17" creationId="{09174E7D-F711-41AF-9148-E5B44509A390}"/>
          </ac:cxnSpMkLst>
        </pc:cxnChg>
        <pc:cxnChg chg="add del mod">
          <ac:chgData name="Eomchaiwon" userId="74fa6080-60df-4f48-a8a6-6e401d75eb48" providerId="ADAL" clId="{94FFC1AA-534E-4643-8E7A-50B5E4F1B8CA}" dt="2021-12-30T02:45:35.896" v="12219" actId="478"/>
          <ac:cxnSpMkLst>
            <pc:docMk/>
            <pc:sldMk cId="1501102440" sldId="278"/>
            <ac:cxnSpMk id="19" creationId="{FF40B703-AD3E-41A6-BF37-AFB15C08EA32}"/>
          </ac:cxnSpMkLst>
        </pc:cxnChg>
        <pc:cxnChg chg="add del mod">
          <ac:chgData name="Eomchaiwon" userId="74fa6080-60df-4f48-a8a6-6e401d75eb48" providerId="ADAL" clId="{94FFC1AA-534E-4643-8E7A-50B5E4F1B8CA}" dt="2021-12-30T02:16:09.428" v="11941" actId="478"/>
          <ac:cxnSpMkLst>
            <pc:docMk/>
            <pc:sldMk cId="1501102440" sldId="278"/>
            <ac:cxnSpMk id="21" creationId="{9240B625-B5E2-4DE5-AFAF-C6052DED0FDE}"/>
          </ac:cxnSpMkLst>
        </pc:cxnChg>
        <pc:cxnChg chg="add del mod">
          <ac:chgData name="Eomchaiwon" userId="74fa6080-60df-4f48-a8a6-6e401d75eb48" providerId="ADAL" clId="{94FFC1AA-534E-4643-8E7A-50B5E4F1B8CA}" dt="2021-12-30T02:45:35.896" v="12219" actId="478"/>
          <ac:cxnSpMkLst>
            <pc:docMk/>
            <pc:sldMk cId="1501102440" sldId="278"/>
            <ac:cxnSpMk id="24" creationId="{CA55A14E-2B6D-4CCF-9788-0743951F5097}"/>
          </ac:cxnSpMkLst>
        </pc:cxnChg>
        <pc:cxnChg chg="add mod">
          <ac:chgData name="Eomchaiwon" userId="74fa6080-60df-4f48-a8a6-6e401d75eb48" providerId="ADAL" clId="{94FFC1AA-534E-4643-8E7A-50B5E4F1B8CA}" dt="2021-12-30T02:49:39.219" v="12269" actId="1038"/>
          <ac:cxnSpMkLst>
            <pc:docMk/>
            <pc:sldMk cId="1501102440" sldId="278"/>
            <ac:cxnSpMk id="36" creationId="{80D43346-C8E2-4F1B-AD37-B0EF13E95630}"/>
          </ac:cxnSpMkLst>
        </pc:cxnChg>
        <pc:cxnChg chg="add mod">
          <ac:chgData name="Eomchaiwon" userId="74fa6080-60df-4f48-a8a6-6e401d75eb48" providerId="ADAL" clId="{94FFC1AA-534E-4643-8E7A-50B5E4F1B8CA}" dt="2021-12-30T02:49:39.219" v="12269" actId="1038"/>
          <ac:cxnSpMkLst>
            <pc:docMk/>
            <pc:sldMk cId="1501102440" sldId="278"/>
            <ac:cxnSpMk id="43" creationId="{D3DA407E-401D-40DA-8B35-04B743548687}"/>
          </ac:cxnSpMkLst>
        </pc:cxnChg>
        <pc:cxnChg chg="add mod">
          <ac:chgData name="Eomchaiwon" userId="74fa6080-60df-4f48-a8a6-6e401d75eb48" providerId="ADAL" clId="{94FFC1AA-534E-4643-8E7A-50B5E4F1B8CA}" dt="2021-12-30T02:49:39.219" v="12269" actId="1038"/>
          <ac:cxnSpMkLst>
            <pc:docMk/>
            <pc:sldMk cId="1501102440" sldId="278"/>
            <ac:cxnSpMk id="46" creationId="{47DD0449-A1C4-4485-88A4-6D8503E7438A}"/>
          </ac:cxnSpMkLst>
        </pc:cxnChg>
        <pc:cxnChg chg="add mod">
          <ac:chgData name="Eomchaiwon" userId="74fa6080-60df-4f48-a8a6-6e401d75eb48" providerId="ADAL" clId="{94FFC1AA-534E-4643-8E7A-50B5E4F1B8CA}" dt="2021-12-30T02:49:39.219" v="12269" actId="1038"/>
          <ac:cxnSpMkLst>
            <pc:docMk/>
            <pc:sldMk cId="1501102440" sldId="278"/>
            <ac:cxnSpMk id="50" creationId="{BF080FA5-6C73-49B2-B58C-7C22B10998EE}"/>
          </ac:cxnSpMkLst>
        </pc:cxnChg>
        <pc:cxnChg chg="add mod">
          <ac:chgData name="Eomchaiwon" userId="74fa6080-60df-4f48-a8a6-6e401d75eb48" providerId="ADAL" clId="{94FFC1AA-534E-4643-8E7A-50B5E4F1B8CA}" dt="2021-12-30T02:49:39.219" v="12269" actId="1038"/>
          <ac:cxnSpMkLst>
            <pc:docMk/>
            <pc:sldMk cId="1501102440" sldId="278"/>
            <ac:cxnSpMk id="58" creationId="{AC706E52-7D65-41BD-A948-060BD7725C4E}"/>
          </ac:cxnSpMkLst>
        </pc:cxnChg>
        <pc:cxnChg chg="add mod">
          <ac:chgData name="Eomchaiwon" userId="74fa6080-60df-4f48-a8a6-6e401d75eb48" providerId="ADAL" clId="{94FFC1AA-534E-4643-8E7A-50B5E4F1B8CA}" dt="2021-12-30T02:49:39.219" v="12269" actId="1038"/>
          <ac:cxnSpMkLst>
            <pc:docMk/>
            <pc:sldMk cId="1501102440" sldId="278"/>
            <ac:cxnSpMk id="68" creationId="{D6F85131-81BA-472E-8C61-0C7359A2BD61}"/>
          </ac:cxnSpMkLst>
        </pc:cxnChg>
        <pc:cxnChg chg="add mod">
          <ac:chgData name="Eomchaiwon" userId="74fa6080-60df-4f48-a8a6-6e401d75eb48" providerId="ADAL" clId="{94FFC1AA-534E-4643-8E7A-50B5E4F1B8CA}" dt="2021-12-30T02:49:39.219" v="12269" actId="1038"/>
          <ac:cxnSpMkLst>
            <pc:docMk/>
            <pc:sldMk cId="1501102440" sldId="278"/>
            <ac:cxnSpMk id="71" creationId="{8417CEAC-B1CF-4A58-97EB-592900692824}"/>
          </ac:cxnSpMkLst>
        </pc:cxnChg>
        <pc:cxnChg chg="add mod">
          <ac:chgData name="Eomchaiwon" userId="74fa6080-60df-4f48-a8a6-6e401d75eb48" providerId="ADAL" clId="{94FFC1AA-534E-4643-8E7A-50B5E4F1B8CA}" dt="2021-12-30T02:49:39.219" v="12269" actId="1038"/>
          <ac:cxnSpMkLst>
            <pc:docMk/>
            <pc:sldMk cId="1501102440" sldId="278"/>
            <ac:cxnSpMk id="84" creationId="{E2ABF645-5F44-446C-A850-47616B9BAE60}"/>
          </ac:cxnSpMkLst>
        </pc:cxnChg>
        <pc:cxnChg chg="add mod">
          <ac:chgData name="Eomchaiwon" userId="74fa6080-60df-4f48-a8a6-6e401d75eb48" providerId="ADAL" clId="{94FFC1AA-534E-4643-8E7A-50B5E4F1B8CA}" dt="2021-12-30T02:49:39.219" v="12269" actId="1038"/>
          <ac:cxnSpMkLst>
            <pc:docMk/>
            <pc:sldMk cId="1501102440" sldId="278"/>
            <ac:cxnSpMk id="87" creationId="{FB255547-573E-4595-AC22-C27BE8E64727}"/>
          </ac:cxnSpMkLst>
        </pc:cxnChg>
        <pc:cxnChg chg="add mod">
          <ac:chgData name="Eomchaiwon" userId="74fa6080-60df-4f48-a8a6-6e401d75eb48" providerId="ADAL" clId="{94FFC1AA-534E-4643-8E7A-50B5E4F1B8CA}" dt="2021-12-30T02:49:39.219" v="12269" actId="1038"/>
          <ac:cxnSpMkLst>
            <pc:docMk/>
            <pc:sldMk cId="1501102440" sldId="278"/>
            <ac:cxnSpMk id="91" creationId="{FDA17F23-4825-4A05-8231-087A85C0C507}"/>
          </ac:cxnSpMkLst>
        </pc:cxnChg>
        <pc:cxnChg chg="add mod">
          <ac:chgData name="Eomchaiwon" userId="74fa6080-60df-4f48-a8a6-6e401d75eb48" providerId="ADAL" clId="{94FFC1AA-534E-4643-8E7A-50B5E4F1B8CA}" dt="2021-12-30T02:49:39.219" v="12269" actId="1038"/>
          <ac:cxnSpMkLst>
            <pc:docMk/>
            <pc:sldMk cId="1501102440" sldId="278"/>
            <ac:cxnSpMk id="98" creationId="{A18C680A-4E03-42D3-BE7D-9AC69F8F8D43}"/>
          </ac:cxnSpMkLst>
        </pc:cxnChg>
      </pc:sldChg>
      <pc:sldChg chg="addSp delSp modSp add mod">
        <pc:chgData name="Eomchaiwon" userId="74fa6080-60df-4f48-a8a6-6e401d75eb48" providerId="ADAL" clId="{94FFC1AA-534E-4643-8E7A-50B5E4F1B8CA}" dt="2021-12-30T07:05:06.364" v="14775" actId="20577"/>
        <pc:sldMkLst>
          <pc:docMk/>
          <pc:sldMk cId="2285722840" sldId="279"/>
        </pc:sldMkLst>
        <pc:spChg chg="del">
          <ac:chgData name="Eomchaiwon" userId="74fa6080-60df-4f48-a8a6-6e401d75eb48" providerId="ADAL" clId="{94FFC1AA-534E-4643-8E7A-50B5E4F1B8CA}" dt="2021-12-30T02:55:47.875" v="12287" actId="478"/>
          <ac:spMkLst>
            <pc:docMk/>
            <pc:sldMk cId="2285722840" sldId="279"/>
            <ac:spMk id="4" creationId="{8EFFC7B5-E6A5-4CF2-A3F3-225FB051D2B6}"/>
          </ac:spMkLst>
        </pc:spChg>
        <pc:spChg chg="mod">
          <ac:chgData name="Eomchaiwon" userId="74fa6080-60df-4f48-a8a6-6e401d75eb48" providerId="ADAL" clId="{94FFC1AA-534E-4643-8E7A-50B5E4F1B8CA}" dt="2021-12-30T07:05:06.364" v="14775" actId="20577"/>
          <ac:spMkLst>
            <pc:docMk/>
            <pc:sldMk cId="2285722840" sldId="279"/>
            <ac:spMk id="7" creationId="{C4224087-DB00-47B4-B970-700E65141BA3}"/>
          </ac:spMkLst>
        </pc:spChg>
        <pc:spChg chg="mod">
          <ac:chgData name="Eomchaiwon" userId="74fa6080-60df-4f48-a8a6-6e401d75eb48" providerId="ADAL" clId="{94FFC1AA-534E-4643-8E7A-50B5E4F1B8CA}" dt="2021-12-30T03:19:28.643" v="12786" actId="1036"/>
          <ac:spMkLst>
            <pc:docMk/>
            <pc:sldMk cId="2285722840" sldId="279"/>
            <ac:spMk id="8" creationId="{44D0C7C4-2CA0-4845-8E1C-8B9FAD28078B}"/>
          </ac:spMkLst>
        </pc:spChg>
        <pc:spChg chg="mod">
          <ac:chgData name="Eomchaiwon" userId="74fa6080-60df-4f48-a8a6-6e401d75eb48" providerId="ADAL" clId="{94FFC1AA-534E-4643-8E7A-50B5E4F1B8CA}" dt="2021-12-30T03:19:28.643" v="12786" actId="1036"/>
          <ac:spMkLst>
            <pc:docMk/>
            <pc:sldMk cId="2285722840" sldId="279"/>
            <ac:spMk id="10" creationId="{56D0D493-E008-45C9-B202-F19FD4A97849}"/>
          </ac:spMkLst>
        </pc:spChg>
        <pc:spChg chg="del">
          <ac:chgData name="Eomchaiwon" userId="74fa6080-60df-4f48-a8a6-6e401d75eb48" providerId="ADAL" clId="{94FFC1AA-534E-4643-8E7A-50B5E4F1B8CA}" dt="2021-12-30T02:55:48.969" v="12288" actId="478"/>
          <ac:spMkLst>
            <pc:docMk/>
            <pc:sldMk cId="2285722840" sldId="279"/>
            <ac:spMk id="13" creationId="{25AD3DFE-51DB-4AC7-899E-0C2C373BF8B6}"/>
          </ac:spMkLst>
        </pc:spChg>
        <pc:spChg chg="del">
          <ac:chgData name="Eomchaiwon" userId="74fa6080-60df-4f48-a8a6-6e401d75eb48" providerId="ADAL" clId="{94FFC1AA-534E-4643-8E7A-50B5E4F1B8CA}" dt="2021-12-30T03:17:42.139" v="12677" actId="478"/>
          <ac:spMkLst>
            <pc:docMk/>
            <pc:sldMk cId="2285722840" sldId="279"/>
            <ac:spMk id="15" creationId="{61B104D3-B3E1-40F3-ABF8-0C2B100FF828}"/>
          </ac:spMkLst>
        </pc:spChg>
        <pc:spChg chg="del">
          <ac:chgData name="Eomchaiwon" userId="74fa6080-60df-4f48-a8a6-6e401d75eb48" providerId="ADAL" clId="{94FFC1AA-534E-4643-8E7A-50B5E4F1B8CA}" dt="2021-12-30T03:11:46.578" v="12462" actId="478"/>
          <ac:spMkLst>
            <pc:docMk/>
            <pc:sldMk cId="2285722840" sldId="279"/>
            <ac:spMk id="22" creationId="{59167E37-7535-4BAE-ACF5-CA19AEC3C8C1}"/>
          </ac:spMkLst>
        </pc:spChg>
        <pc:spChg chg="mod">
          <ac:chgData name="Eomchaiwon" userId="74fa6080-60df-4f48-a8a6-6e401d75eb48" providerId="ADAL" clId="{94FFC1AA-534E-4643-8E7A-50B5E4F1B8CA}" dt="2021-12-30T03:19:28.643" v="12786" actId="1036"/>
          <ac:spMkLst>
            <pc:docMk/>
            <pc:sldMk cId="2285722840" sldId="279"/>
            <ac:spMk id="23" creationId="{46C1A9EF-229E-4CA2-8736-D8F6DF8AC3A2}"/>
          </ac:spMkLst>
        </pc:spChg>
        <pc:spChg chg="del">
          <ac:chgData name="Eomchaiwon" userId="74fa6080-60df-4f48-a8a6-6e401d75eb48" providerId="ADAL" clId="{94FFC1AA-534E-4643-8E7A-50B5E4F1B8CA}" dt="2021-12-30T03:02:22.930" v="12391" actId="478"/>
          <ac:spMkLst>
            <pc:docMk/>
            <pc:sldMk cId="2285722840" sldId="279"/>
            <ac:spMk id="27" creationId="{A48AD999-DEBA-4B6C-AB63-AD57E193EBD7}"/>
          </ac:spMkLst>
        </pc:spChg>
        <pc:spChg chg="del mod">
          <ac:chgData name="Eomchaiwon" userId="74fa6080-60df-4f48-a8a6-6e401d75eb48" providerId="ADAL" clId="{94FFC1AA-534E-4643-8E7A-50B5E4F1B8CA}" dt="2021-12-30T03:03:56.093" v="12415" actId="478"/>
          <ac:spMkLst>
            <pc:docMk/>
            <pc:sldMk cId="2285722840" sldId="279"/>
            <ac:spMk id="34" creationId="{0353BDC8-461E-407D-BBAC-7699CED75F08}"/>
          </ac:spMkLst>
        </pc:spChg>
        <pc:spChg chg="mod">
          <ac:chgData name="Eomchaiwon" userId="74fa6080-60df-4f48-a8a6-6e401d75eb48" providerId="ADAL" clId="{94FFC1AA-534E-4643-8E7A-50B5E4F1B8CA}" dt="2021-12-30T03:19:28.643" v="12786" actId="1036"/>
          <ac:spMkLst>
            <pc:docMk/>
            <pc:sldMk cId="2285722840" sldId="279"/>
            <ac:spMk id="37" creationId="{0E8ADB74-C32E-419B-9628-332326D7965D}"/>
          </ac:spMkLst>
        </pc:spChg>
        <pc:spChg chg="mod">
          <ac:chgData name="Eomchaiwon" userId="74fa6080-60df-4f48-a8a6-6e401d75eb48" providerId="ADAL" clId="{94FFC1AA-534E-4643-8E7A-50B5E4F1B8CA}" dt="2021-12-30T03:19:28.643" v="12786" actId="1036"/>
          <ac:spMkLst>
            <pc:docMk/>
            <pc:sldMk cId="2285722840" sldId="279"/>
            <ac:spMk id="38" creationId="{EA19B437-0F36-444E-B964-1291FEB844FE}"/>
          </ac:spMkLst>
        </pc:spChg>
        <pc:spChg chg="mod">
          <ac:chgData name="Eomchaiwon" userId="74fa6080-60df-4f48-a8a6-6e401d75eb48" providerId="ADAL" clId="{94FFC1AA-534E-4643-8E7A-50B5E4F1B8CA}" dt="2021-12-30T03:19:28.643" v="12786" actId="1036"/>
          <ac:spMkLst>
            <pc:docMk/>
            <pc:sldMk cId="2285722840" sldId="279"/>
            <ac:spMk id="39" creationId="{ED7B9FB1-DF86-4EB4-9A6D-0873B72CB481}"/>
          </ac:spMkLst>
        </pc:spChg>
        <pc:spChg chg="del">
          <ac:chgData name="Eomchaiwon" userId="74fa6080-60df-4f48-a8a6-6e401d75eb48" providerId="ADAL" clId="{94FFC1AA-534E-4643-8E7A-50B5E4F1B8CA}" dt="2021-12-30T03:11:33.192" v="12456" actId="478"/>
          <ac:spMkLst>
            <pc:docMk/>
            <pc:sldMk cId="2285722840" sldId="279"/>
            <ac:spMk id="41" creationId="{356FBDD3-D200-472E-89FF-60499EC093B0}"/>
          </ac:spMkLst>
        </pc:spChg>
        <pc:spChg chg="mod">
          <ac:chgData name="Eomchaiwon" userId="74fa6080-60df-4f48-a8a6-6e401d75eb48" providerId="ADAL" clId="{94FFC1AA-534E-4643-8E7A-50B5E4F1B8CA}" dt="2021-12-30T03:19:28.643" v="12786" actId="1036"/>
          <ac:spMkLst>
            <pc:docMk/>
            <pc:sldMk cId="2285722840" sldId="279"/>
            <ac:spMk id="47" creationId="{AB31C90C-220B-4BEF-8795-D4F7C1D6A50B}"/>
          </ac:spMkLst>
        </pc:spChg>
        <pc:spChg chg="mod">
          <ac:chgData name="Eomchaiwon" userId="74fa6080-60df-4f48-a8a6-6e401d75eb48" providerId="ADAL" clId="{94FFC1AA-534E-4643-8E7A-50B5E4F1B8CA}" dt="2021-12-30T03:19:28.643" v="12786" actId="1036"/>
          <ac:spMkLst>
            <pc:docMk/>
            <pc:sldMk cId="2285722840" sldId="279"/>
            <ac:spMk id="48" creationId="{D5A9E782-AB06-4361-A61F-C70ED7AE4CD0}"/>
          </ac:spMkLst>
        </pc:spChg>
        <pc:spChg chg="mod">
          <ac:chgData name="Eomchaiwon" userId="74fa6080-60df-4f48-a8a6-6e401d75eb48" providerId="ADAL" clId="{94FFC1AA-534E-4643-8E7A-50B5E4F1B8CA}" dt="2021-12-30T03:19:28.643" v="12786" actId="1036"/>
          <ac:spMkLst>
            <pc:docMk/>
            <pc:sldMk cId="2285722840" sldId="279"/>
            <ac:spMk id="52" creationId="{AFC84863-E969-48E6-90D6-5B1B747E1E12}"/>
          </ac:spMkLst>
        </pc:spChg>
        <pc:spChg chg="add mod">
          <ac:chgData name="Eomchaiwon" userId="74fa6080-60df-4f48-a8a6-6e401d75eb48" providerId="ADAL" clId="{94FFC1AA-534E-4643-8E7A-50B5E4F1B8CA}" dt="2021-12-30T03:19:28.643" v="12786" actId="1036"/>
          <ac:spMkLst>
            <pc:docMk/>
            <pc:sldMk cId="2285722840" sldId="279"/>
            <ac:spMk id="57" creationId="{D0C017BB-969E-45C1-A835-CC15B5434B39}"/>
          </ac:spMkLst>
        </pc:spChg>
        <pc:spChg chg="mod">
          <ac:chgData name="Eomchaiwon" userId="74fa6080-60df-4f48-a8a6-6e401d75eb48" providerId="ADAL" clId="{94FFC1AA-534E-4643-8E7A-50B5E4F1B8CA}" dt="2021-12-30T03:19:28.643" v="12786" actId="1036"/>
          <ac:spMkLst>
            <pc:docMk/>
            <pc:sldMk cId="2285722840" sldId="279"/>
            <ac:spMk id="66" creationId="{82F03934-2864-42B7-9042-3111FCAC3327}"/>
          </ac:spMkLst>
        </pc:spChg>
        <pc:spChg chg="mod">
          <ac:chgData name="Eomchaiwon" userId="74fa6080-60df-4f48-a8a6-6e401d75eb48" providerId="ADAL" clId="{94FFC1AA-534E-4643-8E7A-50B5E4F1B8CA}" dt="2021-12-30T03:19:28.643" v="12786" actId="1036"/>
          <ac:spMkLst>
            <pc:docMk/>
            <pc:sldMk cId="2285722840" sldId="279"/>
            <ac:spMk id="69" creationId="{4F2EEF61-B0B3-4633-9993-B0AA014F2659}"/>
          </ac:spMkLst>
        </pc:spChg>
        <pc:spChg chg="del">
          <ac:chgData name="Eomchaiwon" userId="74fa6080-60df-4f48-a8a6-6e401d75eb48" providerId="ADAL" clId="{94FFC1AA-534E-4643-8E7A-50B5E4F1B8CA}" dt="2021-12-30T03:11:43.637" v="12459" actId="478"/>
          <ac:spMkLst>
            <pc:docMk/>
            <pc:sldMk cId="2285722840" sldId="279"/>
            <ac:spMk id="73" creationId="{5A836F01-8E3C-489F-9B29-17D2A828FDE2}"/>
          </ac:spMkLst>
        </pc:spChg>
        <pc:spChg chg="add del mod">
          <ac:chgData name="Eomchaiwon" userId="74fa6080-60df-4f48-a8a6-6e401d75eb48" providerId="ADAL" clId="{94FFC1AA-534E-4643-8E7A-50B5E4F1B8CA}" dt="2021-12-30T03:15:59.640" v="12577"/>
          <ac:spMkLst>
            <pc:docMk/>
            <pc:sldMk cId="2285722840" sldId="279"/>
            <ac:spMk id="74" creationId="{DA21CC13-2898-4D8D-B9AE-7FA8FB1CA708}"/>
          </ac:spMkLst>
        </pc:spChg>
        <pc:spChg chg="add mod">
          <ac:chgData name="Eomchaiwon" userId="74fa6080-60df-4f48-a8a6-6e401d75eb48" providerId="ADAL" clId="{94FFC1AA-534E-4643-8E7A-50B5E4F1B8CA}" dt="2021-12-30T03:19:28.643" v="12786" actId="1036"/>
          <ac:spMkLst>
            <pc:docMk/>
            <pc:sldMk cId="2285722840" sldId="279"/>
            <ac:spMk id="75" creationId="{709C2776-9388-44A1-9E50-43E6853A817A}"/>
          </ac:spMkLst>
        </pc:spChg>
        <pc:spChg chg="add mod">
          <ac:chgData name="Eomchaiwon" userId="74fa6080-60df-4f48-a8a6-6e401d75eb48" providerId="ADAL" clId="{94FFC1AA-534E-4643-8E7A-50B5E4F1B8CA}" dt="2021-12-30T03:21:22.740" v="12835" actId="1076"/>
          <ac:spMkLst>
            <pc:docMk/>
            <pc:sldMk cId="2285722840" sldId="279"/>
            <ac:spMk id="76" creationId="{11185A03-D1CF-4135-BD00-05143796A6E1}"/>
          </ac:spMkLst>
        </pc:spChg>
        <pc:spChg chg="add mod">
          <ac:chgData name="Eomchaiwon" userId="74fa6080-60df-4f48-a8a6-6e401d75eb48" providerId="ADAL" clId="{94FFC1AA-534E-4643-8E7A-50B5E4F1B8CA}" dt="2021-12-30T03:21:11.547" v="12832" actId="1037"/>
          <ac:spMkLst>
            <pc:docMk/>
            <pc:sldMk cId="2285722840" sldId="279"/>
            <ac:spMk id="80" creationId="{56FCD5EB-CF3B-450D-8089-6C40F0903A37}"/>
          </ac:spMkLst>
        </pc:spChg>
        <pc:spChg chg="del">
          <ac:chgData name="Eomchaiwon" userId="74fa6080-60df-4f48-a8a6-6e401d75eb48" providerId="ADAL" clId="{94FFC1AA-534E-4643-8E7A-50B5E4F1B8CA}" dt="2021-12-30T03:11:43.637" v="12459" actId="478"/>
          <ac:spMkLst>
            <pc:docMk/>
            <pc:sldMk cId="2285722840" sldId="279"/>
            <ac:spMk id="82" creationId="{B6EA53F8-D77E-4E33-9565-B28CFB20557F}"/>
          </ac:spMkLst>
        </pc:spChg>
        <pc:spChg chg="del">
          <ac:chgData name="Eomchaiwon" userId="74fa6080-60df-4f48-a8a6-6e401d75eb48" providerId="ADAL" clId="{94FFC1AA-534E-4643-8E7A-50B5E4F1B8CA}" dt="2021-12-30T03:17:45.305" v="12678" actId="478"/>
          <ac:spMkLst>
            <pc:docMk/>
            <pc:sldMk cId="2285722840" sldId="279"/>
            <ac:spMk id="99" creationId="{1F97209E-0DF9-4A46-B816-69AB56965820}"/>
          </ac:spMkLst>
        </pc:spChg>
        <pc:spChg chg="del">
          <ac:chgData name="Eomchaiwon" userId="74fa6080-60df-4f48-a8a6-6e401d75eb48" providerId="ADAL" clId="{94FFC1AA-534E-4643-8E7A-50B5E4F1B8CA}" dt="2021-12-30T03:11:43.637" v="12459" actId="478"/>
          <ac:spMkLst>
            <pc:docMk/>
            <pc:sldMk cId="2285722840" sldId="279"/>
            <ac:spMk id="100" creationId="{287229DF-85F8-4BBB-8A60-C602A4E1AFB8}"/>
          </ac:spMkLst>
        </pc:spChg>
        <pc:spChg chg="del">
          <ac:chgData name="Eomchaiwon" userId="74fa6080-60df-4f48-a8a6-6e401d75eb48" providerId="ADAL" clId="{94FFC1AA-534E-4643-8E7A-50B5E4F1B8CA}" dt="2021-12-30T03:11:43.637" v="12459" actId="478"/>
          <ac:spMkLst>
            <pc:docMk/>
            <pc:sldMk cId="2285722840" sldId="279"/>
            <ac:spMk id="102" creationId="{DB3E7BFD-551F-49F6-8602-4627A4617BED}"/>
          </ac:spMkLst>
        </pc:spChg>
        <pc:spChg chg="del">
          <ac:chgData name="Eomchaiwon" userId="74fa6080-60df-4f48-a8a6-6e401d75eb48" providerId="ADAL" clId="{94FFC1AA-534E-4643-8E7A-50B5E4F1B8CA}" dt="2021-12-30T03:17:46.485" v="12679" actId="478"/>
          <ac:spMkLst>
            <pc:docMk/>
            <pc:sldMk cId="2285722840" sldId="279"/>
            <ac:spMk id="103" creationId="{AF41B866-8204-4FD1-A827-E6EA6C266413}"/>
          </ac:spMkLst>
        </pc:spChg>
        <pc:cxnChg chg="mod">
          <ac:chgData name="Eomchaiwon" userId="74fa6080-60df-4f48-a8a6-6e401d75eb48" providerId="ADAL" clId="{94FFC1AA-534E-4643-8E7A-50B5E4F1B8CA}" dt="2021-12-30T03:19:28.643" v="12786" actId="1036"/>
          <ac:cxnSpMkLst>
            <pc:docMk/>
            <pc:sldMk cId="2285722840" sldId="279"/>
            <ac:cxnSpMk id="5" creationId="{99971E97-5064-4E6C-97D9-7340CC313D2E}"/>
          </ac:cxnSpMkLst>
        </pc:cxnChg>
        <pc:cxnChg chg="del mod">
          <ac:chgData name="Eomchaiwon" userId="74fa6080-60df-4f48-a8a6-6e401d75eb48" providerId="ADAL" clId="{94FFC1AA-534E-4643-8E7A-50B5E4F1B8CA}" dt="2021-12-30T03:03:57.470" v="12416" actId="478"/>
          <ac:cxnSpMkLst>
            <pc:docMk/>
            <pc:sldMk cId="2285722840" sldId="279"/>
            <ac:cxnSpMk id="11" creationId="{F09CBCFF-8E72-4723-8F92-B4BF2260BB74}"/>
          </ac:cxnSpMkLst>
        </pc:cxnChg>
        <pc:cxnChg chg="del mod">
          <ac:chgData name="Eomchaiwon" userId="74fa6080-60df-4f48-a8a6-6e401d75eb48" providerId="ADAL" clId="{94FFC1AA-534E-4643-8E7A-50B5E4F1B8CA}" dt="2021-12-30T02:55:50.391" v="12289" actId="478"/>
          <ac:cxnSpMkLst>
            <pc:docMk/>
            <pc:sldMk cId="2285722840" sldId="279"/>
            <ac:cxnSpMk id="12" creationId="{187D22C3-E6F2-4FAA-BAF1-22DAEC3283F8}"/>
          </ac:cxnSpMkLst>
        </pc:cxnChg>
        <pc:cxnChg chg="del mod">
          <ac:chgData name="Eomchaiwon" userId="74fa6080-60df-4f48-a8a6-6e401d75eb48" providerId="ADAL" clId="{94FFC1AA-534E-4643-8E7A-50B5E4F1B8CA}" dt="2021-12-30T03:02:24.586" v="12392" actId="478"/>
          <ac:cxnSpMkLst>
            <pc:docMk/>
            <pc:sldMk cId="2285722840" sldId="279"/>
            <ac:cxnSpMk id="36" creationId="{80D43346-C8E2-4F1B-AD37-B0EF13E95630}"/>
          </ac:cxnSpMkLst>
        </pc:cxnChg>
        <pc:cxnChg chg="mod">
          <ac:chgData name="Eomchaiwon" userId="74fa6080-60df-4f48-a8a6-6e401d75eb48" providerId="ADAL" clId="{94FFC1AA-534E-4643-8E7A-50B5E4F1B8CA}" dt="2021-12-30T03:19:28.643" v="12786" actId="1036"/>
          <ac:cxnSpMkLst>
            <pc:docMk/>
            <pc:sldMk cId="2285722840" sldId="279"/>
            <ac:cxnSpMk id="43" creationId="{D3DA407E-401D-40DA-8B35-04B743548687}"/>
          </ac:cxnSpMkLst>
        </pc:cxnChg>
        <pc:cxnChg chg="mod">
          <ac:chgData name="Eomchaiwon" userId="74fa6080-60df-4f48-a8a6-6e401d75eb48" providerId="ADAL" clId="{94FFC1AA-534E-4643-8E7A-50B5E4F1B8CA}" dt="2021-12-30T03:19:28.643" v="12786" actId="1036"/>
          <ac:cxnSpMkLst>
            <pc:docMk/>
            <pc:sldMk cId="2285722840" sldId="279"/>
            <ac:cxnSpMk id="46" creationId="{47DD0449-A1C4-4485-88A4-6D8503E7438A}"/>
          </ac:cxnSpMkLst>
        </pc:cxnChg>
        <pc:cxnChg chg="mod">
          <ac:chgData name="Eomchaiwon" userId="74fa6080-60df-4f48-a8a6-6e401d75eb48" providerId="ADAL" clId="{94FFC1AA-534E-4643-8E7A-50B5E4F1B8CA}" dt="2021-12-30T03:19:28.643" v="12786" actId="1036"/>
          <ac:cxnSpMkLst>
            <pc:docMk/>
            <pc:sldMk cId="2285722840" sldId="279"/>
            <ac:cxnSpMk id="50" creationId="{BF080FA5-6C73-49B2-B58C-7C22B10998EE}"/>
          </ac:cxnSpMkLst>
        </pc:cxnChg>
        <pc:cxnChg chg="add mod">
          <ac:chgData name="Eomchaiwon" userId="74fa6080-60df-4f48-a8a6-6e401d75eb48" providerId="ADAL" clId="{94FFC1AA-534E-4643-8E7A-50B5E4F1B8CA}" dt="2021-12-30T03:21:20.694" v="12834" actId="14100"/>
          <ac:cxnSpMkLst>
            <pc:docMk/>
            <pc:sldMk cId="2285722840" sldId="279"/>
            <ac:cxnSpMk id="55" creationId="{2886112C-DAF7-4B73-AEAD-6FD67156765A}"/>
          </ac:cxnSpMkLst>
        </pc:cxnChg>
        <pc:cxnChg chg="mod">
          <ac:chgData name="Eomchaiwon" userId="74fa6080-60df-4f48-a8a6-6e401d75eb48" providerId="ADAL" clId="{94FFC1AA-534E-4643-8E7A-50B5E4F1B8CA}" dt="2021-12-30T03:19:28.643" v="12786" actId="1036"/>
          <ac:cxnSpMkLst>
            <pc:docMk/>
            <pc:sldMk cId="2285722840" sldId="279"/>
            <ac:cxnSpMk id="58" creationId="{AC706E52-7D65-41BD-A948-060BD7725C4E}"/>
          </ac:cxnSpMkLst>
        </pc:cxnChg>
        <pc:cxnChg chg="add del mod">
          <ac:chgData name="Eomchaiwon" userId="74fa6080-60df-4f48-a8a6-6e401d75eb48" providerId="ADAL" clId="{94FFC1AA-534E-4643-8E7A-50B5E4F1B8CA}" dt="2021-12-30T03:13:37.888" v="12501" actId="478"/>
          <ac:cxnSpMkLst>
            <pc:docMk/>
            <pc:sldMk cId="2285722840" sldId="279"/>
            <ac:cxnSpMk id="67" creationId="{44B09BD1-18F5-46DC-A484-EED4ADBF69E1}"/>
          </ac:cxnSpMkLst>
        </pc:cxnChg>
        <pc:cxnChg chg="del mod">
          <ac:chgData name="Eomchaiwon" userId="74fa6080-60df-4f48-a8a6-6e401d75eb48" providerId="ADAL" clId="{94FFC1AA-534E-4643-8E7A-50B5E4F1B8CA}" dt="2021-12-30T03:17:48.165" v="12680" actId="478"/>
          <ac:cxnSpMkLst>
            <pc:docMk/>
            <pc:sldMk cId="2285722840" sldId="279"/>
            <ac:cxnSpMk id="68" creationId="{D6F85131-81BA-472E-8C61-0C7359A2BD61}"/>
          </ac:cxnSpMkLst>
        </pc:cxnChg>
        <pc:cxnChg chg="mod">
          <ac:chgData name="Eomchaiwon" userId="74fa6080-60df-4f48-a8a6-6e401d75eb48" providerId="ADAL" clId="{94FFC1AA-534E-4643-8E7A-50B5E4F1B8CA}" dt="2021-12-30T03:19:28.643" v="12786" actId="1036"/>
          <ac:cxnSpMkLst>
            <pc:docMk/>
            <pc:sldMk cId="2285722840" sldId="279"/>
            <ac:cxnSpMk id="71" creationId="{8417CEAC-B1CF-4A58-97EB-592900692824}"/>
          </ac:cxnSpMkLst>
        </pc:cxnChg>
        <pc:cxnChg chg="del mod">
          <ac:chgData name="Eomchaiwon" userId="74fa6080-60df-4f48-a8a6-6e401d75eb48" providerId="ADAL" clId="{94FFC1AA-534E-4643-8E7A-50B5E4F1B8CA}" dt="2021-12-30T03:11:43.637" v="12459" actId="478"/>
          <ac:cxnSpMkLst>
            <pc:docMk/>
            <pc:sldMk cId="2285722840" sldId="279"/>
            <ac:cxnSpMk id="84" creationId="{E2ABF645-5F44-446C-A850-47616B9BAE60}"/>
          </ac:cxnSpMkLst>
        </pc:cxnChg>
        <pc:cxnChg chg="del mod">
          <ac:chgData name="Eomchaiwon" userId="74fa6080-60df-4f48-a8a6-6e401d75eb48" providerId="ADAL" clId="{94FFC1AA-534E-4643-8E7A-50B5E4F1B8CA}" dt="2021-12-30T03:11:43.637" v="12459" actId="478"/>
          <ac:cxnSpMkLst>
            <pc:docMk/>
            <pc:sldMk cId="2285722840" sldId="279"/>
            <ac:cxnSpMk id="87" creationId="{FB255547-573E-4595-AC22-C27BE8E64727}"/>
          </ac:cxnSpMkLst>
        </pc:cxnChg>
        <pc:cxnChg chg="del mod">
          <ac:chgData name="Eomchaiwon" userId="74fa6080-60df-4f48-a8a6-6e401d75eb48" providerId="ADAL" clId="{94FFC1AA-534E-4643-8E7A-50B5E4F1B8CA}" dt="2021-12-30T03:11:44.981" v="12460" actId="478"/>
          <ac:cxnSpMkLst>
            <pc:docMk/>
            <pc:sldMk cId="2285722840" sldId="279"/>
            <ac:cxnSpMk id="91" creationId="{FDA17F23-4825-4A05-8231-087A85C0C507}"/>
          </ac:cxnSpMkLst>
        </pc:cxnChg>
        <pc:cxnChg chg="del mod">
          <ac:chgData name="Eomchaiwon" userId="74fa6080-60df-4f48-a8a6-6e401d75eb48" providerId="ADAL" clId="{94FFC1AA-534E-4643-8E7A-50B5E4F1B8CA}" dt="2021-12-30T03:11:46.016" v="12461" actId="478"/>
          <ac:cxnSpMkLst>
            <pc:docMk/>
            <pc:sldMk cId="2285722840" sldId="279"/>
            <ac:cxnSpMk id="98" creationId="{A18C680A-4E03-42D3-BE7D-9AC69F8F8D43}"/>
          </ac:cxnSpMkLst>
        </pc:cxnChg>
      </pc:sldChg>
      <pc:sldChg chg="modSp add mod ord">
        <pc:chgData name="Eomchaiwon" userId="74fa6080-60df-4f48-a8a6-6e401d75eb48" providerId="ADAL" clId="{94FFC1AA-534E-4643-8E7A-50B5E4F1B8CA}" dt="2021-12-30T05:14:41.694" v="13100" actId="20577"/>
        <pc:sldMkLst>
          <pc:docMk/>
          <pc:sldMk cId="2481015608" sldId="280"/>
        </pc:sldMkLst>
        <pc:spChg chg="mod">
          <ac:chgData name="Eomchaiwon" userId="74fa6080-60df-4f48-a8a6-6e401d75eb48" providerId="ADAL" clId="{94FFC1AA-534E-4643-8E7A-50B5E4F1B8CA}" dt="2021-12-30T05:14:41.694" v="13100" actId="20577"/>
          <ac:spMkLst>
            <pc:docMk/>
            <pc:sldMk cId="2481015608" sldId="280"/>
            <ac:spMk id="7" creationId="{C4224087-DB00-47B4-B970-700E65141BA3}"/>
          </ac:spMkLst>
        </pc:spChg>
      </pc:sldChg>
      <pc:sldChg chg="addSp delSp modSp add mod ord">
        <pc:chgData name="Eomchaiwon" userId="74fa6080-60df-4f48-a8a6-6e401d75eb48" providerId="ADAL" clId="{94FFC1AA-534E-4643-8E7A-50B5E4F1B8CA}" dt="2021-12-30T05:28:26.437" v="13763" actId="1037"/>
        <pc:sldMkLst>
          <pc:docMk/>
          <pc:sldMk cId="2849946608" sldId="281"/>
        </pc:sldMkLst>
        <pc:spChg chg="mod">
          <ac:chgData name="Eomchaiwon" userId="74fa6080-60df-4f48-a8a6-6e401d75eb48" providerId="ADAL" clId="{94FFC1AA-534E-4643-8E7A-50B5E4F1B8CA}" dt="2021-12-30T05:28:26.437" v="13763" actId="1037"/>
          <ac:spMkLst>
            <pc:docMk/>
            <pc:sldMk cId="2849946608" sldId="281"/>
            <ac:spMk id="4" creationId="{8EFFC7B5-E6A5-4CF2-A3F3-225FB051D2B6}"/>
          </ac:spMkLst>
        </pc:spChg>
        <pc:spChg chg="mod">
          <ac:chgData name="Eomchaiwon" userId="74fa6080-60df-4f48-a8a6-6e401d75eb48" providerId="ADAL" clId="{94FFC1AA-534E-4643-8E7A-50B5E4F1B8CA}" dt="2021-12-30T05:15:17.523" v="13118" actId="20577"/>
          <ac:spMkLst>
            <pc:docMk/>
            <pc:sldMk cId="2849946608" sldId="281"/>
            <ac:spMk id="7" creationId="{C4224087-DB00-47B4-B970-700E65141BA3}"/>
          </ac:spMkLst>
        </pc:spChg>
        <pc:spChg chg="mod">
          <ac:chgData name="Eomchaiwon" userId="74fa6080-60df-4f48-a8a6-6e401d75eb48" providerId="ADAL" clId="{94FFC1AA-534E-4643-8E7A-50B5E4F1B8CA}" dt="2021-12-30T05:28:26.437" v="13763" actId="1037"/>
          <ac:spMkLst>
            <pc:docMk/>
            <pc:sldMk cId="2849946608" sldId="281"/>
            <ac:spMk id="8" creationId="{44D0C7C4-2CA0-4845-8E1C-8B9FAD28078B}"/>
          </ac:spMkLst>
        </pc:spChg>
        <pc:spChg chg="mod">
          <ac:chgData name="Eomchaiwon" userId="74fa6080-60df-4f48-a8a6-6e401d75eb48" providerId="ADAL" clId="{94FFC1AA-534E-4643-8E7A-50B5E4F1B8CA}" dt="2021-12-30T05:28:26.437" v="13763" actId="1037"/>
          <ac:spMkLst>
            <pc:docMk/>
            <pc:sldMk cId="2849946608" sldId="281"/>
            <ac:spMk id="10" creationId="{56D0D493-E008-45C9-B202-F19FD4A97849}"/>
          </ac:spMkLst>
        </pc:spChg>
        <pc:spChg chg="mod">
          <ac:chgData name="Eomchaiwon" userId="74fa6080-60df-4f48-a8a6-6e401d75eb48" providerId="ADAL" clId="{94FFC1AA-534E-4643-8E7A-50B5E4F1B8CA}" dt="2021-12-30T05:28:26.437" v="13763" actId="1037"/>
          <ac:spMkLst>
            <pc:docMk/>
            <pc:sldMk cId="2849946608" sldId="281"/>
            <ac:spMk id="13" creationId="{25AD3DFE-51DB-4AC7-899E-0C2C373BF8B6}"/>
          </ac:spMkLst>
        </pc:spChg>
        <pc:spChg chg="mod">
          <ac:chgData name="Eomchaiwon" userId="74fa6080-60df-4f48-a8a6-6e401d75eb48" providerId="ADAL" clId="{94FFC1AA-534E-4643-8E7A-50B5E4F1B8CA}" dt="2021-12-30T05:28:26.437" v="13763" actId="1037"/>
          <ac:spMkLst>
            <pc:docMk/>
            <pc:sldMk cId="2849946608" sldId="281"/>
            <ac:spMk id="15" creationId="{61B104D3-B3E1-40F3-ABF8-0C2B100FF828}"/>
          </ac:spMkLst>
        </pc:spChg>
        <pc:spChg chg="del">
          <ac:chgData name="Eomchaiwon" userId="74fa6080-60df-4f48-a8a6-6e401d75eb48" providerId="ADAL" clId="{94FFC1AA-534E-4643-8E7A-50B5E4F1B8CA}" dt="2021-12-30T05:20:10.817" v="13265" actId="478"/>
          <ac:spMkLst>
            <pc:docMk/>
            <pc:sldMk cId="2849946608" sldId="281"/>
            <ac:spMk id="22" creationId="{59167E37-7535-4BAE-ACF5-CA19AEC3C8C1}"/>
          </ac:spMkLst>
        </pc:spChg>
        <pc:spChg chg="mod">
          <ac:chgData name="Eomchaiwon" userId="74fa6080-60df-4f48-a8a6-6e401d75eb48" providerId="ADAL" clId="{94FFC1AA-534E-4643-8E7A-50B5E4F1B8CA}" dt="2021-12-30T05:28:26.437" v="13763" actId="1037"/>
          <ac:spMkLst>
            <pc:docMk/>
            <pc:sldMk cId="2849946608" sldId="281"/>
            <ac:spMk id="23" creationId="{46C1A9EF-229E-4CA2-8736-D8F6DF8AC3A2}"/>
          </ac:spMkLst>
        </pc:spChg>
        <pc:spChg chg="del">
          <ac:chgData name="Eomchaiwon" userId="74fa6080-60df-4f48-a8a6-6e401d75eb48" providerId="ADAL" clId="{94FFC1AA-534E-4643-8E7A-50B5E4F1B8CA}" dt="2021-12-30T05:19:22.625" v="13245" actId="478"/>
          <ac:spMkLst>
            <pc:docMk/>
            <pc:sldMk cId="2849946608" sldId="281"/>
            <ac:spMk id="27" creationId="{A48AD999-DEBA-4B6C-AB63-AD57E193EBD7}"/>
          </ac:spMkLst>
        </pc:spChg>
        <pc:spChg chg="del">
          <ac:chgData name="Eomchaiwon" userId="74fa6080-60df-4f48-a8a6-6e401d75eb48" providerId="ADAL" clId="{94FFC1AA-534E-4643-8E7A-50B5E4F1B8CA}" dt="2021-12-30T05:19:26.438" v="13248" actId="478"/>
          <ac:spMkLst>
            <pc:docMk/>
            <pc:sldMk cId="2849946608" sldId="281"/>
            <ac:spMk id="34" creationId="{0353BDC8-461E-407D-BBAC-7699CED75F08}"/>
          </ac:spMkLst>
        </pc:spChg>
        <pc:spChg chg="del">
          <ac:chgData name="Eomchaiwon" userId="74fa6080-60df-4f48-a8a6-6e401d75eb48" providerId="ADAL" clId="{94FFC1AA-534E-4643-8E7A-50B5E4F1B8CA}" dt="2021-12-30T05:19:23.989" v="13246" actId="478"/>
          <ac:spMkLst>
            <pc:docMk/>
            <pc:sldMk cId="2849946608" sldId="281"/>
            <ac:spMk id="37" creationId="{0E8ADB74-C32E-419B-9628-332326D7965D}"/>
          </ac:spMkLst>
        </pc:spChg>
        <pc:spChg chg="del">
          <ac:chgData name="Eomchaiwon" userId="74fa6080-60df-4f48-a8a6-6e401d75eb48" providerId="ADAL" clId="{94FFC1AA-534E-4643-8E7A-50B5E4F1B8CA}" dt="2021-12-30T05:19:25.332" v="13247" actId="478"/>
          <ac:spMkLst>
            <pc:docMk/>
            <pc:sldMk cId="2849946608" sldId="281"/>
            <ac:spMk id="38" creationId="{EA19B437-0F36-444E-B964-1291FEB844FE}"/>
          </ac:spMkLst>
        </pc:spChg>
        <pc:spChg chg="del">
          <ac:chgData name="Eomchaiwon" userId="74fa6080-60df-4f48-a8a6-6e401d75eb48" providerId="ADAL" clId="{94FFC1AA-534E-4643-8E7A-50B5E4F1B8CA}" dt="2021-12-30T05:19:29.328" v="13249" actId="478"/>
          <ac:spMkLst>
            <pc:docMk/>
            <pc:sldMk cId="2849946608" sldId="281"/>
            <ac:spMk id="39" creationId="{ED7B9FB1-DF86-4EB4-9A6D-0873B72CB481}"/>
          </ac:spMkLst>
        </pc:spChg>
        <pc:spChg chg="del">
          <ac:chgData name="Eomchaiwon" userId="74fa6080-60df-4f48-a8a6-6e401d75eb48" providerId="ADAL" clId="{94FFC1AA-534E-4643-8E7A-50B5E4F1B8CA}" dt="2021-12-30T05:19:29.328" v="13249" actId="478"/>
          <ac:spMkLst>
            <pc:docMk/>
            <pc:sldMk cId="2849946608" sldId="281"/>
            <ac:spMk id="41" creationId="{356FBDD3-D200-472E-89FF-60499EC093B0}"/>
          </ac:spMkLst>
        </pc:spChg>
        <pc:spChg chg="del">
          <ac:chgData name="Eomchaiwon" userId="74fa6080-60df-4f48-a8a6-6e401d75eb48" providerId="ADAL" clId="{94FFC1AA-534E-4643-8E7A-50B5E4F1B8CA}" dt="2021-12-30T05:19:29.328" v="13249" actId="478"/>
          <ac:spMkLst>
            <pc:docMk/>
            <pc:sldMk cId="2849946608" sldId="281"/>
            <ac:spMk id="47" creationId="{AB31C90C-220B-4BEF-8795-D4F7C1D6A50B}"/>
          </ac:spMkLst>
        </pc:spChg>
        <pc:spChg chg="del">
          <ac:chgData name="Eomchaiwon" userId="74fa6080-60df-4f48-a8a6-6e401d75eb48" providerId="ADAL" clId="{94FFC1AA-534E-4643-8E7A-50B5E4F1B8CA}" dt="2021-12-30T05:19:29.328" v="13249" actId="478"/>
          <ac:spMkLst>
            <pc:docMk/>
            <pc:sldMk cId="2849946608" sldId="281"/>
            <ac:spMk id="48" creationId="{D5A9E782-AB06-4361-A61F-C70ED7AE4CD0}"/>
          </ac:spMkLst>
        </pc:spChg>
        <pc:spChg chg="add mod">
          <ac:chgData name="Eomchaiwon" userId="74fa6080-60df-4f48-a8a6-6e401d75eb48" providerId="ADAL" clId="{94FFC1AA-534E-4643-8E7A-50B5E4F1B8CA}" dt="2021-12-30T05:28:26.437" v="13763" actId="1037"/>
          <ac:spMkLst>
            <pc:docMk/>
            <pc:sldMk cId="2849946608" sldId="281"/>
            <ac:spMk id="49" creationId="{A663B57F-E78F-4E87-B1F9-ADB007AEEF2C}"/>
          </ac:spMkLst>
        </pc:spChg>
        <pc:spChg chg="del">
          <ac:chgData name="Eomchaiwon" userId="74fa6080-60df-4f48-a8a6-6e401d75eb48" providerId="ADAL" clId="{94FFC1AA-534E-4643-8E7A-50B5E4F1B8CA}" dt="2021-12-30T05:19:29.328" v="13249" actId="478"/>
          <ac:spMkLst>
            <pc:docMk/>
            <pc:sldMk cId="2849946608" sldId="281"/>
            <ac:spMk id="52" creationId="{AFC84863-E969-48E6-90D6-5B1B747E1E12}"/>
          </ac:spMkLst>
        </pc:spChg>
        <pc:spChg chg="add mod">
          <ac:chgData name="Eomchaiwon" userId="74fa6080-60df-4f48-a8a6-6e401d75eb48" providerId="ADAL" clId="{94FFC1AA-534E-4643-8E7A-50B5E4F1B8CA}" dt="2021-12-30T05:28:26.437" v="13763" actId="1037"/>
          <ac:spMkLst>
            <pc:docMk/>
            <pc:sldMk cId="2849946608" sldId="281"/>
            <ac:spMk id="54" creationId="{BD6DEF7D-EA8C-456D-8FC2-08543C6CBFC3}"/>
          </ac:spMkLst>
        </pc:spChg>
        <pc:spChg chg="add mod">
          <ac:chgData name="Eomchaiwon" userId="74fa6080-60df-4f48-a8a6-6e401d75eb48" providerId="ADAL" clId="{94FFC1AA-534E-4643-8E7A-50B5E4F1B8CA}" dt="2021-12-30T05:28:26.437" v="13763" actId="1037"/>
          <ac:spMkLst>
            <pc:docMk/>
            <pc:sldMk cId="2849946608" sldId="281"/>
            <ac:spMk id="59" creationId="{B0FC512E-403A-47E8-BB54-E17917175C58}"/>
          </ac:spMkLst>
        </pc:spChg>
        <pc:spChg chg="add mod">
          <ac:chgData name="Eomchaiwon" userId="74fa6080-60df-4f48-a8a6-6e401d75eb48" providerId="ADAL" clId="{94FFC1AA-534E-4643-8E7A-50B5E4F1B8CA}" dt="2021-12-30T05:28:26.437" v="13763" actId="1037"/>
          <ac:spMkLst>
            <pc:docMk/>
            <pc:sldMk cId="2849946608" sldId="281"/>
            <ac:spMk id="65" creationId="{3619DC7A-C219-4602-BD64-36258481182E}"/>
          </ac:spMkLst>
        </pc:spChg>
        <pc:spChg chg="mod">
          <ac:chgData name="Eomchaiwon" userId="74fa6080-60df-4f48-a8a6-6e401d75eb48" providerId="ADAL" clId="{94FFC1AA-534E-4643-8E7A-50B5E4F1B8CA}" dt="2021-12-30T05:28:26.437" v="13763" actId="1037"/>
          <ac:spMkLst>
            <pc:docMk/>
            <pc:sldMk cId="2849946608" sldId="281"/>
            <ac:spMk id="66" creationId="{82F03934-2864-42B7-9042-3111FCAC3327}"/>
          </ac:spMkLst>
        </pc:spChg>
        <pc:spChg chg="mod">
          <ac:chgData name="Eomchaiwon" userId="74fa6080-60df-4f48-a8a6-6e401d75eb48" providerId="ADAL" clId="{94FFC1AA-534E-4643-8E7A-50B5E4F1B8CA}" dt="2021-12-30T05:28:26.437" v="13763" actId="1037"/>
          <ac:spMkLst>
            <pc:docMk/>
            <pc:sldMk cId="2849946608" sldId="281"/>
            <ac:spMk id="69" creationId="{4F2EEF61-B0B3-4633-9993-B0AA014F2659}"/>
          </ac:spMkLst>
        </pc:spChg>
        <pc:spChg chg="del">
          <ac:chgData name="Eomchaiwon" userId="74fa6080-60df-4f48-a8a6-6e401d75eb48" providerId="ADAL" clId="{94FFC1AA-534E-4643-8E7A-50B5E4F1B8CA}" dt="2021-12-30T05:20:10.817" v="13265" actId="478"/>
          <ac:spMkLst>
            <pc:docMk/>
            <pc:sldMk cId="2849946608" sldId="281"/>
            <ac:spMk id="73" creationId="{5A836F01-8E3C-489F-9B29-17D2A828FDE2}"/>
          </ac:spMkLst>
        </pc:spChg>
        <pc:spChg chg="del">
          <ac:chgData name="Eomchaiwon" userId="74fa6080-60df-4f48-a8a6-6e401d75eb48" providerId="ADAL" clId="{94FFC1AA-534E-4643-8E7A-50B5E4F1B8CA}" dt="2021-12-30T05:20:10.817" v="13265" actId="478"/>
          <ac:spMkLst>
            <pc:docMk/>
            <pc:sldMk cId="2849946608" sldId="281"/>
            <ac:spMk id="82" creationId="{B6EA53F8-D77E-4E33-9565-B28CFB20557F}"/>
          </ac:spMkLst>
        </pc:spChg>
        <pc:spChg chg="mod">
          <ac:chgData name="Eomchaiwon" userId="74fa6080-60df-4f48-a8a6-6e401d75eb48" providerId="ADAL" clId="{94FFC1AA-534E-4643-8E7A-50B5E4F1B8CA}" dt="2021-12-30T05:28:26.437" v="13763" actId="1037"/>
          <ac:spMkLst>
            <pc:docMk/>
            <pc:sldMk cId="2849946608" sldId="281"/>
            <ac:spMk id="99" creationId="{1F97209E-0DF9-4A46-B816-69AB56965820}"/>
          </ac:spMkLst>
        </pc:spChg>
        <pc:spChg chg="del">
          <ac:chgData name="Eomchaiwon" userId="74fa6080-60df-4f48-a8a6-6e401d75eb48" providerId="ADAL" clId="{94FFC1AA-534E-4643-8E7A-50B5E4F1B8CA}" dt="2021-12-30T05:20:10.817" v="13265" actId="478"/>
          <ac:spMkLst>
            <pc:docMk/>
            <pc:sldMk cId="2849946608" sldId="281"/>
            <ac:spMk id="100" creationId="{287229DF-85F8-4BBB-8A60-C602A4E1AFB8}"/>
          </ac:spMkLst>
        </pc:spChg>
        <pc:spChg chg="del">
          <ac:chgData name="Eomchaiwon" userId="74fa6080-60df-4f48-a8a6-6e401d75eb48" providerId="ADAL" clId="{94FFC1AA-534E-4643-8E7A-50B5E4F1B8CA}" dt="2021-12-30T05:20:12.738" v="13266" actId="478"/>
          <ac:spMkLst>
            <pc:docMk/>
            <pc:sldMk cId="2849946608" sldId="281"/>
            <ac:spMk id="102" creationId="{DB3E7BFD-551F-49F6-8602-4627A4617BED}"/>
          </ac:spMkLst>
        </pc:spChg>
        <pc:spChg chg="mod">
          <ac:chgData name="Eomchaiwon" userId="74fa6080-60df-4f48-a8a6-6e401d75eb48" providerId="ADAL" clId="{94FFC1AA-534E-4643-8E7A-50B5E4F1B8CA}" dt="2021-12-30T05:28:26.437" v="13763" actId="1037"/>
          <ac:spMkLst>
            <pc:docMk/>
            <pc:sldMk cId="2849946608" sldId="281"/>
            <ac:spMk id="103" creationId="{AF41B866-8204-4FD1-A827-E6EA6C266413}"/>
          </ac:spMkLst>
        </pc:spChg>
        <pc:cxnChg chg="mod">
          <ac:chgData name="Eomchaiwon" userId="74fa6080-60df-4f48-a8a6-6e401d75eb48" providerId="ADAL" clId="{94FFC1AA-534E-4643-8E7A-50B5E4F1B8CA}" dt="2021-12-30T05:28:26.437" v="13763" actId="1037"/>
          <ac:cxnSpMkLst>
            <pc:docMk/>
            <pc:sldMk cId="2849946608" sldId="281"/>
            <ac:cxnSpMk id="5" creationId="{99971E97-5064-4E6C-97D9-7340CC313D2E}"/>
          </ac:cxnSpMkLst>
        </pc:cxnChg>
        <pc:cxnChg chg="del mod">
          <ac:chgData name="Eomchaiwon" userId="74fa6080-60df-4f48-a8a6-6e401d75eb48" providerId="ADAL" clId="{94FFC1AA-534E-4643-8E7A-50B5E4F1B8CA}" dt="2021-12-30T05:19:32.891" v="13251" actId="478"/>
          <ac:cxnSpMkLst>
            <pc:docMk/>
            <pc:sldMk cId="2849946608" sldId="281"/>
            <ac:cxnSpMk id="11" creationId="{F09CBCFF-8E72-4723-8F92-B4BF2260BB74}"/>
          </ac:cxnSpMkLst>
        </pc:cxnChg>
        <pc:cxnChg chg="mod">
          <ac:chgData name="Eomchaiwon" userId="74fa6080-60df-4f48-a8a6-6e401d75eb48" providerId="ADAL" clId="{94FFC1AA-534E-4643-8E7A-50B5E4F1B8CA}" dt="2021-12-30T05:28:26.437" v="13763" actId="1037"/>
          <ac:cxnSpMkLst>
            <pc:docMk/>
            <pc:sldMk cId="2849946608" sldId="281"/>
            <ac:cxnSpMk id="12" creationId="{187D22C3-E6F2-4FAA-BAF1-22DAEC3283F8}"/>
          </ac:cxnSpMkLst>
        </pc:cxnChg>
        <pc:cxnChg chg="add mod">
          <ac:chgData name="Eomchaiwon" userId="74fa6080-60df-4f48-a8a6-6e401d75eb48" providerId="ADAL" clId="{94FFC1AA-534E-4643-8E7A-50B5E4F1B8CA}" dt="2021-12-30T05:28:26.437" v="13763" actId="1037"/>
          <ac:cxnSpMkLst>
            <pc:docMk/>
            <pc:sldMk cId="2849946608" sldId="281"/>
            <ac:cxnSpMk id="32" creationId="{365D8707-15B2-42BE-9355-A6203F674059}"/>
          </ac:cxnSpMkLst>
        </pc:cxnChg>
        <pc:cxnChg chg="del mod">
          <ac:chgData name="Eomchaiwon" userId="74fa6080-60df-4f48-a8a6-6e401d75eb48" providerId="ADAL" clId="{94FFC1AA-534E-4643-8E7A-50B5E4F1B8CA}" dt="2021-12-30T05:19:31.453" v="13250" actId="478"/>
          <ac:cxnSpMkLst>
            <pc:docMk/>
            <pc:sldMk cId="2849946608" sldId="281"/>
            <ac:cxnSpMk id="36" creationId="{80D43346-C8E2-4F1B-AD37-B0EF13E95630}"/>
          </ac:cxnSpMkLst>
        </pc:cxnChg>
        <pc:cxnChg chg="del mod">
          <ac:chgData name="Eomchaiwon" userId="74fa6080-60df-4f48-a8a6-6e401d75eb48" providerId="ADAL" clId="{94FFC1AA-534E-4643-8E7A-50B5E4F1B8CA}" dt="2021-12-30T05:19:31.453" v="13250" actId="478"/>
          <ac:cxnSpMkLst>
            <pc:docMk/>
            <pc:sldMk cId="2849946608" sldId="281"/>
            <ac:cxnSpMk id="43" creationId="{D3DA407E-401D-40DA-8B35-04B743548687}"/>
          </ac:cxnSpMkLst>
        </pc:cxnChg>
        <pc:cxnChg chg="add del mod">
          <ac:chgData name="Eomchaiwon" userId="74fa6080-60df-4f48-a8a6-6e401d75eb48" providerId="ADAL" clId="{94FFC1AA-534E-4643-8E7A-50B5E4F1B8CA}" dt="2021-12-30T05:27:14.811" v="13631" actId="11529"/>
          <ac:cxnSpMkLst>
            <pc:docMk/>
            <pc:sldMk cId="2849946608" sldId="281"/>
            <ac:cxnSpMk id="44" creationId="{1BB539EA-8944-4CA2-8FAA-BF73FD47F6C1}"/>
          </ac:cxnSpMkLst>
        </pc:cxnChg>
        <pc:cxnChg chg="del mod">
          <ac:chgData name="Eomchaiwon" userId="74fa6080-60df-4f48-a8a6-6e401d75eb48" providerId="ADAL" clId="{94FFC1AA-534E-4643-8E7A-50B5E4F1B8CA}" dt="2021-12-30T05:19:29.328" v="13249" actId="478"/>
          <ac:cxnSpMkLst>
            <pc:docMk/>
            <pc:sldMk cId="2849946608" sldId="281"/>
            <ac:cxnSpMk id="46" creationId="{47DD0449-A1C4-4485-88A4-6D8503E7438A}"/>
          </ac:cxnSpMkLst>
        </pc:cxnChg>
        <pc:cxnChg chg="del mod">
          <ac:chgData name="Eomchaiwon" userId="74fa6080-60df-4f48-a8a6-6e401d75eb48" providerId="ADAL" clId="{94FFC1AA-534E-4643-8E7A-50B5E4F1B8CA}" dt="2021-12-30T05:19:29.328" v="13249" actId="478"/>
          <ac:cxnSpMkLst>
            <pc:docMk/>
            <pc:sldMk cId="2849946608" sldId="281"/>
            <ac:cxnSpMk id="50" creationId="{BF080FA5-6C73-49B2-B58C-7C22B10998EE}"/>
          </ac:cxnSpMkLst>
        </pc:cxnChg>
        <pc:cxnChg chg="add mod">
          <ac:chgData name="Eomchaiwon" userId="74fa6080-60df-4f48-a8a6-6e401d75eb48" providerId="ADAL" clId="{94FFC1AA-534E-4643-8E7A-50B5E4F1B8CA}" dt="2021-12-30T05:28:26.437" v="13763" actId="1037"/>
          <ac:cxnSpMkLst>
            <pc:docMk/>
            <pc:sldMk cId="2849946608" sldId="281"/>
            <ac:cxnSpMk id="51" creationId="{AEAF4480-77E4-4E88-A78D-6AE5EB5AAF1D}"/>
          </ac:cxnSpMkLst>
        </pc:cxnChg>
        <pc:cxnChg chg="mod">
          <ac:chgData name="Eomchaiwon" userId="74fa6080-60df-4f48-a8a6-6e401d75eb48" providerId="ADAL" clId="{94FFC1AA-534E-4643-8E7A-50B5E4F1B8CA}" dt="2021-12-30T05:28:26.437" v="13763" actId="1037"/>
          <ac:cxnSpMkLst>
            <pc:docMk/>
            <pc:sldMk cId="2849946608" sldId="281"/>
            <ac:cxnSpMk id="58" creationId="{AC706E52-7D65-41BD-A948-060BD7725C4E}"/>
          </ac:cxnSpMkLst>
        </pc:cxnChg>
        <pc:cxnChg chg="mod">
          <ac:chgData name="Eomchaiwon" userId="74fa6080-60df-4f48-a8a6-6e401d75eb48" providerId="ADAL" clId="{94FFC1AA-534E-4643-8E7A-50B5E4F1B8CA}" dt="2021-12-30T05:28:26.437" v="13763" actId="1037"/>
          <ac:cxnSpMkLst>
            <pc:docMk/>
            <pc:sldMk cId="2849946608" sldId="281"/>
            <ac:cxnSpMk id="68" creationId="{D6F85131-81BA-472E-8C61-0C7359A2BD61}"/>
          </ac:cxnSpMkLst>
        </pc:cxnChg>
        <pc:cxnChg chg="mod">
          <ac:chgData name="Eomchaiwon" userId="74fa6080-60df-4f48-a8a6-6e401d75eb48" providerId="ADAL" clId="{94FFC1AA-534E-4643-8E7A-50B5E4F1B8CA}" dt="2021-12-30T05:28:26.437" v="13763" actId="1037"/>
          <ac:cxnSpMkLst>
            <pc:docMk/>
            <pc:sldMk cId="2849946608" sldId="281"/>
            <ac:cxnSpMk id="71" creationId="{8417CEAC-B1CF-4A58-97EB-592900692824}"/>
          </ac:cxnSpMkLst>
        </pc:cxnChg>
        <pc:cxnChg chg="del mod">
          <ac:chgData name="Eomchaiwon" userId="74fa6080-60df-4f48-a8a6-6e401d75eb48" providerId="ADAL" clId="{94FFC1AA-534E-4643-8E7A-50B5E4F1B8CA}" dt="2021-12-30T05:20:10.817" v="13265" actId="478"/>
          <ac:cxnSpMkLst>
            <pc:docMk/>
            <pc:sldMk cId="2849946608" sldId="281"/>
            <ac:cxnSpMk id="84" creationId="{E2ABF645-5F44-446C-A850-47616B9BAE60}"/>
          </ac:cxnSpMkLst>
        </pc:cxnChg>
        <pc:cxnChg chg="del mod">
          <ac:chgData name="Eomchaiwon" userId="74fa6080-60df-4f48-a8a6-6e401d75eb48" providerId="ADAL" clId="{94FFC1AA-534E-4643-8E7A-50B5E4F1B8CA}" dt="2021-12-30T05:20:10.817" v="13265" actId="478"/>
          <ac:cxnSpMkLst>
            <pc:docMk/>
            <pc:sldMk cId="2849946608" sldId="281"/>
            <ac:cxnSpMk id="87" creationId="{FB255547-573E-4595-AC22-C27BE8E64727}"/>
          </ac:cxnSpMkLst>
        </pc:cxnChg>
        <pc:cxnChg chg="mod">
          <ac:chgData name="Eomchaiwon" userId="74fa6080-60df-4f48-a8a6-6e401d75eb48" providerId="ADAL" clId="{94FFC1AA-534E-4643-8E7A-50B5E4F1B8CA}" dt="2021-12-30T05:28:26.437" v="13763" actId="1037"/>
          <ac:cxnSpMkLst>
            <pc:docMk/>
            <pc:sldMk cId="2849946608" sldId="281"/>
            <ac:cxnSpMk id="91" creationId="{FDA17F23-4825-4A05-8231-087A85C0C507}"/>
          </ac:cxnSpMkLst>
        </pc:cxnChg>
        <pc:cxnChg chg="del mod">
          <ac:chgData name="Eomchaiwon" userId="74fa6080-60df-4f48-a8a6-6e401d75eb48" providerId="ADAL" clId="{94FFC1AA-534E-4643-8E7A-50B5E4F1B8CA}" dt="2021-12-30T05:20:13.927" v="13267" actId="478"/>
          <ac:cxnSpMkLst>
            <pc:docMk/>
            <pc:sldMk cId="2849946608" sldId="281"/>
            <ac:cxnSpMk id="98" creationId="{A18C680A-4E03-42D3-BE7D-9AC69F8F8D43}"/>
          </ac:cxnSpMkLst>
        </pc:cxnChg>
      </pc:sldChg>
      <pc:sldChg chg="delSp modSp add mod">
        <pc:chgData name="Eomchaiwon" userId="74fa6080-60df-4f48-a8a6-6e401d75eb48" providerId="ADAL" clId="{94FFC1AA-534E-4643-8E7A-50B5E4F1B8CA}" dt="2021-12-30T05:33:41.294" v="13906" actId="1076"/>
        <pc:sldMkLst>
          <pc:docMk/>
          <pc:sldMk cId="4005490957" sldId="282"/>
        </pc:sldMkLst>
        <pc:spChg chg="del">
          <ac:chgData name="Eomchaiwon" userId="74fa6080-60df-4f48-a8a6-6e401d75eb48" providerId="ADAL" clId="{94FFC1AA-534E-4643-8E7A-50B5E4F1B8CA}" dt="2021-12-30T05:29:16.498" v="13792" actId="478"/>
          <ac:spMkLst>
            <pc:docMk/>
            <pc:sldMk cId="4005490957" sldId="282"/>
            <ac:spMk id="4" creationId="{8EFFC7B5-E6A5-4CF2-A3F3-225FB051D2B6}"/>
          </ac:spMkLst>
        </pc:spChg>
        <pc:spChg chg="mod">
          <ac:chgData name="Eomchaiwon" userId="74fa6080-60df-4f48-a8a6-6e401d75eb48" providerId="ADAL" clId="{94FFC1AA-534E-4643-8E7A-50B5E4F1B8CA}" dt="2021-12-30T05:28:59.031" v="13791" actId="20577"/>
          <ac:spMkLst>
            <pc:docMk/>
            <pc:sldMk cId="4005490957" sldId="282"/>
            <ac:spMk id="7" creationId="{C4224087-DB00-47B4-B970-700E65141BA3}"/>
          </ac:spMkLst>
        </pc:spChg>
        <pc:spChg chg="mod">
          <ac:chgData name="Eomchaiwon" userId="74fa6080-60df-4f48-a8a6-6e401d75eb48" providerId="ADAL" clId="{94FFC1AA-534E-4643-8E7A-50B5E4F1B8CA}" dt="2021-12-30T05:33:41.294" v="13906" actId="1076"/>
          <ac:spMkLst>
            <pc:docMk/>
            <pc:sldMk cId="4005490957" sldId="282"/>
            <ac:spMk id="8" creationId="{44D0C7C4-2CA0-4845-8E1C-8B9FAD28078B}"/>
          </ac:spMkLst>
        </pc:spChg>
        <pc:spChg chg="mod">
          <ac:chgData name="Eomchaiwon" userId="74fa6080-60df-4f48-a8a6-6e401d75eb48" providerId="ADAL" clId="{94FFC1AA-534E-4643-8E7A-50B5E4F1B8CA}" dt="2021-12-30T05:33:41.294" v="13906" actId="1076"/>
          <ac:spMkLst>
            <pc:docMk/>
            <pc:sldMk cId="4005490957" sldId="282"/>
            <ac:spMk id="10" creationId="{56D0D493-E008-45C9-B202-F19FD4A97849}"/>
          </ac:spMkLst>
        </pc:spChg>
        <pc:spChg chg="del">
          <ac:chgData name="Eomchaiwon" userId="74fa6080-60df-4f48-a8a6-6e401d75eb48" providerId="ADAL" clId="{94FFC1AA-534E-4643-8E7A-50B5E4F1B8CA}" dt="2021-12-30T05:29:17.826" v="13793" actId="478"/>
          <ac:spMkLst>
            <pc:docMk/>
            <pc:sldMk cId="4005490957" sldId="282"/>
            <ac:spMk id="13" creationId="{25AD3DFE-51DB-4AC7-899E-0C2C373BF8B6}"/>
          </ac:spMkLst>
        </pc:spChg>
        <pc:spChg chg="del">
          <ac:chgData name="Eomchaiwon" userId="74fa6080-60df-4f48-a8a6-6e401d75eb48" providerId="ADAL" clId="{94FFC1AA-534E-4643-8E7A-50B5E4F1B8CA}" dt="2021-12-30T05:30:18.348" v="13812" actId="478"/>
          <ac:spMkLst>
            <pc:docMk/>
            <pc:sldMk cId="4005490957" sldId="282"/>
            <ac:spMk id="15" creationId="{61B104D3-B3E1-40F3-ABF8-0C2B100FF828}"/>
          </ac:spMkLst>
        </pc:spChg>
        <pc:spChg chg="del mod">
          <ac:chgData name="Eomchaiwon" userId="74fa6080-60df-4f48-a8a6-6e401d75eb48" providerId="ADAL" clId="{94FFC1AA-534E-4643-8E7A-50B5E4F1B8CA}" dt="2021-12-30T05:30:26.213" v="13819" actId="478"/>
          <ac:spMkLst>
            <pc:docMk/>
            <pc:sldMk cId="4005490957" sldId="282"/>
            <ac:spMk id="23" creationId="{46C1A9EF-229E-4CA2-8736-D8F6DF8AC3A2}"/>
          </ac:spMkLst>
        </pc:spChg>
        <pc:spChg chg="mod">
          <ac:chgData name="Eomchaiwon" userId="74fa6080-60df-4f48-a8a6-6e401d75eb48" providerId="ADAL" clId="{94FFC1AA-534E-4643-8E7A-50B5E4F1B8CA}" dt="2021-12-30T05:33:41.294" v="13906" actId="1076"/>
          <ac:spMkLst>
            <pc:docMk/>
            <pc:sldMk cId="4005490957" sldId="282"/>
            <ac:spMk id="49" creationId="{A663B57F-E78F-4E87-B1F9-ADB007AEEF2C}"/>
          </ac:spMkLst>
        </pc:spChg>
        <pc:spChg chg="del">
          <ac:chgData name="Eomchaiwon" userId="74fa6080-60df-4f48-a8a6-6e401d75eb48" providerId="ADAL" clId="{94FFC1AA-534E-4643-8E7A-50B5E4F1B8CA}" dt="2021-12-30T05:30:19.291" v="13813" actId="478"/>
          <ac:spMkLst>
            <pc:docMk/>
            <pc:sldMk cId="4005490957" sldId="282"/>
            <ac:spMk id="54" creationId="{BD6DEF7D-EA8C-456D-8FC2-08543C6CBFC3}"/>
          </ac:spMkLst>
        </pc:spChg>
        <pc:spChg chg="mod">
          <ac:chgData name="Eomchaiwon" userId="74fa6080-60df-4f48-a8a6-6e401d75eb48" providerId="ADAL" clId="{94FFC1AA-534E-4643-8E7A-50B5E4F1B8CA}" dt="2021-12-30T05:33:41.294" v="13906" actId="1076"/>
          <ac:spMkLst>
            <pc:docMk/>
            <pc:sldMk cId="4005490957" sldId="282"/>
            <ac:spMk id="59" creationId="{B0FC512E-403A-47E8-BB54-E17917175C58}"/>
          </ac:spMkLst>
        </pc:spChg>
        <pc:spChg chg="mod">
          <ac:chgData name="Eomchaiwon" userId="74fa6080-60df-4f48-a8a6-6e401d75eb48" providerId="ADAL" clId="{94FFC1AA-534E-4643-8E7A-50B5E4F1B8CA}" dt="2021-12-30T05:33:41.294" v="13906" actId="1076"/>
          <ac:spMkLst>
            <pc:docMk/>
            <pc:sldMk cId="4005490957" sldId="282"/>
            <ac:spMk id="65" creationId="{3619DC7A-C219-4602-BD64-36258481182E}"/>
          </ac:spMkLst>
        </pc:spChg>
        <pc:spChg chg="del">
          <ac:chgData name="Eomchaiwon" userId="74fa6080-60df-4f48-a8a6-6e401d75eb48" providerId="ADAL" clId="{94FFC1AA-534E-4643-8E7A-50B5E4F1B8CA}" dt="2021-12-30T05:30:26.972" v="13820" actId="478"/>
          <ac:spMkLst>
            <pc:docMk/>
            <pc:sldMk cId="4005490957" sldId="282"/>
            <ac:spMk id="66" creationId="{82F03934-2864-42B7-9042-3111FCAC3327}"/>
          </ac:spMkLst>
        </pc:spChg>
        <pc:spChg chg="mod">
          <ac:chgData name="Eomchaiwon" userId="74fa6080-60df-4f48-a8a6-6e401d75eb48" providerId="ADAL" clId="{94FFC1AA-534E-4643-8E7A-50B5E4F1B8CA}" dt="2021-12-30T05:33:41.294" v="13906" actId="1076"/>
          <ac:spMkLst>
            <pc:docMk/>
            <pc:sldMk cId="4005490957" sldId="282"/>
            <ac:spMk id="69" creationId="{4F2EEF61-B0B3-4633-9993-B0AA014F2659}"/>
          </ac:spMkLst>
        </pc:spChg>
        <pc:spChg chg="del">
          <ac:chgData name="Eomchaiwon" userId="74fa6080-60df-4f48-a8a6-6e401d75eb48" providerId="ADAL" clId="{94FFC1AA-534E-4643-8E7A-50B5E4F1B8CA}" dt="2021-12-30T05:30:19.901" v="13814" actId="478"/>
          <ac:spMkLst>
            <pc:docMk/>
            <pc:sldMk cId="4005490957" sldId="282"/>
            <ac:spMk id="99" creationId="{1F97209E-0DF9-4A46-B816-69AB56965820}"/>
          </ac:spMkLst>
        </pc:spChg>
        <pc:spChg chg="del">
          <ac:chgData name="Eomchaiwon" userId="74fa6080-60df-4f48-a8a6-6e401d75eb48" providerId="ADAL" clId="{94FFC1AA-534E-4643-8E7A-50B5E4F1B8CA}" dt="2021-12-30T05:30:28.950" v="13822" actId="478"/>
          <ac:spMkLst>
            <pc:docMk/>
            <pc:sldMk cId="4005490957" sldId="282"/>
            <ac:spMk id="103" creationId="{AF41B866-8204-4FD1-A827-E6EA6C266413}"/>
          </ac:spMkLst>
        </pc:spChg>
        <pc:cxnChg chg="mod">
          <ac:chgData name="Eomchaiwon" userId="74fa6080-60df-4f48-a8a6-6e401d75eb48" providerId="ADAL" clId="{94FFC1AA-534E-4643-8E7A-50B5E4F1B8CA}" dt="2021-12-30T05:33:41.294" v="13906" actId="1076"/>
          <ac:cxnSpMkLst>
            <pc:docMk/>
            <pc:sldMk cId="4005490957" sldId="282"/>
            <ac:cxnSpMk id="5" creationId="{99971E97-5064-4E6C-97D9-7340CC313D2E}"/>
          </ac:cxnSpMkLst>
        </pc:cxnChg>
        <pc:cxnChg chg="del mod">
          <ac:chgData name="Eomchaiwon" userId="74fa6080-60df-4f48-a8a6-6e401d75eb48" providerId="ADAL" clId="{94FFC1AA-534E-4643-8E7A-50B5E4F1B8CA}" dt="2021-12-30T05:29:19.456" v="13794" actId="478"/>
          <ac:cxnSpMkLst>
            <pc:docMk/>
            <pc:sldMk cId="4005490957" sldId="282"/>
            <ac:cxnSpMk id="12" creationId="{187D22C3-E6F2-4FAA-BAF1-22DAEC3283F8}"/>
          </ac:cxnSpMkLst>
        </pc:cxnChg>
        <pc:cxnChg chg="mod">
          <ac:chgData name="Eomchaiwon" userId="74fa6080-60df-4f48-a8a6-6e401d75eb48" providerId="ADAL" clId="{94FFC1AA-534E-4643-8E7A-50B5E4F1B8CA}" dt="2021-12-30T05:33:41.294" v="13906" actId="1076"/>
          <ac:cxnSpMkLst>
            <pc:docMk/>
            <pc:sldMk cId="4005490957" sldId="282"/>
            <ac:cxnSpMk id="32" creationId="{365D8707-15B2-42BE-9355-A6203F674059}"/>
          </ac:cxnSpMkLst>
        </pc:cxnChg>
        <pc:cxnChg chg="del mod">
          <ac:chgData name="Eomchaiwon" userId="74fa6080-60df-4f48-a8a6-6e401d75eb48" providerId="ADAL" clId="{94FFC1AA-534E-4643-8E7A-50B5E4F1B8CA}" dt="2021-12-30T05:30:27.909" v="13821" actId="478"/>
          <ac:cxnSpMkLst>
            <pc:docMk/>
            <pc:sldMk cId="4005490957" sldId="282"/>
            <ac:cxnSpMk id="51" creationId="{AEAF4480-77E4-4E88-A78D-6AE5EB5AAF1D}"/>
          </ac:cxnSpMkLst>
        </pc:cxnChg>
        <pc:cxnChg chg="del mod">
          <ac:chgData name="Eomchaiwon" userId="74fa6080-60df-4f48-a8a6-6e401d75eb48" providerId="ADAL" clId="{94FFC1AA-534E-4643-8E7A-50B5E4F1B8CA}" dt="2021-12-30T05:30:21.728" v="13816" actId="478"/>
          <ac:cxnSpMkLst>
            <pc:docMk/>
            <pc:sldMk cId="4005490957" sldId="282"/>
            <ac:cxnSpMk id="58" creationId="{AC706E52-7D65-41BD-A948-060BD7725C4E}"/>
          </ac:cxnSpMkLst>
        </pc:cxnChg>
        <pc:cxnChg chg="del mod">
          <ac:chgData name="Eomchaiwon" userId="74fa6080-60df-4f48-a8a6-6e401d75eb48" providerId="ADAL" clId="{94FFC1AA-534E-4643-8E7A-50B5E4F1B8CA}" dt="2021-12-30T05:30:22.728" v="13817" actId="478"/>
          <ac:cxnSpMkLst>
            <pc:docMk/>
            <pc:sldMk cId="4005490957" sldId="282"/>
            <ac:cxnSpMk id="68" creationId="{D6F85131-81BA-472E-8C61-0C7359A2BD61}"/>
          </ac:cxnSpMkLst>
        </pc:cxnChg>
        <pc:cxnChg chg="mod">
          <ac:chgData name="Eomchaiwon" userId="74fa6080-60df-4f48-a8a6-6e401d75eb48" providerId="ADAL" clId="{94FFC1AA-534E-4643-8E7A-50B5E4F1B8CA}" dt="2021-12-30T05:33:41.294" v="13906" actId="1076"/>
          <ac:cxnSpMkLst>
            <pc:docMk/>
            <pc:sldMk cId="4005490957" sldId="282"/>
            <ac:cxnSpMk id="71" creationId="{8417CEAC-B1CF-4A58-97EB-592900692824}"/>
          </ac:cxnSpMkLst>
        </pc:cxnChg>
        <pc:cxnChg chg="del mod">
          <ac:chgData name="Eomchaiwon" userId="74fa6080-60df-4f48-a8a6-6e401d75eb48" providerId="ADAL" clId="{94FFC1AA-534E-4643-8E7A-50B5E4F1B8CA}" dt="2021-12-30T05:30:20.744" v="13815" actId="478"/>
          <ac:cxnSpMkLst>
            <pc:docMk/>
            <pc:sldMk cId="4005490957" sldId="282"/>
            <ac:cxnSpMk id="91" creationId="{FDA17F23-4825-4A05-8231-087A85C0C507}"/>
          </ac:cxnSpMkLst>
        </pc:cxnChg>
      </pc:sldChg>
      <pc:sldChg chg="delSp modSp add mod">
        <pc:chgData name="Eomchaiwon" userId="74fa6080-60df-4f48-a8a6-6e401d75eb48" providerId="ADAL" clId="{94FFC1AA-534E-4643-8E7A-50B5E4F1B8CA}" dt="2021-12-30T06:48:15.463" v="14242"/>
        <pc:sldMkLst>
          <pc:docMk/>
          <pc:sldMk cId="1965681690" sldId="283"/>
        </pc:sldMkLst>
        <pc:spChg chg="mod">
          <ac:chgData name="Eomchaiwon" userId="74fa6080-60df-4f48-a8a6-6e401d75eb48" providerId="ADAL" clId="{94FFC1AA-534E-4643-8E7A-50B5E4F1B8CA}" dt="2021-12-30T05:39:47.853" v="13927" actId="207"/>
          <ac:spMkLst>
            <pc:docMk/>
            <pc:sldMk cId="1965681690" sldId="283"/>
            <ac:spMk id="6" creationId="{CDCA228D-9C0B-40BD-98DB-31C61AAEDB82}"/>
          </ac:spMkLst>
        </pc:spChg>
        <pc:spChg chg="mod">
          <ac:chgData name="Eomchaiwon" userId="74fa6080-60df-4f48-a8a6-6e401d75eb48" providerId="ADAL" clId="{94FFC1AA-534E-4643-8E7A-50B5E4F1B8CA}" dt="2021-12-30T06:48:15.463" v="14242"/>
          <ac:spMkLst>
            <pc:docMk/>
            <pc:sldMk cId="1965681690" sldId="283"/>
            <ac:spMk id="7" creationId="{C4224087-DB00-47B4-B970-700E65141BA3}"/>
          </ac:spMkLst>
        </pc:spChg>
        <pc:spChg chg="del">
          <ac:chgData name="Eomchaiwon" userId="74fa6080-60df-4f48-a8a6-6e401d75eb48" providerId="ADAL" clId="{94FFC1AA-534E-4643-8E7A-50B5E4F1B8CA}" dt="2021-12-30T05:39:36.933" v="13911" actId="478"/>
          <ac:spMkLst>
            <pc:docMk/>
            <pc:sldMk cId="1965681690" sldId="283"/>
            <ac:spMk id="8" creationId="{44D0C7C4-2CA0-4845-8E1C-8B9FAD28078B}"/>
          </ac:spMkLst>
        </pc:spChg>
        <pc:spChg chg="del">
          <ac:chgData name="Eomchaiwon" userId="74fa6080-60df-4f48-a8a6-6e401d75eb48" providerId="ADAL" clId="{94FFC1AA-534E-4643-8E7A-50B5E4F1B8CA}" dt="2021-12-30T05:39:36.933" v="13911" actId="478"/>
          <ac:spMkLst>
            <pc:docMk/>
            <pc:sldMk cId="1965681690" sldId="283"/>
            <ac:spMk id="10" creationId="{56D0D493-E008-45C9-B202-F19FD4A97849}"/>
          </ac:spMkLst>
        </pc:spChg>
        <pc:spChg chg="del">
          <ac:chgData name="Eomchaiwon" userId="74fa6080-60df-4f48-a8a6-6e401d75eb48" providerId="ADAL" clId="{94FFC1AA-534E-4643-8E7A-50B5E4F1B8CA}" dt="2021-12-30T05:39:36.933" v="13911" actId="478"/>
          <ac:spMkLst>
            <pc:docMk/>
            <pc:sldMk cId="1965681690" sldId="283"/>
            <ac:spMk id="49" creationId="{A663B57F-E78F-4E87-B1F9-ADB007AEEF2C}"/>
          </ac:spMkLst>
        </pc:spChg>
        <pc:spChg chg="del">
          <ac:chgData name="Eomchaiwon" userId="74fa6080-60df-4f48-a8a6-6e401d75eb48" providerId="ADAL" clId="{94FFC1AA-534E-4643-8E7A-50B5E4F1B8CA}" dt="2021-12-30T05:39:36.933" v="13911" actId="478"/>
          <ac:spMkLst>
            <pc:docMk/>
            <pc:sldMk cId="1965681690" sldId="283"/>
            <ac:spMk id="59" creationId="{B0FC512E-403A-47E8-BB54-E17917175C58}"/>
          </ac:spMkLst>
        </pc:spChg>
        <pc:spChg chg="del">
          <ac:chgData name="Eomchaiwon" userId="74fa6080-60df-4f48-a8a6-6e401d75eb48" providerId="ADAL" clId="{94FFC1AA-534E-4643-8E7A-50B5E4F1B8CA}" dt="2021-12-30T05:39:36.933" v="13911" actId="478"/>
          <ac:spMkLst>
            <pc:docMk/>
            <pc:sldMk cId="1965681690" sldId="283"/>
            <ac:spMk id="65" creationId="{3619DC7A-C219-4602-BD64-36258481182E}"/>
          </ac:spMkLst>
        </pc:spChg>
        <pc:spChg chg="del">
          <ac:chgData name="Eomchaiwon" userId="74fa6080-60df-4f48-a8a6-6e401d75eb48" providerId="ADAL" clId="{94FFC1AA-534E-4643-8E7A-50B5E4F1B8CA}" dt="2021-12-30T05:39:36.933" v="13911" actId="478"/>
          <ac:spMkLst>
            <pc:docMk/>
            <pc:sldMk cId="1965681690" sldId="283"/>
            <ac:spMk id="69" creationId="{4F2EEF61-B0B3-4633-9993-B0AA014F2659}"/>
          </ac:spMkLst>
        </pc:spChg>
        <pc:cxnChg chg="del mod">
          <ac:chgData name="Eomchaiwon" userId="74fa6080-60df-4f48-a8a6-6e401d75eb48" providerId="ADAL" clId="{94FFC1AA-534E-4643-8E7A-50B5E4F1B8CA}" dt="2021-12-30T05:39:36.933" v="13911" actId="478"/>
          <ac:cxnSpMkLst>
            <pc:docMk/>
            <pc:sldMk cId="1965681690" sldId="283"/>
            <ac:cxnSpMk id="5" creationId="{99971E97-5064-4E6C-97D9-7340CC313D2E}"/>
          </ac:cxnSpMkLst>
        </pc:cxnChg>
        <pc:cxnChg chg="del mod">
          <ac:chgData name="Eomchaiwon" userId="74fa6080-60df-4f48-a8a6-6e401d75eb48" providerId="ADAL" clId="{94FFC1AA-534E-4643-8E7A-50B5E4F1B8CA}" dt="2021-12-30T05:39:36.933" v="13911" actId="478"/>
          <ac:cxnSpMkLst>
            <pc:docMk/>
            <pc:sldMk cId="1965681690" sldId="283"/>
            <ac:cxnSpMk id="32" creationId="{365D8707-15B2-42BE-9355-A6203F674059}"/>
          </ac:cxnSpMkLst>
        </pc:cxnChg>
        <pc:cxnChg chg="del mod">
          <ac:chgData name="Eomchaiwon" userId="74fa6080-60df-4f48-a8a6-6e401d75eb48" providerId="ADAL" clId="{94FFC1AA-534E-4643-8E7A-50B5E4F1B8CA}" dt="2021-12-30T05:39:36.933" v="13911" actId="478"/>
          <ac:cxnSpMkLst>
            <pc:docMk/>
            <pc:sldMk cId="1965681690" sldId="283"/>
            <ac:cxnSpMk id="71" creationId="{8417CEAC-B1CF-4A58-97EB-592900692824}"/>
          </ac:cxnSpMkLst>
        </pc:cxnChg>
      </pc:sldChg>
      <pc:sldChg chg="modSp add mod">
        <pc:chgData name="Eomchaiwon" userId="74fa6080-60df-4f48-a8a6-6e401d75eb48" providerId="ADAL" clId="{94FFC1AA-534E-4643-8E7A-50B5E4F1B8CA}" dt="2021-12-30T06:55:24.716" v="14567"/>
        <pc:sldMkLst>
          <pc:docMk/>
          <pc:sldMk cId="405196286" sldId="284"/>
        </pc:sldMkLst>
        <pc:spChg chg="mod">
          <ac:chgData name="Eomchaiwon" userId="74fa6080-60df-4f48-a8a6-6e401d75eb48" providerId="ADAL" clId="{94FFC1AA-534E-4643-8E7A-50B5E4F1B8CA}" dt="2021-12-30T06:55:24.716" v="14567"/>
          <ac:spMkLst>
            <pc:docMk/>
            <pc:sldMk cId="405196286" sldId="284"/>
            <ac:spMk id="7" creationId="{C4224087-DB00-47B4-B970-700E65141BA3}"/>
          </ac:spMkLst>
        </pc:spChg>
      </pc:sldChg>
      <pc:sldChg chg="modSp add del mod">
        <pc:chgData name="Eomchaiwon" userId="74fa6080-60df-4f48-a8a6-6e401d75eb48" providerId="ADAL" clId="{94FFC1AA-534E-4643-8E7A-50B5E4F1B8CA}" dt="2021-12-30T07:04:48.512" v="14766" actId="47"/>
        <pc:sldMkLst>
          <pc:docMk/>
          <pc:sldMk cId="2380979512" sldId="285"/>
        </pc:sldMkLst>
        <pc:spChg chg="mod">
          <ac:chgData name="Eomchaiwon" userId="74fa6080-60df-4f48-a8a6-6e401d75eb48" providerId="ADAL" clId="{94FFC1AA-534E-4643-8E7A-50B5E4F1B8CA}" dt="2021-12-30T06:59:46.972" v="14764" actId="1037"/>
          <ac:spMkLst>
            <pc:docMk/>
            <pc:sldMk cId="2380979512" sldId="285"/>
            <ac:spMk id="4" creationId="{8EFFC7B5-E6A5-4CF2-A3F3-225FB051D2B6}"/>
          </ac:spMkLst>
        </pc:spChg>
        <pc:spChg chg="mod">
          <ac:chgData name="Eomchaiwon" userId="74fa6080-60df-4f48-a8a6-6e401d75eb48" providerId="ADAL" clId="{94FFC1AA-534E-4643-8E7A-50B5E4F1B8CA}" dt="2021-12-30T06:59:21.928" v="14717" actId="20577"/>
          <ac:spMkLst>
            <pc:docMk/>
            <pc:sldMk cId="2380979512" sldId="285"/>
            <ac:spMk id="7" creationId="{C4224087-DB00-47B4-B970-700E65141BA3}"/>
          </ac:spMkLst>
        </pc:spChg>
        <pc:spChg chg="mod">
          <ac:chgData name="Eomchaiwon" userId="74fa6080-60df-4f48-a8a6-6e401d75eb48" providerId="ADAL" clId="{94FFC1AA-534E-4643-8E7A-50B5E4F1B8CA}" dt="2021-12-30T06:59:46.972" v="14764" actId="1037"/>
          <ac:spMkLst>
            <pc:docMk/>
            <pc:sldMk cId="2380979512" sldId="285"/>
            <ac:spMk id="8" creationId="{44D0C7C4-2CA0-4845-8E1C-8B9FAD28078B}"/>
          </ac:spMkLst>
        </pc:spChg>
        <pc:spChg chg="mod">
          <ac:chgData name="Eomchaiwon" userId="74fa6080-60df-4f48-a8a6-6e401d75eb48" providerId="ADAL" clId="{94FFC1AA-534E-4643-8E7A-50B5E4F1B8CA}" dt="2021-12-30T06:59:46.972" v="14764" actId="1037"/>
          <ac:spMkLst>
            <pc:docMk/>
            <pc:sldMk cId="2380979512" sldId="285"/>
            <ac:spMk id="10" creationId="{56D0D493-E008-45C9-B202-F19FD4A97849}"/>
          </ac:spMkLst>
        </pc:spChg>
        <pc:spChg chg="mod">
          <ac:chgData name="Eomchaiwon" userId="74fa6080-60df-4f48-a8a6-6e401d75eb48" providerId="ADAL" clId="{94FFC1AA-534E-4643-8E7A-50B5E4F1B8CA}" dt="2021-12-30T06:59:46.972" v="14764" actId="1037"/>
          <ac:spMkLst>
            <pc:docMk/>
            <pc:sldMk cId="2380979512" sldId="285"/>
            <ac:spMk id="13" creationId="{25AD3DFE-51DB-4AC7-899E-0C2C373BF8B6}"/>
          </ac:spMkLst>
        </pc:spChg>
        <pc:spChg chg="mod">
          <ac:chgData name="Eomchaiwon" userId="74fa6080-60df-4f48-a8a6-6e401d75eb48" providerId="ADAL" clId="{94FFC1AA-534E-4643-8E7A-50B5E4F1B8CA}" dt="2021-12-30T06:59:46.972" v="14764" actId="1037"/>
          <ac:spMkLst>
            <pc:docMk/>
            <pc:sldMk cId="2380979512" sldId="285"/>
            <ac:spMk id="15" creationId="{61B104D3-B3E1-40F3-ABF8-0C2B100FF828}"/>
          </ac:spMkLst>
        </pc:spChg>
        <pc:spChg chg="mod">
          <ac:chgData name="Eomchaiwon" userId="74fa6080-60df-4f48-a8a6-6e401d75eb48" providerId="ADAL" clId="{94FFC1AA-534E-4643-8E7A-50B5E4F1B8CA}" dt="2021-12-30T06:59:46.972" v="14764" actId="1037"/>
          <ac:spMkLst>
            <pc:docMk/>
            <pc:sldMk cId="2380979512" sldId="285"/>
            <ac:spMk id="23" creationId="{46C1A9EF-229E-4CA2-8736-D8F6DF8AC3A2}"/>
          </ac:spMkLst>
        </pc:spChg>
        <pc:spChg chg="mod">
          <ac:chgData name="Eomchaiwon" userId="74fa6080-60df-4f48-a8a6-6e401d75eb48" providerId="ADAL" clId="{94FFC1AA-534E-4643-8E7A-50B5E4F1B8CA}" dt="2021-12-30T06:59:46.972" v="14764" actId="1037"/>
          <ac:spMkLst>
            <pc:docMk/>
            <pc:sldMk cId="2380979512" sldId="285"/>
            <ac:spMk id="49" creationId="{A663B57F-E78F-4E87-B1F9-ADB007AEEF2C}"/>
          </ac:spMkLst>
        </pc:spChg>
        <pc:spChg chg="mod">
          <ac:chgData name="Eomchaiwon" userId="74fa6080-60df-4f48-a8a6-6e401d75eb48" providerId="ADAL" clId="{94FFC1AA-534E-4643-8E7A-50B5E4F1B8CA}" dt="2021-12-30T06:59:46.972" v="14764" actId="1037"/>
          <ac:spMkLst>
            <pc:docMk/>
            <pc:sldMk cId="2380979512" sldId="285"/>
            <ac:spMk id="54" creationId="{BD6DEF7D-EA8C-456D-8FC2-08543C6CBFC3}"/>
          </ac:spMkLst>
        </pc:spChg>
        <pc:spChg chg="mod">
          <ac:chgData name="Eomchaiwon" userId="74fa6080-60df-4f48-a8a6-6e401d75eb48" providerId="ADAL" clId="{94FFC1AA-534E-4643-8E7A-50B5E4F1B8CA}" dt="2021-12-30T06:59:46.972" v="14764" actId="1037"/>
          <ac:spMkLst>
            <pc:docMk/>
            <pc:sldMk cId="2380979512" sldId="285"/>
            <ac:spMk id="59" creationId="{B0FC512E-403A-47E8-BB54-E17917175C58}"/>
          </ac:spMkLst>
        </pc:spChg>
        <pc:spChg chg="mod">
          <ac:chgData name="Eomchaiwon" userId="74fa6080-60df-4f48-a8a6-6e401d75eb48" providerId="ADAL" clId="{94FFC1AA-534E-4643-8E7A-50B5E4F1B8CA}" dt="2021-12-30T06:59:46.972" v="14764" actId="1037"/>
          <ac:spMkLst>
            <pc:docMk/>
            <pc:sldMk cId="2380979512" sldId="285"/>
            <ac:spMk id="65" creationId="{3619DC7A-C219-4602-BD64-36258481182E}"/>
          </ac:spMkLst>
        </pc:spChg>
        <pc:spChg chg="mod">
          <ac:chgData name="Eomchaiwon" userId="74fa6080-60df-4f48-a8a6-6e401d75eb48" providerId="ADAL" clId="{94FFC1AA-534E-4643-8E7A-50B5E4F1B8CA}" dt="2021-12-30T06:59:46.972" v="14764" actId="1037"/>
          <ac:spMkLst>
            <pc:docMk/>
            <pc:sldMk cId="2380979512" sldId="285"/>
            <ac:spMk id="66" creationId="{82F03934-2864-42B7-9042-3111FCAC3327}"/>
          </ac:spMkLst>
        </pc:spChg>
        <pc:spChg chg="mod">
          <ac:chgData name="Eomchaiwon" userId="74fa6080-60df-4f48-a8a6-6e401d75eb48" providerId="ADAL" clId="{94FFC1AA-534E-4643-8E7A-50B5E4F1B8CA}" dt="2021-12-30T06:59:46.972" v="14764" actId="1037"/>
          <ac:spMkLst>
            <pc:docMk/>
            <pc:sldMk cId="2380979512" sldId="285"/>
            <ac:spMk id="99" creationId="{1F97209E-0DF9-4A46-B816-69AB56965820}"/>
          </ac:spMkLst>
        </pc:spChg>
        <pc:spChg chg="mod">
          <ac:chgData name="Eomchaiwon" userId="74fa6080-60df-4f48-a8a6-6e401d75eb48" providerId="ADAL" clId="{94FFC1AA-534E-4643-8E7A-50B5E4F1B8CA}" dt="2021-12-30T06:59:46.972" v="14764" actId="1037"/>
          <ac:spMkLst>
            <pc:docMk/>
            <pc:sldMk cId="2380979512" sldId="285"/>
            <ac:spMk id="103" creationId="{AF41B866-8204-4FD1-A827-E6EA6C266413}"/>
          </ac:spMkLst>
        </pc:spChg>
        <pc:cxnChg chg="mod">
          <ac:chgData name="Eomchaiwon" userId="74fa6080-60df-4f48-a8a6-6e401d75eb48" providerId="ADAL" clId="{94FFC1AA-534E-4643-8E7A-50B5E4F1B8CA}" dt="2021-12-30T06:59:46.972" v="14764" actId="1037"/>
          <ac:cxnSpMkLst>
            <pc:docMk/>
            <pc:sldMk cId="2380979512" sldId="285"/>
            <ac:cxnSpMk id="5" creationId="{99971E97-5064-4E6C-97D9-7340CC313D2E}"/>
          </ac:cxnSpMkLst>
        </pc:cxnChg>
        <pc:cxnChg chg="mod">
          <ac:chgData name="Eomchaiwon" userId="74fa6080-60df-4f48-a8a6-6e401d75eb48" providerId="ADAL" clId="{94FFC1AA-534E-4643-8E7A-50B5E4F1B8CA}" dt="2021-12-30T06:59:46.972" v="14764" actId="1037"/>
          <ac:cxnSpMkLst>
            <pc:docMk/>
            <pc:sldMk cId="2380979512" sldId="285"/>
            <ac:cxnSpMk id="12" creationId="{187D22C3-E6F2-4FAA-BAF1-22DAEC3283F8}"/>
          </ac:cxnSpMkLst>
        </pc:cxnChg>
        <pc:cxnChg chg="mod">
          <ac:chgData name="Eomchaiwon" userId="74fa6080-60df-4f48-a8a6-6e401d75eb48" providerId="ADAL" clId="{94FFC1AA-534E-4643-8E7A-50B5E4F1B8CA}" dt="2021-12-30T06:59:46.972" v="14764" actId="1037"/>
          <ac:cxnSpMkLst>
            <pc:docMk/>
            <pc:sldMk cId="2380979512" sldId="285"/>
            <ac:cxnSpMk id="32" creationId="{365D8707-15B2-42BE-9355-A6203F674059}"/>
          </ac:cxnSpMkLst>
        </pc:cxnChg>
        <pc:cxnChg chg="mod">
          <ac:chgData name="Eomchaiwon" userId="74fa6080-60df-4f48-a8a6-6e401d75eb48" providerId="ADAL" clId="{94FFC1AA-534E-4643-8E7A-50B5E4F1B8CA}" dt="2021-12-30T06:59:46.972" v="14764" actId="1037"/>
          <ac:cxnSpMkLst>
            <pc:docMk/>
            <pc:sldMk cId="2380979512" sldId="285"/>
            <ac:cxnSpMk id="51" creationId="{AEAF4480-77E4-4E88-A78D-6AE5EB5AAF1D}"/>
          </ac:cxnSpMkLst>
        </pc:cxnChg>
        <pc:cxnChg chg="mod">
          <ac:chgData name="Eomchaiwon" userId="74fa6080-60df-4f48-a8a6-6e401d75eb48" providerId="ADAL" clId="{94FFC1AA-534E-4643-8E7A-50B5E4F1B8CA}" dt="2021-12-30T06:59:46.972" v="14764" actId="1037"/>
          <ac:cxnSpMkLst>
            <pc:docMk/>
            <pc:sldMk cId="2380979512" sldId="285"/>
            <ac:cxnSpMk id="58" creationId="{AC706E52-7D65-41BD-A948-060BD7725C4E}"/>
          </ac:cxnSpMkLst>
        </pc:cxnChg>
        <pc:cxnChg chg="mod">
          <ac:chgData name="Eomchaiwon" userId="74fa6080-60df-4f48-a8a6-6e401d75eb48" providerId="ADAL" clId="{94FFC1AA-534E-4643-8E7A-50B5E4F1B8CA}" dt="2021-12-30T06:59:46.972" v="14764" actId="1037"/>
          <ac:cxnSpMkLst>
            <pc:docMk/>
            <pc:sldMk cId="2380979512" sldId="285"/>
            <ac:cxnSpMk id="68" creationId="{D6F85131-81BA-472E-8C61-0C7359A2BD61}"/>
          </ac:cxnSpMkLst>
        </pc:cxnChg>
        <pc:cxnChg chg="mod">
          <ac:chgData name="Eomchaiwon" userId="74fa6080-60df-4f48-a8a6-6e401d75eb48" providerId="ADAL" clId="{94FFC1AA-534E-4643-8E7A-50B5E4F1B8CA}" dt="2021-12-30T06:59:46.972" v="14764" actId="1037"/>
          <ac:cxnSpMkLst>
            <pc:docMk/>
            <pc:sldMk cId="2380979512" sldId="285"/>
            <ac:cxnSpMk id="71" creationId="{8417CEAC-B1CF-4A58-97EB-592900692824}"/>
          </ac:cxnSpMkLst>
        </pc:cxnChg>
        <pc:cxnChg chg="mod">
          <ac:chgData name="Eomchaiwon" userId="74fa6080-60df-4f48-a8a6-6e401d75eb48" providerId="ADAL" clId="{94FFC1AA-534E-4643-8E7A-50B5E4F1B8CA}" dt="2021-12-30T06:59:46.972" v="14764" actId="1037"/>
          <ac:cxnSpMkLst>
            <pc:docMk/>
            <pc:sldMk cId="2380979512" sldId="285"/>
            <ac:cxnSpMk id="91" creationId="{FDA17F23-4825-4A05-8231-087A85C0C507}"/>
          </ac:cxnSpMkLst>
        </pc:cxnChg>
      </pc:sldChg>
      <pc:sldChg chg="addSp modSp add mod ord">
        <pc:chgData name="Eomchaiwon" userId="74fa6080-60df-4f48-a8a6-6e401d75eb48" providerId="ADAL" clId="{94FFC1AA-534E-4643-8E7A-50B5E4F1B8CA}" dt="2021-12-30T07:23:07.005" v="14975" actId="207"/>
        <pc:sldMkLst>
          <pc:docMk/>
          <pc:sldMk cId="2220644696" sldId="286"/>
        </pc:sldMkLst>
        <pc:spChg chg="mod">
          <ac:chgData name="Eomchaiwon" userId="74fa6080-60df-4f48-a8a6-6e401d75eb48" providerId="ADAL" clId="{94FFC1AA-534E-4643-8E7A-50B5E4F1B8CA}" dt="2021-12-30T07:23:07.005" v="14975" actId="207"/>
          <ac:spMkLst>
            <pc:docMk/>
            <pc:sldMk cId="2220644696" sldId="286"/>
            <ac:spMk id="6" creationId="{CDCA228D-9C0B-40BD-98DB-31C61AAEDB82}"/>
          </ac:spMkLst>
        </pc:spChg>
        <pc:spChg chg="mod">
          <ac:chgData name="Eomchaiwon" userId="74fa6080-60df-4f48-a8a6-6e401d75eb48" providerId="ADAL" clId="{94FFC1AA-534E-4643-8E7A-50B5E4F1B8CA}" dt="2021-12-30T06:59:29.019" v="14723" actId="20577"/>
          <ac:spMkLst>
            <pc:docMk/>
            <pc:sldMk cId="2220644696" sldId="286"/>
            <ac:spMk id="7" creationId="{C4224087-DB00-47B4-B970-700E65141BA3}"/>
          </ac:spMkLst>
        </pc:spChg>
        <pc:spChg chg="mod">
          <ac:chgData name="Eomchaiwon" userId="74fa6080-60df-4f48-a8a6-6e401d75eb48" providerId="ADAL" clId="{94FFC1AA-534E-4643-8E7A-50B5E4F1B8CA}" dt="2021-12-30T06:58:02.199" v="14667" actId="1037"/>
          <ac:spMkLst>
            <pc:docMk/>
            <pc:sldMk cId="2220644696" sldId="286"/>
            <ac:spMk id="8" creationId="{44D0C7C4-2CA0-4845-8E1C-8B9FAD28078B}"/>
          </ac:spMkLst>
        </pc:spChg>
        <pc:spChg chg="mod">
          <ac:chgData name="Eomchaiwon" userId="74fa6080-60df-4f48-a8a6-6e401d75eb48" providerId="ADAL" clId="{94FFC1AA-534E-4643-8E7A-50B5E4F1B8CA}" dt="2021-12-30T06:58:02.199" v="14667" actId="1037"/>
          <ac:spMkLst>
            <pc:docMk/>
            <pc:sldMk cId="2220644696" sldId="286"/>
            <ac:spMk id="10" creationId="{56D0D493-E008-45C9-B202-F19FD4A97849}"/>
          </ac:spMkLst>
        </pc:spChg>
        <pc:spChg chg="mod">
          <ac:chgData name="Eomchaiwon" userId="74fa6080-60df-4f48-a8a6-6e401d75eb48" providerId="ADAL" clId="{94FFC1AA-534E-4643-8E7A-50B5E4F1B8CA}" dt="2021-12-30T06:58:46.787" v="14689" actId="1076"/>
          <ac:spMkLst>
            <pc:docMk/>
            <pc:sldMk cId="2220644696" sldId="286"/>
            <ac:spMk id="49" creationId="{A663B57F-E78F-4E87-B1F9-ADB007AEEF2C}"/>
          </ac:spMkLst>
        </pc:spChg>
        <pc:spChg chg="mod">
          <ac:chgData name="Eomchaiwon" userId="74fa6080-60df-4f48-a8a6-6e401d75eb48" providerId="ADAL" clId="{94FFC1AA-534E-4643-8E7A-50B5E4F1B8CA}" dt="2021-12-30T06:58:02.199" v="14667" actId="1037"/>
          <ac:spMkLst>
            <pc:docMk/>
            <pc:sldMk cId="2220644696" sldId="286"/>
            <ac:spMk id="59" creationId="{B0FC512E-403A-47E8-BB54-E17917175C58}"/>
          </ac:spMkLst>
        </pc:spChg>
        <pc:spChg chg="mod">
          <ac:chgData name="Eomchaiwon" userId="74fa6080-60df-4f48-a8a6-6e401d75eb48" providerId="ADAL" clId="{94FFC1AA-534E-4643-8E7A-50B5E4F1B8CA}" dt="2021-12-30T06:58:51.582" v="14693" actId="1037"/>
          <ac:spMkLst>
            <pc:docMk/>
            <pc:sldMk cId="2220644696" sldId="286"/>
            <ac:spMk id="65" creationId="{3619DC7A-C219-4602-BD64-36258481182E}"/>
          </ac:spMkLst>
        </pc:spChg>
        <pc:spChg chg="mod">
          <ac:chgData name="Eomchaiwon" userId="74fa6080-60df-4f48-a8a6-6e401d75eb48" providerId="ADAL" clId="{94FFC1AA-534E-4643-8E7A-50B5E4F1B8CA}" dt="2021-12-30T06:58:02.199" v="14667" actId="1037"/>
          <ac:spMkLst>
            <pc:docMk/>
            <pc:sldMk cId="2220644696" sldId="286"/>
            <ac:spMk id="69" creationId="{4F2EEF61-B0B3-4633-9993-B0AA014F2659}"/>
          </ac:spMkLst>
        </pc:spChg>
        <pc:picChg chg="add mod modCrop">
          <ac:chgData name="Eomchaiwon" userId="74fa6080-60df-4f48-a8a6-6e401d75eb48" providerId="ADAL" clId="{94FFC1AA-534E-4643-8E7A-50B5E4F1B8CA}" dt="2021-12-30T07:09:08.340" v="14947" actId="14100"/>
          <ac:picMkLst>
            <pc:docMk/>
            <pc:sldMk cId="2220644696" sldId="286"/>
            <ac:picMk id="3" creationId="{30AC2DEC-543E-4B34-B9C1-FC5117FD2E7E}"/>
          </ac:picMkLst>
        </pc:picChg>
        <pc:cxnChg chg="mod">
          <ac:chgData name="Eomchaiwon" userId="74fa6080-60df-4f48-a8a6-6e401d75eb48" providerId="ADAL" clId="{94FFC1AA-534E-4643-8E7A-50B5E4F1B8CA}" dt="2021-12-30T06:58:02.199" v="14667" actId="1037"/>
          <ac:cxnSpMkLst>
            <pc:docMk/>
            <pc:sldMk cId="2220644696" sldId="286"/>
            <ac:cxnSpMk id="5" creationId="{99971E97-5064-4E6C-97D9-7340CC313D2E}"/>
          </ac:cxnSpMkLst>
        </pc:cxnChg>
        <pc:cxnChg chg="mod">
          <ac:chgData name="Eomchaiwon" userId="74fa6080-60df-4f48-a8a6-6e401d75eb48" providerId="ADAL" clId="{94FFC1AA-534E-4643-8E7A-50B5E4F1B8CA}" dt="2021-12-30T06:58:02.199" v="14667" actId="1037"/>
          <ac:cxnSpMkLst>
            <pc:docMk/>
            <pc:sldMk cId="2220644696" sldId="286"/>
            <ac:cxnSpMk id="32" creationId="{365D8707-15B2-42BE-9355-A6203F674059}"/>
          </ac:cxnSpMkLst>
        </pc:cxnChg>
        <pc:cxnChg chg="mod">
          <ac:chgData name="Eomchaiwon" userId="74fa6080-60df-4f48-a8a6-6e401d75eb48" providerId="ADAL" clId="{94FFC1AA-534E-4643-8E7A-50B5E4F1B8CA}" dt="2021-12-30T06:58:02.199" v="14667" actId="1037"/>
          <ac:cxnSpMkLst>
            <pc:docMk/>
            <pc:sldMk cId="2220644696" sldId="286"/>
            <ac:cxnSpMk id="71" creationId="{8417CEAC-B1CF-4A58-97EB-592900692824}"/>
          </ac:cxnSpMkLst>
        </pc:cxnChg>
      </pc:sldChg>
      <pc:sldChg chg="addSp modSp add mod">
        <pc:chgData name="Eomchaiwon" userId="74fa6080-60df-4f48-a8a6-6e401d75eb48" providerId="ADAL" clId="{94FFC1AA-534E-4643-8E7A-50B5E4F1B8CA}" dt="2022-01-03T04:18:09.214" v="15019" actId="20577"/>
        <pc:sldMkLst>
          <pc:docMk/>
          <pc:sldMk cId="3387312299" sldId="287"/>
        </pc:sldMkLst>
        <pc:spChg chg="mod">
          <ac:chgData name="Eomchaiwon" userId="74fa6080-60df-4f48-a8a6-6e401d75eb48" providerId="ADAL" clId="{94FFC1AA-534E-4643-8E7A-50B5E4F1B8CA}" dt="2021-12-30T07:23:14.110" v="14985" actId="207"/>
          <ac:spMkLst>
            <pc:docMk/>
            <pc:sldMk cId="3387312299" sldId="287"/>
            <ac:spMk id="6" creationId="{CDCA228D-9C0B-40BD-98DB-31C61AAEDB82}"/>
          </ac:spMkLst>
        </pc:spChg>
        <pc:spChg chg="mod">
          <ac:chgData name="Eomchaiwon" userId="74fa6080-60df-4f48-a8a6-6e401d75eb48" providerId="ADAL" clId="{94FFC1AA-534E-4643-8E7A-50B5E4F1B8CA}" dt="2021-12-30T07:08:11.332" v="14897" actId="1076"/>
          <ac:spMkLst>
            <pc:docMk/>
            <pc:sldMk cId="3387312299" sldId="287"/>
            <ac:spMk id="7" creationId="{C4224087-DB00-47B4-B970-700E65141BA3}"/>
          </ac:spMkLst>
        </pc:spChg>
        <pc:spChg chg="mod">
          <ac:chgData name="Eomchaiwon" userId="74fa6080-60df-4f48-a8a6-6e401d75eb48" providerId="ADAL" clId="{94FFC1AA-534E-4643-8E7A-50B5E4F1B8CA}" dt="2021-12-30T07:08:19.902" v="14937" actId="1037"/>
          <ac:spMkLst>
            <pc:docMk/>
            <pc:sldMk cId="3387312299" sldId="287"/>
            <ac:spMk id="8" creationId="{44D0C7C4-2CA0-4845-8E1C-8B9FAD28078B}"/>
          </ac:spMkLst>
        </pc:spChg>
        <pc:spChg chg="mod">
          <ac:chgData name="Eomchaiwon" userId="74fa6080-60df-4f48-a8a6-6e401d75eb48" providerId="ADAL" clId="{94FFC1AA-534E-4643-8E7A-50B5E4F1B8CA}" dt="2021-12-30T07:08:19.902" v="14937" actId="1037"/>
          <ac:spMkLst>
            <pc:docMk/>
            <pc:sldMk cId="3387312299" sldId="287"/>
            <ac:spMk id="10" creationId="{56D0D493-E008-45C9-B202-F19FD4A97849}"/>
          </ac:spMkLst>
        </pc:spChg>
        <pc:spChg chg="mod">
          <ac:chgData name="Eomchaiwon" userId="74fa6080-60df-4f48-a8a6-6e401d75eb48" providerId="ADAL" clId="{94FFC1AA-534E-4643-8E7A-50B5E4F1B8CA}" dt="2021-12-30T07:08:19.902" v="14937" actId="1037"/>
          <ac:spMkLst>
            <pc:docMk/>
            <pc:sldMk cId="3387312299" sldId="287"/>
            <ac:spMk id="23" creationId="{46C1A9EF-229E-4CA2-8736-D8F6DF8AC3A2}"/>
          </ac:spMkLst>
        </pc:spChg>
        <pc:spChg chg="mod">
          <ac:chgData name="Eomchaiwon" userId="74fa6080-60df-4f48-a8a6-6e401d75eb48" providerId="ADAL" clId="{94FFC1AA-534E-4643-8E7A-50B5E4F1B8CA}" dt="2021-12-30T07:08:19.902" v="14937" actId="1037"/>
          <ac:spMkLst>
            <pc:docMk/>
            <pc:sldMk cId="3387312299" sldId="287"/>
            <ac:spMk id="37" creationId="{0E8ADB74-C32E-419B-9628-332326D7965D}"/>
          </ac:spMkLst>
        </pc:spChg>
        <pc:spChg chg="mod">
          <ac:chgData name="Eomchaiwon" userId="74fa6080-60df-4f48-a8a6-6e401d75eb48" providerId="ADAL" clId="{94FFC1AA-534E-4643-8E7A-50B5E4F1B8CA}" dt="2021-12-30T07:08:19.902" v="14937" actId="1037"/>
          <ac:spMkLst>
            <pc:docMk/>
            <pc:sldMk cId="3387312299" sldId="287"/>
            <ac:spMk id="38" creationId="{EA19B437-0F36-444E-B964-1291FEB844FE}"/>
          </ac:spMkLst>
        </pc:spChg>
        <pc:spChg chg="mod">
          <ac:chgData name="Eomchaiwon" userId="74fa6080-60df-4f48-a8a6-6e401d75eb48" providerId="ADAL" clId="{94FFC1AA-534E-4643-8E7A-50B5E4F1B8CA}" dt="2022-01-03T04:18:09.214" v="15019" actId="20577"/>
          <ac:spMkLst>
            <pc:docMk/>
            <pc:sldMk cId="3387312299" sldId="287"/>
            <ac:spMk id="39" creationId="{ED7B9FB1-DF86-4EB4-9A6D-0873B72CB481}"/>
          </ac:spMkLst>
        </pc:spChg>
        <pc:spChg chg="mod">
          <ac:chgData name="Eomchaiwon" userId="74fa6080-60df-4f48-a8a6-6e401d75eb48" providerId="ADAL" clId="{94FFC1AA-534E-4643-8E7A-50B5E4F1B8CA}" dt="2021-12-30T07:08:19.902" v="14937" actId="1037"/>
          <ac:spMkLst>
            <pc:docMk/>
            <pc:sldMk cId="3387312299" sldId="287"/>
            <ac:spMk id="47" creationId="{AB31C90C-220B-4BEF-8795-D4F7C1D6A50B}"/>
          </ac:spMkLst>
        </pc:spChg>
        <pc:spChg chg="mod">
          <ac:chgData name="Eomchaiwon" userId="74fa6080-60df-4f48-a8a6-6e401d75eb48" providerId="ADAL" clId="{94FFC1AA-534E-4643-8E7A-50B5E4F1B8CA}" dt="2021-12-30T07:08:19.902" v="14937" actId="1037"/>
          <ac:spMkLst>
            <pc:docMk/>
            <pc:sldMk cId="3387312299" sldId="287"/>
            <ac:spMk id="48" creationId="{D5A9E782-AB06-4361-A61F-C70ED7AE4CD0}"/>
          </ac:spMkLst>
        </pc:spChg>
        <pc:spChg chg="mod">
          <ac:chgData name="Eomchaiwon" userId="74fa6080-60df-4f48-a8a6-6e401d75eb48" providerId="ADAL" clId="{94FFC1AA-534E-4643-8E7A-50B5E4F1B8CA}" dt="2021-12-30T07:08:19.902" v="14937" actId="1037"/>
          <ac:spMkLst>
            <pc:docMk/>
            <pc:sldMk cId="3387312299" sldId="287"/>
            <ac:spMk id="52" creationId="{AFC84863-E969-48E6-90D6-5B1B747E1E12}"/>
          </ac:spMkLst>
        </pc:spChg>
        <pc:spChg chg="mod">
          <ac:chgData name="Eomchaiwon" userId="74fa6080-60df-4f48-a8a6-6e401d75eb48" providerId="ADAL" clId="{94FFC1AA-534E-4643-8E7A-50B5E4F1B8CA}" dt="2021-12-30T07:08:19.902" v="14937" actId="1037"/>
          <ac:spMkLst>
            <pc:docMk/>
            <pc:sldMk cId="3387312299" sldId="287"/>
            <ac:spMk id="57" creationId="{D0C017BB-969E-45C1-A835-CC15B5434B39}"/>
          </ac:spMkLst>
        </pc:spChg>
        <pc:spChg chg="mod">
          <ac:chgData name="Eomchaiwon" userId="74fa6080-60df-4f48-a8a6-6e401d75eb48" providerId="ADAL" clId="{94FFC1AA-534E-4643-8E7A-50B5E4F1B8CA}" dt="2021-12-30T07:08:19.902" v="14937" actId="1037"/>
          <ac:spMkLst>
            <pc:docMk/>
            <pc:sldMk cId="3387312299" sldId="287"/>
            <ac:spMk id="66" creationId="{82F03934-2864-42B7-9042-3111FCAC3327}"/>
          </ac:spMkLst>
        </pc:spChg>
        <pc:spChg chg="mod">
          <ac:chgData name="Eomchaiwon" userId="74fa6080-60df-4f48-a8a6-6e401d75eb48" providerId="ADAL" clId="{94FFC1AA-534E-4643-8E7A-50B5E4F1B8CA}" dt="2021-12-30T07:08:19.902" v="14937" actId="1037"/>
          <ac:spMkLst>
            <pc:docMk/>
            <pc:sldMk cId="3387312299" sldId="287"/>
            <ac:spMk id="69" creationId="{4F2EEF61-B0B3-4633-9993-B0AA014F2659}"/>
          </ac:spMkLst>
        </pc:spChg>
        <pc:spChg chg="mod">
          <ac:chgData name="Eomchaiwon" userId="74fa6080-60df-4f48-a8a6-6e401d75eb48" providerId="ADAL" clId="{94FFC1AA-534E-4643-8E7A-50B5E4F1B8CA}" dt="2021-12-30T07:08:19.902" v="14937" actId="1037"/>
          <ac:spMkLst>
            <pc:docMk/>
            <pc:sldMk cId="3387312299" sldId="287"/>
            <ac:spMk id="75" creationId="{709C2776-9388-44A1-9E50-43E6853A817A}"/>
          </ac:spMkLst>
        </pc:spChg>
        <pc:spChg chg="mod">
          <ac:chgData name="Eomchaiwon" userId="74fa6080-60df-4f48-a8a6-6e401d75eb48" providerId="ADAL" clId="{94FFC1AA-534E-4643-8E7A-50B5E4F1B8CA}" dt="2021-12-30T07:08:19.902" v="14937" actId="1037"/>
          <ac:spMkLst>
            <pc:docMk/>
            <pc:sldMk cId="3387312299" sldId="287"/>
            <ac:spMk id="76" creationId="{11185A03-D1CF-4135-BD00-05143796A6E1}"/>
          </ac:spMkLst>
        </pc:spChg>
        <pc:spChg chg="mod">
          <ac:chgData name="Eomchaiwon" userId="74fa6080-60df-4f48-a8a6-6e401d75eb48" providerId="ADAL" clId="{94FFC1AA-534E-4643-8E7A-50B5E4F1B8CA}" dt="2021-12-30T07:08:19.902" v="14937" actId="1037"/>
          <ac:spMkLst>
            <pc:docMk/>
            <pc:sldMk cId="3387312299" sldId="287"/>
            <ac:spMk id="80" creationId="{56FCD5EB-CF3B-450D-8089-6C40F0903A37}"/>
          </ac:spMkLst>
        </pc:spChg>
        <pc:picChg chg="add mod modCrop">
          <ac:chgData name="Eomchaiwon" userId="74fa6080-60df-4f48-a8a6-6e401d75eb48" providerId="ADAL" clId="{94FFC1AA-534E-4643-8E7A-50B5E4F1B8CA}" dt="2021-12-30T07:08:55.121" v="14945" actId="1076"/>
          <ac:picMkLst>
            <pc:docMk/>
            <pc:sldMk cId="3387312299" sldId="287"/>
            <ac:picMk id="21" creationId="{346D1C90-35A9-497A-8BA7-A34A279E76DF}"/>
          </ac:picMkLst>
        </pc:picChg>
        <pc:cxnChg chg="mod">
          <ac:chgData name="Eomchaiwon" userId="74fa6080-60df-4f48-a8a6-6e401d75eb48" providerId="ADAL" clId="{94FFC1AA-534E-4643-8E7A-50B5E4F1B8CA}" dt="2021-12-30T07:08:19.902" v="14937" actId="1037"/>
          <ac:cxnSpMkLst>
            <pc:docMk/>
            <pc:sldMk cId="3387312299" sldId="287"/>
            <ac:cxnSpMk id="5" creationId="{99971E97-5064-4E6C-97D9-7340CC313D2E}"/>
          </ac:cxnSpMkLst>
        </pc:cxnChg>
        <pc:cxnChg chg="mod">
          <ac:chgData name="Eomchaiwon" userId="74fa6080-60df-4f48-a8a6-6e401d75eb48" providerId="ADAL" clId="{94FFC1AA-534E-4643-8E7A-50B5E4F1B8CA}" dt="2021-12-30T07:08:19.902" v="14937" actId="1037"/>
          <ac:cxnSpMkLst>
            <pc:docMk/>
            <pc:sldMk cId="3387312299" sldId="287"/>
            <ac:cxnSpMk id="43" creationId="{D3DA407E-401D-40DA-8B35-04B743548687}"/>
          </ac:cxnSpMkLst>
        </pc:cxnChg>
        <pc:cxnChg chg="mod">
          <ac:chgData name="Eomchaiwon" userId="74fa6080-60df-4f48-a8a6-6e401d75eb48" providerId="ADAL" clId="{94FFC1AA-534E-4643-8E7A-50B5E4F1B8CA}" dt="2021-12-30T07:08:19.902" v="14937" actId="1037"/>
          <ac:cxnSpMkLst>
            <pc:docMk/>
            <pc:sldMk cId="3387312299" sldId="287"/>
            <ac:cxnSpMk id="46" creationId="{47DD0449-A1C4-4485-88A4-6D8503E7438A}"/>
          </ac:cxnSpMkLst>
        </pc:cxnChg>
        <pc:cxnChg chg="mod">
          <ac:chgData name="Eomchaiwon" userId="74fa6080-60df-4f48-a8a6-6e401d75eb48" providerId="ADAL" clId="{94FFC1AA-534E-4643-8E7A-50B5E4F1B8CA}" dt="2021-12-30T07:08:19.902" v="14937" actId="1037"/>
          <ac:cxnSpMkLst>
            <pc:docMk/>
            <pc:sldMk cId="3387312299" sldId="287"/>
            <ac:cxnSpMk id="50" creationId="{BF080FA5-6C73-49B2-B58C-7C22B10998EE}"/>
          </ac:cxnSpMkLst>
        </pc:cxnChg>
        <pc:cxnChg chg="mod">
          <ac:chgData name="Eomchaiwon" userId="74fa6080-60df-4f48-a8a6-6e401d75eb48" providerId="ADAL" clId="{94FFC1AA-534E-4643-8E7A-50B5E4F1B8CA}" dt="2021-12-30T07:08:19.902" v="14937" actId="1037"/>
          <ac:cxnSpMkLst>
            <pc:docMk/>
            <pc:sldMk cId="3387312299" sldId="287"/>
            <ac:cxnSpMk id="55" creationId="{2886112C-DAF7-4B73-AEAD-6FD67156765A}"/>
          </ac:cxnSpMkLst>
        </pc:cxnChg>
        <pc:cxnChg chg="mod">
          <ac:chgData name="Eomchaiwon" userId="74fa6080-60df-4f48-a8a6-6e401d75eb48" providerId="ADAL" clId="{94FFC1AA-534E-4643-8E7A-50B5E4F1B8CA}" dt="2021-12-30T07:08:19.902" v="14937" actId="1037"/>
          <ac:cxnSpMkLst>
            <pc:docMk/>
            <pc:sldMk cId="3387312299" sldId="287"/>
            <ac:cxnSpMk id="58" creationId="{AC706E52-7D65-41BD-A948-060BD7725C4E}"/>
          </ac:cxnSpMkLst>
        </pc:cxnChg>
        <pc:cxnChg chg="mod">
          <ac:chgData name="Eomchaiwon" userId="74fa6080-60df-4f48-a8a6-6e401d75eb48" providerId="ADAL" clId="{94FFC1AA-534E-4643-8E7A-50B5E4F1B8CA}" dt="2021-12-30T07:08:19.902" v="14937" actId="1037"/>
          <ac:cxnSpMkLst>
            <pc:docMk/>
            <pc:sldMk cId="3387312299" sldId="287"/>
            <ac:cxnSpMk id="71" creationId="{8417CEAC-B1CF-4A58-97EB-592900692824}"/>
          </ac:cxnSpMkLst>
        </pc:cxnChg>
      </pc:sldChg>
      <pc:sldChg chg="modSp add del mod">
        <pc:chgData name="Eomchaiwon" userId="74fa6080-60df-4f48-a8a6-6e401d75eb48" providerId="ADAL" clId="{94FFC1AA-534E-4643-8E7A-50B5E4F1B8CA}" dt="2022-01-03T04:18:36.545" v="15020" actId="47"/>
        <pc:sldMkLst>
          <pc:docMk/>
          <pc:sldMk cId="4123210199" sldId="288"/>
        </pc:sldMkLst>
        <pc:spChg chg="mod">
          <ac:chgData name="Eomchaiwon" userId="74fa6080-60df-4f48-a8a6-6e401d75eb48" providerId="ADAL" clId="{94FFC1AA-534E-4643-8E7A-50B5E4F1B8CA}" dt="2021-12-30T08:11:43.381" v="15015" actId="20577"/>
          <ac:spMkLst>
            <pc:docMk/>
            <pc:sldMk cId="4123210199" sldId="288"/>
            <ac:spMk id="7" creationId="{C4224087-DB00-47B4-B970-700E65141BA3}"/>
          </ac:spMkLst>
        </pc:spChg>
      </pc:sldChg>
      <pc:sldMasterChg chg="del addSldLayout delSldLayout">
        <pc:chgData name="Eomchaiwon" userId="74fa6080-60df-4f48-a8a6-6e401d75eb48" providerId="ADAL" clId="{94FFC1AA-534E-4643-8E7A-50B5E4F1B8CA}" dt="2021-12-27T05:43:10.374" v="1" actId="26606"/>
        <pc:sldMasterMkLst>
          <pc:docMk/>
          <pc:sldMasterMk cId="2053402817" sldId="2147483648"/>
        </pc:sldMasterMkLst>
        <pc:sldLayoutChg chg="add del">
          <pc:chgData name="Eomchaiwon" userId="74fa6080-60df-4f48-a8a6-6e401d75eb48" providerId="ADAL" clId="{94FFC1AA-534E-4643-8E7A-50B5E4F1B8CA}" dt="2021-12-27T05:43:10.374" v="1" actId="26606"/>
          <pc:sldLayoutMkLst>
            <pc:docMk/>
            <pc:sldMasterMk cId="2053402817" sldId="2147483648"/>
            <pc:sldLayoutMk cId="1837346123" sldId="2147483649"/>
          </pc:sldLayoutMkLst>
        </pc:sldLayoutChg>
      </pc:sldMasterChg>
      <pc:sldMasterChg chg="add addSldLayout">
        <pc:chgData name="Eomchaiwon" userId="74fa6080-60df-4f48-a8a6-6e401d75eb48" providerId="ADAL" clId="{94FFC1AA-534E-4643-8E7A-50B5E4F1B8CA}" dt="2021-12-27T05:43:10.374" v="1" actId="26606"/>
        <pc:sldMasterMkLst>
          <pc:docMk/>
          <pc:sldMasterMk cId="1199670027" sldId="2147483673"/>
        </pc:sldMasterMkLst>
        <pc:sldLayoutChg chg="add">
          <pc:chgData name="Eomchaiwon" userId="74fa6080-60df-4f48-a8a6-6e401d75eb48" providerId="ADAL" clId="{94FFC1AA-534E-4643-8E7A-50B5E4F1B8CA}" dt="2021-12-27T05:43:10.374" v="1" actId="26606"/>
          <pc:sldLayoutMkLst>
            <pc:docMk/>
            <pc:sldMasterMk cId="1199670027" sldId="2147483673"/>
            <pc:sldLayoutMk cId="3650782986" sldId="2147483662"/>
          </pc:sldLayoutMkLst>
        </pc:sldLayoutChg>
        <pc:sldLayoutChg chg="add">
          <pc:chgData name="Eomchaiwon" userId="74fa6080-60df-4f48-a8a6-6e401d75eb48" providerId="ADAL" clId="{94FFC1AA-534E-4643-8E7A-50B5E4F1B8CA}" dt="2021-12-27T05:43:10.374" v="1" actId="26606"/>
          <pc:sldLayoutMkLst>
            <pc:docMk/>
            <pc:sldMasterMk cId="1199670027" sldId="2147483673"/>
            <pc:sldLayoutMk cId="3943359956" sldId="2147483663"/>
          </pc:sldLayoutMkLst>
        </pc:sldLayoutChg>
        <pc:sldLayoutChg chg="add">
          <pc:chgData name="Eomchaiwon" userId="74fa6080-60df-4f48-a8a6-6e401d75eb48" providerId="ADAL" clId="{94FFC1AA-534E-4643-8E7A-50B5E4F1B8CA}" dt="2021-12-27T05:43:10.374" v="1" actId="26606"/>
          <pc:sldLayoutMkLst>
            <pc:docMk/>
            <pc:sldMasterMk cId="1199670027" sldId="2147483673"/>
            <pc:sldLayoutMk cId="2280122434" sldId="2147483664"/>
          </pc:sldLayoutMkLst>
        </pc:sldLayoutChg>
        <pc:sldLayoutChg chg="add">
          <pc:chgData name="Eomchaiwon" userId="74fa6080-60df-4f48-a8a6-6e401d75eb48" providerId="ADAL" clId="{94FFC1AA-534E-4643-8E7A-50B5E4F1B8CA}" dt="2021-12-27T05:43:10.374" v="1" actId="26606"/>
          <pc:sldLayoutMkLst>
            <pc:docMk/>
            <pc:sldMasterMk cId="1199670027" sldId="2147483673"/>
            <pc:sldLayoutMk cId="38268127" sldId="2147483665"/>
          </pc:sldLayoutMkLst>
        </pc:sldLayoutChg>
        <pc:sldLayoutChg chg="add">
          <pc:chgData name="Eomchaiwon" userId="74fa6080-60df-4f48-a8a6-6e401d75eb48" providerId="ADAL" clId="{94FFC1AA-534E-4643-8E7A-50B5E4F1B8CA}" dt="2021-12-27T05:43:10.374" v="1" actId="26606"/>
          <pc:sldLayoutMkLst>
            <pc:docMk/>
            <pc:sldMasterMk cId="1199670027" sldId="2147483673"/>
            <pc:sldLayoutMk cId="637257827" sldId="2147483666"/>
          </pc:sldLayoutMkLst>
        </pc:sldLayoutChg>
        <pc:sldLayoutChg chg="add">
          <pc:chgData name="Eomchaiwon" userId="74fa6080-60df-4f48-a8a6-6e401d75eb48" providerId="ADAL" clId="{94FFC1AA-534E-4643-8E7A-50B5E4F1B8CA}" dt="2021-12-27T05:43:10.374" v="1" actId="26606"/>
          <pc:sldLayoutMkLst>
            <pc:docMk/>
            <pc:sldMasterMk cId="1199670027" sldId="2147483673"/>
            <pc:sldLayoutMk cId="1131099977" sldId="2147483667"/>
          </pc:sldLayoutMkLst>
        </pc:sldLayoutChg>
        <pc:sldLayoutChg chg="add">
          <pc:chgData name="Eomchaiwon" userId="74fa6080-60df-4f48-a8a6-6e401d75eb48" providerId="ADAL" clId="{94FFC1AA-534E-4643-8E7A-50B5E4F1B8CA}" dt="2021-12-27T05:43:10.374" v="1" actId="26606"/>
          <pc:sldLayoutMkLst>
            <pc:docMk/>
            <pc:sldMasterMk cId="1199670027" sldId="2147483673"/>
            <pc:sldLayoutMk cId="3286295826" sldId="2147483668"/>
          </pc:sldLayoutMkLst>
        </pc:sldLayoutChg>
        <pc:sldLayoutChg chg="add">
          <pc:chgData name="Eomchaiwon" userId="74fa6080-60df-4f48-a8a6-6e401d75eb48" providerId="ADAL" clId="{94FFC1AA-534E-4643-8E7A-50B5E4F1B8CA}" dt="2021-12-27T05:43:10.374" v="1" actId="26606"/>
          <pc:sldLayoutMkLst>
            <pc:docMk/>
            <pc:sldMasterMk cId="1199670027" sldId="2147483673"/>
            <pc:sldLayoutMk cId="2009315155" sldId="2147483669"/>
          </pc:sldLayoutMkLst>
        </pc:sldLayoutChg>
        <pc:sldLayoutChg chg="add">
          <pc:chgData name="Eomchaiwon" userId="74fa6080-60df-4f48-a8a6-6e401d75eb48" providerId="ADAL" clId="{94FFC1AA-534E-4643-8E7A-50B5E4F1B8CA}" dt="2021-12-27T05:43:10.374" v="1" actId="26606"/>
          <pc:sldLayoutMkLst>
            <pc:docMk/>
            <pc:sldMasterMk cId="1199670027" sldId="2147483673"/>
            <pc:sldLayoutMk cId="578146875" sldId="2147483670"/>
          </pc:sldLayoutMkLst>
        </pc:sldLayoutChg>
        <pc:sldLayoutChg chg="add">
          <pc:chgData name="Eomchaiwon" userId="74fa6080-60df-4f48-a8a6-6e401d75eb48" providerId="ADAL" clId="{94FFC1AA-534E-4643-8E7A-50B5E4F1B8CA}" dt="2021-12-27T05:43:10.374" v="1" actId="26606"/>
          <pc:sldLayoutMkLst>
            <pc:docMk/>
            <pc:sldMasterMk cId="1199670027" sldId="2147483673"/>
            <pc:sldLayoutMk cId="4093417912" sldId="2147483671"/>
          </pc:sldLayoutMkLst>
        </pc:sldLayoutChg>
        <pc:sldLayoutChg chg="add">
          <pc:chgData name="Eomchaiwon" userId="74fa6080-60df-4f48-a8a6-6e401d75eb48" providerId="ADAL" clId="{94FFC1AA-534E-4643-8E7A-50B5E4F1B8CA}" dt="2021-12-27T05:43:10.374" v="1" actId="26606"/>
          <pc:sldLayoutMkLst>
            <pc:docMk/>
            <pc:sldMasterMk cId="1199670027" sldId="2147483673"/>
            <pc:sldLayoutMk cId="803935439" sldId="2147483672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4:10:00.0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0T04:10:33.224"/>
    </inkml:context>
    <inkml:brush xml:id="br0">
      <inkml:brushProperty name="width" value="0.3" units="cm"/>
      <inkml:brushProperty name="height" value="0.6" units="cm"/>
      <inkml:brushProperty name="color" value="#FFC0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3745 1639,'-2'6,"0"-1,0 0,-1 1,0-1,0 0,0-1,-1 1,1-1,-1 1,0-1,0 0,-1-1,-4 4,-3 4,-30 26,-2-3,-66 41,98-67,-5 1,-1-1,1-1,-2-1,1 0,0-1,-34 3,-6 4,-88 17,44-22,75-6,0 0,-49 10,29 0,-1-2,0-2,-74 2,102-8,1 1,-34 7,-32 4,-72-1,-39 1,180-13,-16-1,-1 1,0 2,-64 12,55-7,0-2,0-2,0-2,-56-4,-3 0,64 3,3 1,0-2,0-1,-64-12,2-3,-18-6,90 15,0-2,-25-13,-37-15,70 32,-1 1,1-2,0 0,0-1,1-1,0 0,1-1,-18-15,16 11,-1 1,-28-17,-8-6,19 10,2-2,-47-51,-31-36,-38-45,124 129,2-1,1-1,1 0,-22-56,31 63,1 0,1-1,2 0,0-1,2 1,-1-30,5 46,1-1,1 1,0-1,0 1,1 0,1 0,0 0,0 0,1 0,0 0,1 1,1 0,-1 0,1 0,1 1,0 0,13-13,54-57,-44 45,1 2,2 1,37-27,-40 36,-10 7,41-24,20 0,64-37,-27 17,-7 3,-75 37,1 2,74-25,13 17,53 1,-26-1,25 0,-130 18,-1 2,1 3,78 4,-27 1,467-3,-534 1,53 10,-53-5,53 1,-13-7,-34-2,0 2,0 2,0 1,36 9,104 14,-97-14,-55-10,-1 2,42 11,-5 2,0-3,71 7,-110-17,-1 0,-1 2,1 1,-1 0,0 1,0 1,33 23,-15-6,-1 1,49 50,-51-37,-1 0,-3 3,33 57,-61-97,11 24,0 1,-2 1,-1 0,-2 0,9 48,-4-15,-7-24,-1 0,-2 0,-2 1,-8 75,4-97,0 1,-1-1,-1 0,-1 0,-1 0,0-1,-14 23,3-9,-2-1,-42 49,48-65,0-1,-1 0,0-1,-24 13,20-13,1 2,-29 23,23-16,-1-2,0 0,-46 22,-9 7,-64 36,-24 24,109-77,-14 9,-126 81,177-108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931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25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629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14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341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393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78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09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35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12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7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04F1420-0CF8-4AA7-A17D-957D60DCA1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6000" dirty="0"/>
              <a:t>Art of Java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0D39773E-1C9B-4C42-A377-35839EBBE9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3</a:t>
            </a:r>
            <a:r>
              <a:rPr lang="ko-KR" altLang="en-US" dirty="0"/>
              <a:t>장 자바로 언어 인터프리터 구현하기</a:t>
            </a:r>
          </a:p>
        </p:txBody>
      </p:sp>
    </p:spTree>
    <p:extLst>
      <p:ext uri="{BB962C8B-B14F-4D97-AF65-F5344CB8AC3E}">
        <p14:creationId xmlns:p14="http://schemas.microsoft.com/office/powerpoint/2010/main" val="511706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DCA228D-9C0B-40BD-98DB-31C61AAE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711489"/>
            <a:ext cx="10515600" cy="355311"/>
          </a:xfrm>
        </p:spPr>
        <p:txBody>
          <a:bodyPr/>
          <a:lstStyle/>
          <a:p>
            <a:r>
              <a:rPr lang="en-US" altLang="ko-KR" sz="3200" dirty="0"/>
              <a:t>Small BASIC</a:t>
            </a:r>
            <a:r>
              <a:rPr lang="ko-KR" altLang="en-US" sz="3200" dirty="0"/>
              <a:t> 인터프리터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224087-DB00-47B4-B970-700E6514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80393"/>
            <a:ext cx="10529455" cy="5541818"/>
          </a:xfrm>
        </p:spPr>
        <p:txBody>
          <a:bodyPr/>
          <a:lstStyle/>
          <a:p>
            <a:r>
              <a:rPr lang="en-US" altLang="ko-KR" dirty="0"/>
              <a:t>input( 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순서도: 종속 처리 3">
            <a:extLst>
              <a:ext uri="{FF2B5EF4-FFF2-40B4-BE49-F238E27FC236}">
                <a16:creationId xmlns:a16="http://schemas.microsoft.com/office/drawing/2014/main" id="{A5C2E7A3-1AC4-4AA6-900D-2457F9894107}"/>
              </a:ext>
            </a:extLst>
          </p:cNvPr>
          <p:cNvSpPr/>
          <p:nvPr/>
        </p:nvSpPr>
        <p:spPr>
          <a:xfrm>
            <a:off x="2573003" y="1968428"/>
            <a:ext cx="1560257" cy="272806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getToken</a:t>
            </a:r>
            <a:r>
              <a:rPr lang="en-US" altLang="ko-KR" sz="1400" dirty="0"/>
              <a:t>( )</a:t>
            </a:r>
            <a:endParaRPr lang="ko-KR" altLang="en-US" sz="1400" dirty="0"/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6584541D-51C8-430B-94A5-6A5CA1114623}"/>
              </a:ext>
            </a:extLst>
          </p:cNvPr>
          <p:cNvSpPr/>
          <p:nvPr/>
        </p:nvSpPr>
        <p:spPr>
          <a:xfrm>
            <a:off x="2483999" y="2437783"/>
            <a:ext cx="1738265" cy="411473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tokType</a:t>
            </a:r>
            <a:r>
              <a:rPr lang="en-US" altLang="ko-KR" sz="1200" dirty="0"/>
              <a:t>==QUOTEDSTR</a:t>
            </a:r>
            <a:endParaRPr lang="ko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A4F8417-19B2-455F-9440-1A4FB9DF69F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353132" y="2241234"/>
            <a:ext cx="0" cy="19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913A46F-F8BD-42CC-A841-FDB352DFC8FD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4222264" y="2641744"/>
            <a:ext cx="510694" cy="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C94CDB-E357-459D-B9B2-D7B2DACE368C}"/>
              </a:ext>
            </a:extLst>
          </p:cNvPr>
          <p:cNvSpPr/>
          <p:nvPr/>
        </p:nvSpPr>
        <p:spPr>
          <a:xfrm>
            <a:off x="4732958" y="2464088"/>
            <a:ext cx="1374300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토큰</a:t>
            </a:r>
            <a:r>
              <a:rPr lang="en-US" altLang="ko-KR" sz="1200" dirty="0"/>
              <a:t>(</a:t>
            </a:r>
            <a:r>
              <a:rPr lang="ko-KR" altLang="en-US" sz="1200" dirty="0"/>
              <a:t>프롬프트문자열</a:t>
            </a:r>
            <a:r>
              <a:rPr lang="en-US" altLang="ko-KR" sz="1200" dirty="0"/>
              <a:t>) </a:t>
            </a:r>
            <a:r>
              <a:rPr lang="ko-KR" altLang="en-US" sz="1200" dirty="0"/>
              <a:t>출력</a:t>
            </a:r>
            <a:endParaRPr lang="en-US" altLang="ko-KR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923034F-7815-46CF-8A46-43A1643B72B6}"/>
              </a:ext>
            </a:extLst>
          </p:cNvPr>
          <p:cNvCxnSpPr>
            <a:cxnSpLocks/>
            <a:stCxn id="5" idx="2"/>
            <a:endCxn id="83" idx="0"/>
          </p:cNvCxnSpPr>
          <p:nvPr/>
        </p:nvCxnSpPr>
        <p:spPr>
          <a:xfrm>
            <a:off x="3353132" y="2849256"/>
            <a:ext cx="13190" cy="808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0963619-FCCA-43FA-B4F0-1CD1D2E4C780}"/>
              </a:ext>
            </a:extLst>
          </p:cNvPr>
          <p:cNvSpPr txBox="1"/>
          <p:nvPr/>
        </p:nvSpPr>
        <p:spPr>
          <a:xfrm>
            <a:off x="4104287" y="2106237"/>
            <a:ext cx="285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Y</a:t>
            </a:r>
            <a:endParaRPr lang="ko-KR" altLang="en-US" sz="14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0706BD-D218-41AF-8125-540F39F9956A}"/>
              </a:ext>
            </a:extLst>
          </p:cNvPr>
          <p:cNvSpPr txBox="1"/>
          <p:nvPr/>
        </p:nvSpPr>
        <p:spPr>
          <a:xfrm>
            <a:off x="3009805" y="2619744"/>
            <a:ext cx="317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N</a:t>
            </a:r>
            <a:endParaRPr lang="ko-KR" altLang="en-US" sz="1400" i="1" dirty="0"/>
          </a:p>
        </p:txBody>
      </p:sp>
      <p:sp>
        <p:nvSpPr>
          <p:cNvPr id="19" name="순서도: 수행의 시작/종료 18">
            <a:extLst>
              <a:ext uri="{FF2B5EF4-FFF2-40B4-BE49-F238E27FC236}">
                <a16:creationId xmlns:a16="http://schemas.microsoft.com/office/drawing/2014/main" id="{25E1E2F3-6073-4F94-9367-6A3F3D789D33}"/>
              </a:ext>
            </a:extLst>
          </p:cNvPr>
          <p:cNvSpPr/>
          <p:nvPr/>
        </p:nvSpPr>
        <p:spPr>
          <a:xfrm>
            <a:off x="2902527" y="1025955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시작</a:t>
            </a:r>
            <a:endParaRPr lang="en-US" altLang="ko-KR" sz="1200" dirty="0"/>
          </a:p>
        </p:txBody>
      </p:sp>
      <p:sp>
        <p:nvSpPr>
          <p:cNvPr id="20" name="순서도: 수행의 시작/종료 19">
            <a:extLst>
              <a:ext uri="{FF2B5EF4-FFF2-40B4-BE49-F238E27FC236}">
                <a16:creationId xmlns:a16="http://schemas.microsoft.com/office/drawing/2014/main" id="{EE4DB56A-F65C-43C2-ABBC-77A4A2AF9AD8}"/>
              </a:ext>
            </a:extLst>
          </p:cNvPr>
          <p:cNvSpPr/>
          <p:nvPr/>
        </p:nvSpPr>
        <p:spPr>
          <a:xfrm>
            <a:off x="2918174" y="6385852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끝</a:t>
            </a:r>
            <a:endParaRPr lang="en-US" altLang="ko-KR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5E3A282-3166-42B7-A259-9191E560EB1C}"/>
              </a:ext>
            </a:extLst>
          </p:cNvPr>
          <p:cNvCxnSpPr>
            <a:cxnSpLocks/>
            <a:stCxn id="19" idx="2"/>
            <a:endCxn id="106" idx="0"/>
          </p:cNvCxnSpPr>
          <p:nvPr/>
        </p:nvCxnSpPr>
        <p:spPr>
          <a:xfrm>
            <a:off x="3359727" y="1327707"/>
            <a:ext cx="4508" cy="168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95F7B58-6DEC-4415-91B3-0631C2D12967}"/>
              </a:ext>
            </a:extLst>
          </p:cNvPr>
          <p:cNvSpPr txBox="1"/>
          <p:nvPr/>
        </p:nvSpPr>
        <p:spPr>
          <a:xfrm>
            <a:off x="6082145" y="2509533"/>
            <a:ext cx="3092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토큰이 문자열이면 프롬프트 문자열 존재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753D9F1-738D-4482-AAB3-B7DF2FC19BAC}"/>
              </a:ext>
            </a:extLst>
          </p:cNvPr>
          <p:cNvSpPr/>
          <p:nvPr/>
        </p:nvSpPr>
        <p:spPr>
          <a:xfrm>
            <a:off x="2609732" y="5840488"/>
            <a:ext cx="1531284" cy="3349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vars[var]=</a:t>
            </a:r>
            <a:r>
              <a:rPr lang="en-US" altLang="ko-KR" sz="1200" dirty="0" err="1"/>
              <a:t>val</a:t>
            </a:r>
            <a:endParaRPr lang="en-US" altLang="ko-KR" sz="1200" dirty="0"/>
          </a:p>
        </p:txBody>
      </p:sp>
      <p:sp>
        <p:nvSpPr>
          <p:cNvPr id="58" name="순서도: 판단 57">
            <a:extLst>
              <a:ext uri="{FF2B5EF4-FFF2-40B4-BE49-F238E27FC236}">
                <a16:creationId xmlns:a16="http://schemas.microsoft.com/office/drawing/2014/main" id="{5156C34D-340B-4A19-8740-63DD897C3C0B}"/>
              </a:ext>
            </a:extLst>
          </p:cNvPr>
          <p:cNvSpPr/>
          <p:nvPr/>
        </p:nvSpPr>
        <p:spPr>
          <a:xfrm>
            <a:off x="4607309" y="3417116"/>
            <a:ext cx="1628854" cy="411473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!</a:t>
            </a:r>
            <a:r>
              <a:rPr lang="en-US" altLang="ko-KR" sz="1200" dirty="0" err="1"/>
              <a:t>token.equals</a:t>
            </a:r>
            <a:r>
              <a:rPr lang="en-US" altLang="ko-KR" sz="1200" dirty="0"/>
              <a:t>(,)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42E5CE4-A73D-48FC-89DC-624ECAD39C4F}"/>
              </a:ext>
            </a:extLst>
          </p:cNvPr>
          <p:cNvCxnSpPr>
            <a:cxnSpLocks/>
            <a:stCxn id="11" idx="2"/>
            <a:endCxn id="78" idx="0"/>
          </p:cNvCxnSpPr>
          <p:nvPr/>
        </p:nvCxnSpPr>
        <p:spPr>
          <a:xfrm flipH="1">
            <a:off x="5417661" y="2819399"/>
            <a:ext cx="2447" cy="144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순서도: 종속 처리 61">
            <a:extLst>
              <a:ext uri="{FF2B5EF4-FFF2-40B4-BE49-F238E27FC236}">
                <a16:creationId xmlns:a16="http://schemas.microsoft.com/office/drawing/2014/main" id="{6D651BEF-E850-4E35-9F35-D6C1B6A613CA}"/>
              </a:ext>
            </a:extLst>
          </p:cNvPr>
          <p:cNvSpPr/>
          <p:nvPr/>
        </p:nvSpPr>
        <p:spPr>
          <a:xfrm>
            <a:off x="6670532" y="3455371"/>
            <a:ext cx="1935538" cy="334961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handleErr</a:t>
            </a:r>
            <a:r>
              <a:rPr lang="en-US" altLang="ko-KR" sz="1200" dirty="0"/>
              <a:t>(SYNTAX)</a:t>
            </a:r>
            <a:endParaRPr lang="ko-KR" altLang="en-US" sz="14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563A053-34C4-4AA9-9F3A-0BC6E9EF5CBA}"/>
              </a:ext>
            </a:extLst>
          </p:cNvPr>
          <p:cNvCxnSpPr>
            <a:cxnSpLocks/>
            <a:stCxn id="58" idx="3"/>
            <a:endCxn id="62" idx="1"/>
          </p:cNvCxnSpPr>
          <p:nvPr/>
        </p:nvCxnSpPr>
        <p:spPr>
          <a:xfrm flipV="1">
            <a:off x="6236163" y="3622852"/>
            <a:ext cx="4343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4CED16E-9302-493D-8149-EC3EF51A955B}"/>
              </a:ext>
            </a:extLst>
          </p:cNvPr>
          <p:cNvSpPr txBox="1"/>
          <p:nvPr/>
        </p:nvSpPr>
        <p:spPr>
          <a:xfrm>
            <a:off x="6128970" y="3105059"/>
            <a:ext cx="207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Y</a:t>
            </a:r>
            <a:endParaRPr lang="ko-KR" altLang="en-US" sz="1400" i="1" dirty="0"/>
          </a:p>
        </p:txBody>
      </p:sp>
      <p:sp>
        <p:nvSpPr>
          <p:cNvPr id="73" name="순서도: 종속 처리 72">
            <a:extLst>
              <a:ext uri="{FF2B5EF4-FFF2-40B4-BE49-F238E27FC236}">
                <a16:creationId xmlns:a16="http://schemas.microsoft.com/office/drawing/2014/main" id="{D85F1F43-E2AC-48F8-8367-DF2547F60F33}"/>
              </a:ext>
            </a:extLst>
          </p:cNvPr>
          <p:cNvSpPr/>
          <p:nvPr/>
        </p:nvSpPr>
        <p:spPr>
          <a:xfrm>
            <a:off x="4639219" y="4115094"/>
            <a:ext cx="1560257" cy="272806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getToken</a:t>
            </a:r>
            <a:r>
              <a:rPr lang="en-US" altLang="ko-KR" sz="1400" dirty="0"/>
              <a:t>( )</a:t>
            </a:r>
            <a:endParaRPr lang="ko-KR" altLang="en-US" sz="14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812B098-410B-4D91-BED5-B31F7271C64D}"/>
              </a:ext>
            </a:extLst>
          </p:cNvPr>
          <p:cNvCxnSpPr>
            <a:cxnSpLocks/>
            <a:stCxn id="58" idx="2"/>
            <a:endCxn id="73" idx="0"/>
          </p:cNvCxnSpPr>
          <p:nvPr/>
        </p:nvCxnSpPr>
        <p:spPr>
          <a:xfrm flipH="1">
            <a:off x="5419348" y="3828589"/>
            <a:ext cx="2388" cy="28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순서도: 종속 처리 77">
            <a:extLst>
              <a:ext uri="{FF2B5EF4-FFF2-40B4-BE49-F238E27FC236}">
                <a16:creationId xmlns:a16="http://schemas.microsoft.com/office/drawing/2014/main" id="{1C9BC48C-0D6C-4AA8-9C6A-70770D94F7B6}"/>
              </a:ext>
            </a:extLst>
          </p:cNvPr>
          <p:cNvSpPr/>
          <p:nvPr/>
        </p:nvSpPr>
        <p:spPr>
          <a:xfrm>
            <a:off x="4637532" y="2963609"/>
            <a:ext cx="1560257" cy="272806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getToken</a:t>
            </a:r>
            <a:r>
              <a:rPr lang="en-US" altLang="ko-KR" sz="1400" dirty="0"/>
              <a:t>( )</a:t>
            </a:r>
            <a:endParaRPr lang="ko-KR" altLang="en-US" sz="1400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4BCA8E3-596F-4EE6-83CF-B63CD21824F1}"/>
              </a:ext>
            </a:extLst>
          </p:cNvPr>
          <p:cNvCxnSpPr>
            <a:stCxn id="78" idx="2"/>
            <a:endCxn id="58" idx="0"/>
          </p:cNvCxnSpPr>
          <p:nvPr/>
        </p:nvCxnSpPr>
        <p:spPr>
          <a:xfrm>
            <a:off x="5417661" y="3236415"/>
            <a:ext cx="4075" cy="180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2AD27E5-A252-4B27-9F80-B2884F165A27}"/>
              </a:ext>
            </a:extLst>
          </p:cNvPr>
          <p:cNvSpPr/>
          <p:nvPr/>
        </p:nvSpPr>
        <p:spPr>
          <a:xfrm>
            <a:off x="2779515" y="3657390"/>
            <a:ext cx="1173613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? </a:t>
            </a:r>
            <a:r>
              <a:rPr lang="ko-KR" altLang="en-US" sz="1200" dirty="0"/>
              <a:t>출력</a:t>
            </a:r>
            <a:endParaRPr lang="en-US" altLang="ko-KR" sz="1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4FF748F-7EB6-4891-BC07-B88845CC5BE3}"/>
              </a:ext>
            </a:extLst>
          </p:cNvPr>
          <p:cNvSpPr txBox="1"/>
          <p:nvPr/>
        </p:nvSpPr>
        <p:spPr>
          <a:xfrm>
            <a:off x="5061520" y="3488105"/>
            <a:ext cx="317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N</a:t>
            </a:r>
            <a:endParaRPr lang="ko-KR" altLang="en-US" sz="1400" i="1" dirty="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75EC79EB-A432-4C69-BD9C-D10415A66BB8}"/>
              </a:ext>
            </a:extLst>
          </p:cNvPr>
          <p:cNvCxnSpPr>
            <a:cxnSpLocks/>
            <a:stCxn id="34" idx="2"/>
            <a:endCxn id="20" idx="0"/>
          </p:cNvCxnSpPr>
          <p:nvPr/>
        </p:nvCxnSpPr>
        <p:spPr>
          <a:xfrm>
            <a:off x="3375374" y="6175450"/>
            <a:ext cx="0" cy="210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DE0494D-D775-4F86-B841-0CB72569477B}"/>
              </a:ext>
            </a:extLst>
          </p:cNvPr>
          <p:cNvSpPr/>
          <p:nvPr/>
        </p:nvSpPr>
        <p:spPr>
          <a:xfrm>
            <a:off x="2664384" y="4751785"/>
            <a:ext cx="1433696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변수 </a:t>
            </a:r>
            <a:r>
              <a:rPr lang="en-US" altLang="ko-KR" sz="1200" dirty="0"/>
              <a:t>var </a:t>
            </a:r>
            <a:r>
              <a:rPr lang="ko-KR" altLang="en-US" sz="1200" dirty="0"/>
              <a:t>값을 얻음</a:t>
            </a:r>
            <a:endParaRPr lang="en-US" altLang="ko-KR" sz="1200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D2796D6-6754-4AE4-B1B2-E411ACE0805F}"/>
              </a:ext>
            </a:extLst>
          </p:cNvPr>
          <p:cNvCxnSpPr>
            <a:cxnSpLocks/>
            <a:stCxn id="83" idx="2"/>
            <a:endCxn id="95" idx="0"/>
          </p:cNvCxnSpPr>
          <p:nvPr/>
        </p:nvCxnSpPr>
        <p:spPr>
          <a:xfrm>
            <a:off x="3366322" y="4012701"/>
            <a:ext cx="14910" cy="73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AFF2CB20-4703-49B0-80F3-C0269FF897B0}"/>
              </a:ext>
            </a:extLst>
          </p:cNvPr>
          <p:cNvCxnSpPr>
            <a:stCxn id="73" idx="2"/>
          </p:cNvCxnSpPr>
          <p:nvPr/>
        </p:nvCxnSpPr>
        <p:spPr>
          <a:xfrm rot="5400000">
            <a:off x="4328083" y="3426139"/>
            <a:ext cx="129504" cy="20530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2CBE185-181D-4AA0-9B14-30DEA0EAFC19}"/>
              </a:ext>
            </a:extLst>
          </p:cNvPr>
          <p:cNvSpPr/>
          <p:nvPr/>
        </p:nvSpPr>
        <p:spPr>
          <a:xfrm>
            <a:off x="2549808" y="1496564"/>
            <a:ext cx="1628854" cy="301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BufferedReader</a:t>
            </a:r>
            <a:r>
              <a:rPr lang="en-US" altLang="ko-KR" sz="1200" dirty="0"/>
              <a:t> </a:t>
            </a:r>
            <a:r>
              <a:rPr lang="ko-KR" altLang="en-US" sz="1200" dirty="0"/>
              <a:t>생성</a:t>
            </a:r>
            <a:endParaRPr lang="en-US" altLang="ko-KR" sz="1200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AC1E92D-2981-40B4-9B69-DA0567832E3A}"/>
              </a:ext>
            </a:extLst>
          </p:cNvPr>
          <p:cNvCxnSpPr>
            <a:stCxn id="106" idx="2"/>
            <a:endCxn id="4" idx="0"/>
          </p:cNvCxnSpPr>
          <p:nvPr/>
        </p:nvCxnSpPr>
        <p:spPr>
          <a:xfrm flipH="1">
            <a:off x="3353132" y="1798316"/>
            <a:ext cx="11103" cy="170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FF93EF6-B285-4D31-8DA5-358B4F0D3143}"/>
              </a:ext>
            </a:extLst>
          </p:cNvPr>
          <p:cNvSpPr/>
          <p:nvPr/>
        </p:nvSpPr>
        <p:spPr>
          <a:xfrm>
            <a:off x="2669205" y="5301445"/>
            <a:ext cx="1412338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키보드 입력 받아 </a:t>
            </a:r>
            <a:r>
              <a:rPr lang="en-US" altLang="ko-KR" sz="1200" dirty="0" err="1"/>
              <a:t>val</a:t>
            </a:r>
            <a:r>
              <a:rPr lang="ko-KR" altLang="en-US" sz="1200" dirty="0"/>
              <a:t>에 저장</a:t>
            </a:r>
            <a:endParaRPr lang="en-US" altLang="ko-KR" sz="1200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2F554D93-822F-4F6E-B28E-825090348F38}"/>
              </a:ext>
            </a:extLst>
          </p:cNvPr>
          <p:cNvCxnSpPr>
            <a:cxnSpLocks/>
            <a:stCxn id="95" idx="2"/>
            <a:endCxn id="116" idx="0"/>
          </p:cNvCxnSpPr>
          <p:nvPr/>
        </p:nvCxnSpPr>
        <p:spPr>
          <a:xfrm flipH="1">
            <a:off x="3375374" y="5107096"/>
            <a:ext cx="5858" cy="194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68A75ABC-CC48-4DDE-A8F3-CB79362FFD44}"/>
              </a:ext>
            </a:extLst>
          </p:cNvPr>
          <p:cNvCxnSpPr>
            <a:stCxn id="116" idx="2"/>
            <a:endCxn id="34" idx="0"/>
          </p:cNvCxnSpPr>
          <p:nvPr/>
        </p:nvCxnSpPr>
        <p:spPr>
          <a:xfrm>
            <a:off x="3375374" y="5656756"/>
            <a:ext cx="0" cy="18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9FB794CA-9104-484D-A58B-816F0DF7EBA1}"/>
              </a:ext>
            </a:extLst>
          </p:cNvPr>
          <p:cNvCxnSpPr>
            <a:stCxn id="62" idx="2"/>
            <a:endCxn id="20" idx="3"/>
          </p:cNvCxnSpPr>
          <p:nvPr/>
        </p:nvCxnSpPr>
        <p:spPr>
          <a:xfrm rot="5400000">
            <a:off x="4362240" y="3260667"/>
            <a:ext cx="2746396" cy="38057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203F49E0-E204-402D-B795-0B50C2E73BE6}"/>
              </a:ext>
            </a:extLst>
          </p:cNvPr>
          <p:cNvSpPr txBox="1"/>
          <p:nvPr/>
        </p:nvSpPr>
        <p:spPr>
          <a:xfrm>
            <a:off x="6587659" y="3198104"/>
            <a:ext cx="2125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쉼표가 있는지 반드시 확인</a:t>
            </a:r>
          </a:p>
        </p:txBody>
      </p:sp>
    </p:spTree>
    <p:extLst>
      <p:ext uri="{BB962C8B-B14F-4D97-AF65-F5344CB8AC3E}">
        <p14:creationId xmlns:p14="http://schemas.microsoft.com/office/powerpoint/2010/main" val="2499794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DCA228D-9C0B-40BD-98DB-31C61AAE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711489"/>
            <a:ext cx="10515600" cy="355311"/>
          </a:xfrm>
        </p:spPr>
        <p:txBody>
          <a:bodyPr/>
          <a:lstStyle/>
          <a:p>
            <a:r>
              <a:rPr lang="en-US" altLang="ko-KR" sz="3200" dirty="0"/>
              <a:t>Small BASIC</a:t>
            </a:r>
            <a:r>
              <a:rPr lang="ko-KR" altLang="en-US" sz="3200" dirty="0"/>
              <a:t> 인터프리터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224087-DB00-47B4-B970-700E6514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5241"/>
            <a:ext cx="10529455" cy="5541818"/>
          </a:xfrm>
        </p:spPr>
        <p:txBody>
          <a:bodyPr/>
          <a:lstStyle/>
          <a:p>
            <a:r>
              <a:rPr lang="en-US" altLang="ko-KR" dirty="0"/>
              <a:t>GOTO </a:t>
            </a:r>
            <a:r>
              <a:rPr lang="ko-KR" altLang="en-US" dirty="0"/>
              <a:t>구문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일반적인 형태</a:t>
            </a:r>
            <a:r>
              <a:rPr lang="en-US" altLang="ko-KR" dirty="0"/>
              <a:t>: GOTO </a:t>
            </a:r>
            <a:r>
              <a:rPr lang="ko-KR" altLang="en-US" dirty="0"/>
              <a:t>줄 번호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GOTO</a:t>
            </a:r>
            <a:r>
              <a:rPr lang="ko-KR" altLang="en-US" dirty="0"/>
              <a:t>의 목적지 줄은 줄 번호로 시작해야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GOTO 100</a:t>
            </a:r>
          </a:p>
          <a:p>
            <a:pPr marL="0" indent="0">
              <a:buNone/>
            </a:pPr>
            <a:r>
              <a:rPr lang="en-US" altLang="ko-KR" dirty="0"/>
              <a:t>      PRINT “hello”			-&gt;line 100 </a:t>
            </a:r>
            <a:r>
              <a:rPr lang="ko-KR" altLang="en-US" dirty="0"/>
              <a:t>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100 PRINT “line 100”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03744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DCA228D-9C0B-40BD-98DB-31C61AAE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711489"/>
            <a:ext cx="10515600" cy="355311"/>
          </a:xfrm>
        </p:spPr>
        <p:txBody>
          <a:bodyPr/>
          <a:lstStyle/>
          <a:p>
            <a:r>
              <a:rPr lang="en-US" altLang="ko-KR" sz="3200" dirty="0"/>
              <a:t>Small BASIC</a:t>
            </a:r>
            <a:r>
              <a:rPr lang="ko-KR" altLang="en-US" sz="3200" dirty="0"/>
              <a:t> 인터프리터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224087-DB00-47B4-B970-700E6514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5241"/>
            <a:ext cx="10529455" cy="5541818"/>
          </a:xfrm>
        </p:spPr>
        <p:txBody>
          <a:bodyPr/>
          <a:lstStyle/>
          <a:p>
            <a:r>
              <a:rPr lang="en-US" altLang="ko-KR" dirty="0" err="1"/>
              <a:t>execGoto</a:t>
            </a:r>
            <a:r>
              <a:rPr lang="en-US" altLang="ko-KR" dirty="0"/>
              <a:t>( 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순서도: 종속 처리 3">
            <a:extLst>
              <a:ext uri="{FF2B5EF4-FFF2-40B4-BE49-F238E27FC236}">
                <a16:creationId xmlns:a16="http://schemas.microsoft.com/office/drawing/2014/main" id="{C7639905-7FC8-4DFC-98DD-5245827768AC}"/>
              </a:ext>
            </a:extLst>
          </p:cNvPr>
          <p:cNvSpPr/>
          <p:nvPr/>
        </p:nvSpPr>
        <p:spPr>
          <a:xfrm>
            <a:off x="1269307" y="2304397"/>
            <a:ext cx="1560257" cy="272806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getToken</a:t>
            </a:r>
            <a:r>
              <a:rPr lang="en-US" altLang="ko-KR" sz="1400" dirty="0"/>
              <a:t>( )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82F7837-6703-451E-9B07-A4301E453AD2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 flipH="1">
            <a:off x="2049435" y="2577203"/>
            <a:ext cx="1" cy="21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BE6FFE86-506B-4D1E-9EA4-59A1CED20822}"/>
              </a:ext>
            </a:extLst>
          </p:cNvPr>
          <p:cNvSpPr/>
          <p:nvPr/>
        </p:nvSpPr>
        <p:spPr>
          <a:xfrm>
            <a:off x="1592236" y="1753495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시작</a:t>
            </a:r>
            <a:endParaRPr lang="en-US" altLang="ko-KR" sz="1200" dirty="0"/>
          </a:p>
        </p:txBody>
      </p:sp>
      <p:sp>
        <p:nvSpPr>
          <p:cNvPr id="15" name="순서도: 수행의 시작/종료 14">
            <a:extLst>
              <a:ext uri="{FF2B5EF4-FFF2-40B4-BE49-F238E27FC236}">
                <a16:creationId xmlns:a16="http://schemas.microsoft.com/office/drawing/2014/main" id="{664AB328-28C4-475E-AEB4-067877FF3DE4}"/>
              </a:ext>
            </a:extLst>
          </p:cNvPr>
          <p:cNvSpPr/>
          <p:nvPr/>
        </p:nvSpPr>
        <p:spPr>
          <a:xfrm>
            <a:off x="1599399" y="5101850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끝</a:t>
            </a:r>
            <a:endParaRPr lang="en-US" altLang="ko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9D7B0B-0440-4312-97D2-D10FA1D8560A}"/>
              </a:ext>
            </a:extLst>
          </p:cNvPr>
          <p:cNvSpPr/>
          <p:nvPr/>
        </p:nvSpPr>
        <p:spPr>
          <a:xfrm>
            <a:off x="1173136" y="2794239"/>
            <a:ext cx="1752597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loc=(integer)</a:t>
            </a:r>
            <a:r>
              <a:rPr lang="en-US" altLang="ko-KR" sz="1200" dirty="0" err="1"/>
              <a:t>labelTable.get</a:t>
            </a:r>
            <a:r>
              <a:rPr lang="en-US" altLang="ko-KR" sz="1200" dirty="0"/>
              <a:t>(token)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D9C9CB1-6CF7-4B17-AB55-938346DA2971}"/>
              </a:ext>
            </a:extLst>
          </p:cNvPr>
          <p:cNvCxnSpPr>
            <a:cxnSpLocks/>
            <a:stCxn id="26" idx="2"/>
            <a:endCxn id="55" idx="0"/>
          </p:cNvCxnSpPr>
          <p:nvPr/>
        </p:nvCxnSpPr>
        <p:spPr>
          <a:xfrm flipH="1">
            <a:off x="2049434" y="3149550"/>
            <a:ext cx="1" cy="28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7FA9F3F-9E3C-417E-B6A0-F9B3234C00AF}"/>
              </a:ext>
            </a:extLst>
          </p:cNvPr>
          <p:cNvCxnSpPr>
            <a:cxnSpLocks/>
            <a:stCxn id="14" idx="2"/>
            <a:endCxn id="4" idx="0"/>
          </p:cNvCxnSpPr>
          <p:nvPr/>
        </p:nvCxnSpPr>
        <p:spPr>
          <a:xfrm>
            <a:off x="2049436" y="2055247"/>
            <a:ext cx="0" cy="24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E10565A-20B8-4D65-97EE-6709C7E9CAE3}"/>
              </a:ext>
            </a:extLst>
          </p:cNvPr>
          <p:cNvSpPr txBox="1"/>
          <p:nvPr/>
        </p:nvSpPr>
        <p:spPr>
          <a:xfrm>
            <a:off x="2873532" y="2293749"/>
            <a:ext cx="2015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이동</a:t>
            </a:r>
            <a:r>
              <a:rPr lang="en-US" altLang="ko-KR" sz="1200" dirty="0">
                <a:solidFill>
                  <a:schemeClr val="accent3"/>
                </a:solidFill>
              </a:rPr>
              <a:t> </a:t>
            </a:r>
            <a:r>
              <a:rPr lang="ko-KR" altLang="en-US" sz="1200" dirty="0">
                <a:solidFill>
                  <a:schemeClr val="accent3"/>
                </a:solidFill>
              </a:rPr>
              <a:t>할 레이블을 받아 옴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0ABB86-F01D-4B30-B417-B830453399DC}"/>
              </a:ext>
            </a:extLst>
          </p:cNvPr>
          <p:cNvSpPr txBox="1"/>
          <p:nvPr/>
        </p:nvSpPr>
        <p:spPr>
          <a:xfrm>
            <a:off x="2939587" y="2834903"/>
            <a:ext cx="3501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레이블 위치 검색</a:t>
            </a:r>
            <a:r>
              <a:rPr lang="en-US" altLang="ko-KR" sz="1200" dirty="0">
                <a:solidFill>
                  <a:schemeClr val="accent3"/>
                </a:solidFill>
              </a:rPr>
              <a:t>. </a:t>
            </a:r>
            <a:r>
              <a:rPr lang="ko-KR" altLang="en-US" sz="1200" dirty="0">
                <a:solidFill>
                  <a:schemeClr val="accent3"/>
                </a:solidFill>
              </a:rPr>
              <a:t> 발견되지 않으면 </a:t>
            </a:r>
            <a:r>
              <a:rPr lang="en-US" altLang="ko-KR" sz="1200" dirty="0">
                <a:solidFill>
                  <a:schemeClr val="accent3"/>
                </a:solidFill>
              </a:rPr>
              <a:t>null </a:t>
            </a:r>
            <a:r>
              <a:rPr lang="ko-KR" altLang="en-US" sz="1200" dirty="0" err="1">
                <a:solidFill>
                  <a:schemeClr val="accent3"/>
                </a:solidFill>
              </a:rPr>
              <a:t>리턴함</a:t>
            </a:r>
            <a:endParaRPr lang="ko-KR" altLang="en-US" sz="1200" dirty="0">
              <a:solidFill>
                <a:schemeClr val="accent3"/>
              </a:solidFill>
            </a:endParaRPr>
          </a:p>
        </p:txBody>
      </p:sp>
      <p:sp>
        <p:nvSpPr>
          <p:cNvPr id="55" name="순서도: 판단 54">
            <a:extLst>
              <a:ext uri="{FF2B5EF4-FFF2-40B4-BE49-F238E27FC236}">
                <a16:creationId xmlns:a16="http://schemas.microsoft.com/office/drawing/2014/main" id="{86B26B7D-D716-4267-9321-382735006E7E}"/>
              </a:ext>
            </a:extLst>
          </p:cNvPr>
          <p:cNvSpPr/>
          <p:nvPr/>
        </p:nvSpPr>
        <p:spPr>
          <a:xfrm>
            <a:off x="1180301" y="3437702"/>
            <a:ext cx="1738265" cy="411473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loc==null</a:t>
            </a:r>
            <a:endParaRPr lang="ko-KR" altLang="en-US" sz="12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3F61C8D-F16B-48F1-A9CB-A46896F23147}"/>
              </a:ext>
            </a:extLst>
          </p:cNvPr>
          <p:cNvSpPr/>
          <p:nvPr/>
        </p:nvSpPr>
        <p:spPr>
          <a:xfrm>
            <a:off x="1180301" y="4224569"/>
            <a:ext cx="1752597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progIdx</a:t>
            </a:r>
            <a:r>
              <a:rPr lang="en-US" altLang="ko-KR" sz="1200" dirty="0"/>
              <a:t>=</a:t>
            </a:r>
            <a:r>
              <a:rPr lang="en-US" altLang="ko-KR" sz="1200" dirty="0" err="1"/>
              <a:t>loc.intValue</a:t>
            </a:r>
            <a:r>
              <a:rPr lang="en-US" altLang="ko-KR" sz="1200" dirty="0"/>
              <a:t>();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337D82E-428B-40EC-BC3B-AFD8433BD2A6}"/>
              </a:ext>
            </a:extLst>
          </p:cNvPr>
          <p:cNvCxnSpPr>
            <a:stCxn id="55" idx="2"/>
            <a:endCxn id="59" idx="0"/>
          </p:cNvCxnSpPr>
          <p:nvPr/>
        </p:nvCxnSpPr>
        <p:spPr>
          <a:xfrm>
            <a:off x="2049434" y="3849175"/>
            <a:ext cx="7166" cy="375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2F87348-3C3F-44DE-A012-E927A9994049}"/>
              </a:ext>
            </a:extLst>
          </p:cNvPr>
          <p:cNvSpPr txBox="1"/>
          <p:nvPr/>
        </p:nvSpPr>
        <p:spPr>
          <a:xfrm>
            <a:off x="2918566" y="4263724"/>
            <a:ext cx="2210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 loc </a:t>
            </a:r>
            <a:r>
              <a:rPr lang="ko-KR" altLang="en-US" sz="1200" dirty="0">
                <a:solidFill>
                  <a:schemeClr val="accent3"/>
                </a:solidFill>
              </a:rPr>
              <a:t>위치에서 프로그램 시작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7D0AF0C-C263-4412-AC06-2361AFF2C05F}"/>
              </a:ext>
            </a:extLst>
          </p:cNvPr>
          <p:cNvCxnSpPr>
            <a:stCxn id="59" idx="2"/>
            <a:endCxn id="15" idx="0"/>
          </p:cNvCxnSpPr>
          <p:nvPr/>
        </p:nvCxnSpPr>
        <p:spPr>
          <a:xfrm flipH="1">
            <a:off x="2056599" y="4579880"/>
            <a:ext cx="1" cy="521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순서도: 종속 처리 69">
            <a:extLst>
              <a:ext uri="{FF2B5EF4-FFF2-40B4-BE49-F238E27FC236}">
                <a16:creationId xmlns:a16="http://schemas.microsoft.com/office/drawing/2014/main" id="{6E4F1258-1C8C-4A68-82C6-CB2F4D3DAB43}"/>
              </a:ext>
            </a:extLst>
          </p:cNvPr>
          <p:cNvSpPr/>
          <p:nvPr/>
        </p:nvSpPr>
        <p:spPr>
          <a:xfrm>
            <a:off x="3486586" y="3459811"/>
            <a:ext cx="1703129" cy="367254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handleErr</a:t>
            </a:r>
            <a:r>
              <a:rPr lang="en-US" altLang="ko-KR" sz="1200" dirty="0"/>
              <a:t>(UNDEFLABEL)</a:t>
            </a:r>
            <a:endParaRPr lang="ko-KR" altLang="en-US" sz="12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F887767-8C55-4513-B625-B4B8F9CF7F37}"/>
              </a:ext>
            </a:extLst>
          </p:cNvPr>
          <p:cNvCxnSpPr>
            <a:stCxn id="55" idx="3"/>
            <a:endCxn id="70" idx="1"/>
          </p:cNvCxnSpPr>
          <p:nvPr/>
        </p:nvCxnSpPr>
        <p:spPr>
          <a:xfrm flipV="1">
            <a:off x="2918566" y="3643438"/>
            <a:ext cx="5680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8D0C8BC-153F-49D6-AAE6-EE7CD13325BB}"/>
              </a:ext>
            </a:extLst>
          </p:cNvPr>
          <p:cNvSpPr txBox="1"/>
          <p:nvPr/>
        </p:nvSpPr>
        <p:spPr>
          <a:xfrm>
            <a:off x="1738883" y="3565101"/>
            <a:ext cx="317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N</a:t>
            </a:r>
            <a:endParaRPr lang="ko-KR" altLang="en-US" sz="1400" i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B6319B-4F51-4572-9533-A53FFC451FC9}"/>
              </a:ext>
            </a:extLst>
          </p:cNvPr>
          <p:cNvSpPr txBox="1"/>
          <p:nvPr/>
        </p:nvSpPr>
        <p:spPr>
          <a:xfrm>
            <a:off x="2774092" y="3102284"/>
            <a:ext cx="285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Y</a:t>
            </a:r>
            <a:endParaRPr lang="ko-KR" altLang="en-US" sz="1400" i="1" dirty="0"/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1A230385-DDF3-4738-89C3-BB8412CB8043}"/>
              </a:ext>
            </a:extLst>
          </p:cNvPr>
          <p:cNvCxnSpPr>
            <a:stCxn id="70" idx="3"/>
            <a:endCxn id="15" idx="3"/>
          </p:cNvCxnSpPr>
          <p:nvPr/>
        </p:nvCxnSpPr>
        <p:spPr>
          <a:xfrm flipH="1">
            <a:off x="2513799" y="3643438"/>
            <a:ext cx="2675916" cy="1609288"/>
          </a:xfrm>
          <a:prstGeom prst="bentConnector3">
            <a:avLst>
              <a:gd name="adj1" fmla="val -85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596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DCA228D-9C0B-40BD-98DB-31C61AAE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711489"/>
            <a:ext cx="10515600" cy="355311"/>
          </a:xfrm>
        </p:spPr>
        <p:txBody>
          <a:bodyPr/>
          <a:lstStyle/>
          <a:p>
            <a:r>
              <a:rPr lang="en-US" altLang="ko-KR" sz="3200" dirty="0"/>
              <a:t>Small BASIC</a:t>
            </a:r>
            <a:r>
              <a:rPr lang="ko-KR" altLang="en-US" sz="3200" dirty="0"/>
              <a:t> 인터프리터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224087-DB00-47B4-B970-700E6514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5241"/>
            <a:ext cx="10529455" cy="5541818"/>
          </a:xfrm>
        </p:spPr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구문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일반적인 형태</a:t>
            </a:r>
            <a:r>
              <a:rPr lang="en-US" altLang="ko-KR" dirty="0"/>
              <a:t>: IF </a:t>
            </a:r>
            <a:r>
              <a:rPr lang="ko-KR" altLang="en-US" dirty="0"/>
              <a:t>수식 </a:t>
            </a:r>
            <a:r>
              <a:rPr lang="en-US" altLang="ko-KR" dirty="0" err="1"/>
              <a:t>rel</a:t>
            </a:r>
            <a:r>
              <a:rPr lang="en-US" altLang="ko-KR" dirty="0"/>
              <a:t>-op </a:t>
            </a:r>
            <a:r>
              <a:rPr lang="ko-KR" altLang="en-US" dirty="0"/>
              <a:t>수식 </a:t>
            </a:r>
            <a:r>
              <a:rPr lang="en-US" altLang="ko-KR" dirty="0"/>
              <a:t>THEN </a:t>
            </a:r>
            <a:r>
              <a:rPr lang="ko-KR" altLang="en-US" dirty="0"/>
              <a:t>구문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rel</a:t>
            </a:r>
            <a:r>
              <a:rPr lang="en-US" altLang="ko-KR" dirty="0"/>
              <a:t>-op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관계 연산자이며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THEN </a:t>
            </a:r>
            <a:r>
              <a:rPr lang="ko-KR" altLang="en-US" dirty="0"/>
              <a:t>이후 구문은 관계수식이 참인 경우에만 실행된다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x=1</a:t>
            </a:r>
            <a:r>
              <a:rPr lang="ko-KR" altLang="en-US" dirty="0"/>
              <a:t> </a:t>
            </a:r>
            <a:r>
              <a:rPr lang="en-US" altLang="ko-KR" dirty="0"/>
              <a:t>THEN</a:t>
            </a:r>
            <a:r>
              <a:rPr lang="ko-KR" altLang="en-US" dirty="0"/>
              <a:t> </a:t>
            </a:r>
            <a:r>
              <a:rPr lang="en-US" altLang="ko-KR" dirty="0"/>
              <a:t>GOTO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</a:p>
          <a:p>
            <a:pPr marL="0" indent="0">
              <a:buNone/>
            </a:pPr>
            <a:r>
              <a:rPr lang="en-US" altLang="ko-KR" dirty="0"/>
              <a:t>     IF y&lt;2 THEN PRINT “hello”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69269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DCA228D-9C0B-40BD-98DB-31C61AAE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711489"/>
            <a:ext cx="10515600" cy="355311"/>
          </a:xfrm>
        </p:spPr>
        <p:txBody>
          <a:bodyPr/>
          <a:lstStyle/>
          <a:p>
            <a:r>
              <a:rPr lang="en-US" altLang="ko-KR" sz="3200" dirty="0"/>
              <a:t>Small BASIC</a:t>
            </a:r>
            <a:r>
              <a:rPr lang="ko-KR" altLang="en-US" sz="3200" dirty="0"/>
              <a:t> 인터프리터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224087-DB00-47B4-B970-700E6514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5241"/>
            <a:ext cx="10529455" cy="5541818"/>
          </a:xfrm>
        </p:spPr>
        <p:txBody>
          <a:bodyPr/>
          <a:lstStyle/>
          <a:p>
            <a:r>
              <a:rPr lang="en-US" altLang="ko-KR" dirty="0" err="1"/>
              <a:t>execIf</a:t>
            </a:r>
            <a:r>
              <a:rPr lang="en-US" altLang="ko-KR" dirty="0"/>
              <a:t>( )</a:t>
            </a:r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82F7837-6703-451E-9B07-A4301E453AD2}"/>
              </a:ext>
            </a:extLst>
          </p:cNvPr>
          <p:cNvCxnSpPr>
            <a:cxnSpLocks/>
            <a:stCxn id="14" idx="2"/>
            <a:endCxn id="26" idx="0"/>
          </p:cNvCxnSpPr>
          <p:nvPr/>
        </p:nvCxnSpPr>
        <p:spPr>
          <a:xfrm flipH="1">
            <a:off x="2058488" y="2082406"/>
            <a:ext cx="1" cy="278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BE6FFE86-506B-4D1E-9EA4-59A1CED20822}"/>
              </a:ext>
            </a:extLst>
          </p:cNvPr>
          <p:cNvSpPr/>
          <p:nvPr/>
        </p:nvSpPr>
        <p:spPr>
          <a:xfrm>
            <a:off x="1601289" y="1780654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시작</a:t>
            </a:r>
            <a:endParaRPr lang="en-US" altLang="ko-KR" sz="1200" dirty="0"/>
          </a:p>
        </p:txBody>
      </p:sp>
      <p:sp>
        <p:nvSpPr>
          <p:cNvPr id="15" name="순서도: 수행의 시작/종료 14">
            <a:extLst>
              <a:ext uri="{FF2B5EF4-FFF2-40B4-BE49-F238E27FC236}">
                <a16:creationId xmlns:a16="http://schemas.microsoft.com/office/drawing/2014/main" id="{664AB328-28C4-475E-AEB4-067877FF3DE4}"/>
              </a:ext>
            </a:extLst>
          </p:cNvPr>
          <p:cNvSpPr/>
          <p:nvPr/>
        </p:nvSpPr>
        <p:spPr>
          <a:xfrm>
            <a:off x="1601286" y="5200097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끝</a:t>
            </a:r>
            <a:endParaRPr lang="en-US" altLang="ko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9D7B0B-0440-4312-97D2-D10FA1D8560A}"/>
              </a:ext>
            </a:extLst>
          </p:cNvPr>
          <p:cNvSpPr/>
          <p:nvPr/>
        </p:nvSpPr>
        <p:spPr>
          <a:xfrm>
            <a:off x="1182189" y="2360605"/>
            <a:ext cx="1752597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result=evaluate( )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D9C9CB1-6CF7-4B17-AB55-938346DA2971}"/>
              </a:ext>
            </a:extLst>
          </p:cNvPr>
          <p:cNvCxnSpPr>
            <a:cxnSpLocks/>
            <a:stCxn id="26" idx="2"/>
            <a:endCxn id="55" idx="0"/>
          </p:cNvCxnSpPr>
          <p:nvPr/>
        </p:nvCxnSpPr>
        <p:spPr>
          <a:xfrm>
            <a:off x="2058488" y="2715916"/>
            <a:ext cx="31" cy="241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20ABB86-F01D-4B30-B417-B830453399DC}"/>
              </a:ext>
            </a:extLst>
          </p:cNvPr>
          <p:cNvSpPr txBox="1"/>
          <p:nvPr/>
        </p:nvSpPr>
        <p:spPr>
          <a:xfrm>
            <a:off x="2925973" y="2396456"/>
            <a:ext cx="2417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수식의</a:t>
            </a:r>
            <a:r>
              <a:rPr lang="en-US" altLang="ko-KR" sz="1200" dirty="0">
                <a:solidFill>
                  <a:schemeClr val="accent3"/>
                </a:solidFill>
              </a:rPr>
              <a:t> </a:t>
            </a:r>
            <a:r>
              <a:rPr lang="ko-KR" altLang="en-US" sz="1200" dirty="0">
                <a:solidFill>
                  <a:schemeClr val="accent3"/>
                </a:solidFill>
              </a:rPr>
              <a:t>값 얻음</a:t>
            </a:r>
            <a:r>
              <a:rPr lang="en-US" altLang="ko-KR" sz="1200" dirty="0">
                <a:solidFill>
                  <a:schemeClr val="accent3"/>
                </a:solidFill>
              </a:rPr>
              <a:t>. </a:t>
            </a:r>
            <a:r>
              <a:rPr lang="ko-KR" altLang="en-US" sz="1200" dirty="0">
                <a:solidFill>
                  <a:schemeClr val="accent3"/>
                </a:solidFill>
              </a:rPr>
              <a:t> 거짓일 경우 </a:t>
            </a:r>
            <a:r>
              <a:rPr lang="en-US" altLang="ko-KR" sz="1200" dirty="0">
                <a:solidFill>
                  <a:schemeClr val="accent3"/>
                </a:solidFill>
              </a:rPr>
              <a:t>0 </a:t>
            </a:r>
            <a:endParaRPr lang="ko-KR" altLang="en-US" sz="1200" dirty="0">
              <a:solidFill>
                <a:schemeClr val="accent3"/>
              </a:solidFill>
            </a:endParaRPr>
          </a:p>
        </p:txBody>
      </p:sp>
      <p:sp>
        <p:nvSpPr>
          <p:cNvPr id="55" name="순서도: 판단 54">
            <a:extLst>
              <a:ext uri="{FF2B5EF4-FFF2-40B4-BE49-F238E27FC236}">
                <a16:creationId xmlns:a16="http://schemas.microsoft.com/office/drawing/2014/main" id="{86B26B7D-D716-4267-9321-382735006E7E}"/>
              </a:ext>
            </a:extLst>
          </p:cNvPr>
          <p:cNvSpPr/>
          <p:nvPr/>
        </p:nvSpPr>
        <p:spPr>
          <a:xfrm>
            <a:off x="1146970" y="2957882"/>
            <a:ext cx="1823097" cy="411473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result!=0.0</a:t>
            </a:r>
            <a:endParaRPr lang="ko-KR" altLang="en-US" sz="12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337D82E-428B-40EC-BC3B-AFD8433BD2A6}"/>
              </a:ext>
            </a:extLst>
          </p:cNvPr>
          <p:cNvCxnSpPr>
            <a:cxnSpLocks/>
            <a:stCxn id="55" idx="2"/>
            <a:endCxn id="51" idx="0"/>
          </p:cNvCxnSpPr>
          <p:nvPr/>
        </p:nvCxnSpPr>
        <p:spPr>
          <a:xfrm flipH="1">
            <a:off x="2058487" y="3369355"/>
            <a:ext cx="32" cy="603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2F87348-3C3F-44DE-A012-E927A9994049}"/>
              </a:ext>
            </a:extLst>
          </p:cNvPr>
          <p:cNvSpPr txBox="1"/>
          <p:nvPr/>
        </p:nvSpPr>
        <p:spPr>
          <a:xfrm>
            <a:off x="3219767" y="4394649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/>
                </a:solidFill>
              </a:rPr>
              <a:t>// </a:t>
            </a:r>
            <a:r>
              <a:rPr lang="ko-KR" altLang="en-US" sz="1200" b="1" dirty="0">
                <a:solidFill>
                  <a:schemeClr val="accent3"/>
                </a:solidFill>
              </a:rPr>
              <a:t>인터프리터의 메인 루프로 돌아가서</a:t>
            </a:r>
            <a:endParaRPr lang="en-US" altLang="ko-KR" sz="1200" b="1" dirty="0">
              <a:solidFill>
                <a:schemeClr val="accent3"/>
              </a:solidFill>
            </a:endParaRPr>
          </a:p>
          <a:p>
            <a:r>
              <a:rPr lang="en-US" altLang="ko-KR" sz="1200" b="1" dirty="0">
                <a:solidFill>
                  <a:schemeClr val="accent3"/>
                </a:solidFill>
              </a:rPr>
              <a:t>   THEN</a:t>
            </a:r>
            <a:r>
              <a:rPr lang="ko-KR" altLang="en-US" sz="1200" b="1" dirty="0">
                <a:solidFill>
                  <a:schemeClr val="accent3"/>
                </a:solidFill>
              </a:rPr>
              <a:t> 이후 구문이 실행됨  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7D0AF0C-C263-4412-AC06-2361AFF2C05F}"/>
              </a:ext>
            </a:extLst>
          </p:cNvPr>
          <p:cNvCxnSpPr>
            <a:cxnSpLocks/>
            <a:stCxn id="51" idx="2"/>
            <a:endCxn id="15" idx="0"/>
          </p:cNvCxnSpPr>
          <p:nvPr/>
        </p:nvCxnSpPr>
        <p:spPr>
          <a:xfrm flipH="1">
            <a:off x="2058486" y="4245800"/>
            <a:ext cx="1" cy="954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F887767-8C55-4513-B625-B4B8F9CF7F37}"/>
              </a:ext>
            </a:extLst>
          </p:cNvPr>
          <p:cNvCxnSpPr>
            <a:cxnSpLocks/>
            <a:stCxn id="55" idx="3"/>
            <a:endCxn id="24" idx="1"/>
          </p:cNvCxnSpPr>
          <p:nvPr/>
        </p:nvCxnSpPr>
        <p:spPr>
          <a:xfrm flipV="1">
            <a:off x="2970067" y="3163618"/>
            <a:ext cx="499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8D0C8BC-153F-49D6-AAE6-EE7CD13325BB}"/>
              </a:ext>
            </a:extLst>
          </p:cNvPr>
          <p:cNvSpPr txBox="1"/>
          <p:nvPr/>
        </p:nvSpPr>
        <p:spPr>
          <a:xfrm>
            <a:off x="1750051" y="3027215"/>
            <a:ext cx="317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N</a:t>
            </a:r>
            <a:endParaRPr lang="ko-KR" altLang="en-US" sz="1400" i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B6319B-4F51-4572-9533-A53FFC451FC9}"/>
              </a:ext>
            </a:extLst>
          </p:cNvPr>
          <p:cNvSpPr txBox="1"/>
          <p:nvPr/>
        </p:nvSpPr>
        <p:spPr>
          <a:xfrm>
            <a:off x="2869913" y="2607155"/>
            <a:ext cx="285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Y</a:t>
            </a:r>
            <a:endParaRPr lang="ko-KR" altLang="en-US" sz="1400" i="1" dirty="0"/>
          </a:p>
        </p:txBody>
      </p:sp>
      <p:sp>
        <p:nvSpPr>
          <p:cNvPr id="24" name="순서도: 종속 처리 23">
            <a:extLst>
              <a:ext uri="{FF2B5EF4-FFF2-40B4-BE49-F238E27FC236}">
                <a16:creationId xmlns:a16="http://schemas.microsoft.com/office/drawing/2014/main" id="{F936D060-4BC3-4911-A2E1-2FF22A088AC7}"/>
              </a:ext>
            </a:extLst>
          </p:cNvPr>
          <p:cNvSpPr/>
          <p:nvPr/>
        </p:nvSpPr>
        <p:spPr>
          <a:xfrm>
            <a:off x="3469467" y="3027215"/>
            <a:ext cx="1560257" cy="272806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getToken</a:t>
            </a:r>
            <a:r>
              <a:rPr lang="en-US" altLang="ko-KR" sz="1400" dirty="0"/>
              <a:t>( )</a:t>
            </a:r>
            <a:endParaRPr lang="ko-KR" altLang="en-US" sz="1400" dirty="0"/>
          </a:p>
        </p:txBody>
      </p:sp>
      <p:sp>
        <p:nvSpPr>
          <p:cNvPr id="40" name="순서도: 판단 39">
            <a:extLst>
              <a:ext uri="{FF2B5EF4-FFF2-40B4-BE49-F238E27FC236}">
                <a16:creationId xmlns:a16="http://schemas.microsoft.com/office/drawing/2014/main" id="{84108532-CE81-431A-A4BE-0D99FE0C5C0D}"/>
              </a:ext>
            </a:extLst>
          </p:cNvPr>
          <p:cNvSpPr/>
          <p:nvPr/>
        </p:nvSpPr>
        <p:spPr>
          <a:xfrm>
            <a:off x="3469467" y="3712417"/>
            <a:ext cx="1560257" cy="411473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kwToken</a:t>
            </a:r>
            <a:r>
              <a:rPr lang="en-US" altLang="ko-KR" sz="1200" dirty="0"/>
              <a:t>!=THEN</a:t>
            </a:r>
            <a:endParaRPr lang="ko-KR" altLang="en-US" sz="1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41D52E5-E14F-4356-92FB-FBCE011AD890}"/>
              </a:ext>
            </a:extLst>
          </p:cNvPr>
          <p:cNvCxnSpPr>
            <a:cxnSpLocks/>
            <a:stCxn id="24" idx="2"/>
            <a:endCxn id="40" idx="0"/>
          </p:cNvCxnSpPr>
          <p:nvPr/>
        </p:nvCxnSpPr>
        <p:spPr>
          <a:xfrm>
            <a:off x="4249596" y="3300021"/>
            <a:ext cx="0" cy="41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순서도: 종속 처리 42">
            <a:extLst>
              <a:ext uri="{FF2B5EF4-FFF2-40B4-BE49-F238E27FC236}">
                <a16:creationId xmlns:a16="http://schemas.microsoft.com/office/drawing/2014/main" id="{D96610B2-EE7B-43E7-A30F-7233A3CFB4F5}"/>
              </a:ext>
            </a:extLst>
          </p:cNvPr>
          <p:cNvSpPr/>
          <p:nvPr/>
        </p:nvSpPr>
        <p:spPr>
          <a:xfrm>
            <a:off x="5456199" y="3734526"/>
            <a:ext cx="1703129" cy="367254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handleErr</a:t>
            </a:r>
            <a:r>
              <a:rPr lang="en-US" altLang="ko-KR" sz="1200" dirty="0"/>
              <a:t>(THENEXPECTED)</a:t>
            </a:r>
            <a:endParaRPr lang="ko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1890F85-DF43-4CA4-AA15-C84206687D0E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 flipV="1">
            <a:off x="5029724" y="3918153"/>
            <a:ext cx="4264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E199794-1FD2-486F-8886-D9BCD2486D3E}"/>
              </a:ext>
            </a:extLst>
          </p:cNvPr>
          <p:cNvSpPr txBox="1"/>
          <p:nvPr/>
        </p:nvSpPr>
        <p:spPr>
          <a:xfrm>
            <a:off x="4933210" y="3301293"/>
            <a:ext cx="285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Y</a:t>
            </a:r>
            <a:endParaRPr lang="ko-KR" altLang="en-US" sz="1400" i="1" dirty="0"/>
          </a:p>
        </p:txBody>
      </p:sp>
      <p:sp>
        <p:nvSpPr>
          <p:cNvPr id="51" name="순서도: 종속 처리 50">
            <a:extLst>
              <a:ext uri="{FF2B5EF4-FFF2-40B4-BE49-F238E27FC236}">
                <a16:creationId xmlns:a16="http://schemas.microsoft.com/office/drawing/2014/main" id="{E8986EC7-6FA6-4BDA-B622-DC4424A0A081}"/>
              </a:ext>
            </a:extLst>
          </p:cNvPr>
          <p:cNvSpPr/>
          <p:nvPr/>
        </p:nvSpPr>
        <p:spPr>
          <a:xfrm>
            <a:off x="1278358" y="3972994"/>
            <a:ext cx="1560257" cy="272806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findEOL</a:t>
            </a:r>
            <a:r>
              <a:rPr lang="en-US" altLang="ko-KR" sz="1400" dirty="0"/>
              <a:t>( )</a:t>
            </a:r>
            <a:endParaRPr lang="ko-KR" altLang="en-US" sz="14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D2B738F2-9654-4110-94F1-CFFE4D7A89A5}"/>
              </a:ext>
            </a:extLst>
          </p:cNvPr>
          <p:cNvCxnSpPr>
            <a:cxnSpLocks/>
            <a:stCxn id="43" idx="2"/>
            <a:endCxn id="15" idx="3"/>
          </p:cNvCxnSpPr>
          <p:nvPr/>
        </p:nvCxnSpPr>
        <p:spPr>
          <a:xfrm rot="5400000">
            <a:off x="3787129" y="2830337"/>
            <a:ext cx="1249193" cy="37920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8C0B91C-70A6-4504-A0BA-3D361731B849}"/>
              </a:ext>
            </a:extLst>
          </p:cNvPr>
          <p:cNvSpPr txBox="1"/>
          <p:nvPr/>
        </p:nvSpPr>
        <p:spPr>
          <a:xfrm>
            <a:off x="3908128" y="3837321"/>
            <a:ext cx="317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N</a:t>
            </a:r>
            <a:endParaRPr lang="ko-KR" altLang="en-US" sz="1400" i="1" dirty="0"/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29CE3DF9-E153-4123-A5EF-697321CC5554}"/>
              </a:ext>
            </a:extLst>
          </p:cNvPr>
          <p:cNvCxnSpPr>
            <a:cxnSpLocks/>
          </p:cNvCxnSpPr>
          <p:nvPr/>
        </p:nvCxnSpPr>
        <p:spPr>
          <a:xfrm rot="5400000">
            <a:off x="2762232" y="3437720"/>
            <a:ext cx="783618" cy="21911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CE33AC7-CD10-4777-93D8-14D47BF6C241}"/>
              </a:ext>
            </a:extLst>
          </p:cNvPr>
          <p:cNvSpPr txBox="1"/>
          <p:nvPr/>
        </p:nvSpPr>
        <p:spPr>
          <a:xfrm>
            <a:off x="1182189" y="3677619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/>
                </a:solidFill>
              </a:rPr>
              <a:t>// </a:t>
            </a:r>
            <a:r>
              <a:rPr lang="ko-KR" altLang="en-US" sz="1200" b="1" dirty="0">
                <a:solidFill>
                  <a:schemeClr val="accent3"/>
                </a:solidFill>
              </a:rPr>
              <a:t>다음 줄로 </a:t>
            </a:r>
            <a:r>
              <a:rPr lang="ko-KR" altLang="en-US" sz="1200" b="1" dirty="0" err="1">
                <a:solidFill>
                  <a:schemeClr val="accent3"/>
                </a:solidFill>
              </a:rPr>
              <a:t>넘어감</a:t>
            </a:r>
            <a:endParaRPr lang="ko-KR" altLang="en-US" sz="12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652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DCA228D-9C0B-40BD-98DB-31C61AAE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711489"/>
            <a:ext cx="10515600" cy="355311"/>
          </a:xfrm>
        </p:spPr>
        <p:txBody>
          <a:bodyPr/>
          <a:lstStyle/>
          <a:p>
            <a:r>
              <a:rPr lang="en-US" altLang="ko-KR" sz="3200" dirty="0"/>
              <a:t>Small BASIC</a:t>
            </a:r>
            <a:r>
              <a:rPr lang="ko-KR" altLang="en-US" sz="3200" dirty="0"/>
              <a:t> 인터프리터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224087-DB00-47B4-B970-700E6514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5241"/>
            <a:ext cx="10529455" cy="5541818"/>
          </a:xfrm>
        </p:spPr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루프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일반적인 형태</a:t>
            </a:r>
            <a:r>
              <a:rPr lang="en-US" altLang="ko-KR" dirty="0"/>
              <a:t>: FOR </a:t>
            </a:r>
            <a:r>
              <a:rPr lang="ko-KR" altLang="en-US" dirty="0"/>
              <a:t>제어변수 </a:t>
            </a:r>
            <a:r>
              <a:rPr lang="en-US" altLang="ko-KR" dirty="0"/>
              <a:t>= </a:t>
            </a:r>
            <a:r>
              <a:rPr lang="ko-KR" altLang="en-US" dirty="0"/>
              <a:t>초기값 </a:t>
            </a:r>
            <a:r>
              <a:rPr lang="en-US" altLang="ko-KR" dirty="0"/>
              <a:t>TO </a:t>
            </a:r>
            <a:r>
              <a:rPr lang="ko-KR" altLang="en-US" dirty="0" err="1"/>
              <a:t>목표값</a:t>
            </a:r>
            <a:r>
              <a:rPr lang="en-US" altLang="ko-KR" dirty="0"/>
              <a:t>	 Ex)  FOR x=1 TO 10</a:t>
            </a:r>
          </a:p>
          <a:p>
            <a:pPr marL="0" indent="0">
              <a:buNone/>
            </a:pPr>
            <a:r>
              <a:rPr lang="en-US" altLang="ko-KR" dirty="0"/>
              <a:t>		   </a:t>
            </a:r>
            <a:r>
              <a:rPr lang="ko-KR" altLang="en-US" dirty="0"/>
              <a:t>반복 실행될 구문</a:t>
            </a:r>
            <a:r>
              <a:rPr lang="en-US" altLang="ko-KR" dirty="0"/>
              <a:t>				        PRINT x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   </a:t>
            </a:r>
            <a:r>
              <a:rPr lang="en-US" altLang="ko-KR" dirty="0"/>
              <a:t>NEXT					        NEXT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※ </a:t>
            </a:r>
            <a:r>
              <a:rPr lang="ko-KR" altLang="en-US" dirty="0"/>
              <a:t>한 번 반복될 때마다 제어 변수를 증가시키는 것만 가능함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 FOR x=1 TO 10 </a:t>
            </a:r>
            <a:r>
              <a:rPr lang="ko-KR" altLang="en-US" dirty="0"/>
              <a:t>가능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FOR x=10 TO 1 </a:t>
            </a:r>
            <a:r>
              <a:rPr lang="ko-KR" altLang="en-US" dirty="0">
                <a:solidFill>
                  <a:srgbClr val="FF0000"/>
                </a:solidFill>
              </a:rPr>
              <a:t>불가능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    </a:t>
            </a:r>
          </a:p>
          <a:p>
            <a:pPr marL="0" indent="0">
              <a:buNone/>
            </a:pPr>
            <a:r>
              <a:rPr lang="en-US" altLang="ko-KR" dirty="0"/>
              <a:t>					</a:t>
            </a:r>
          </a:p>
          <a:p>
            <a:pPr marL="0" indent="0">
              <a:buNone/>
            </a:pPr>
            <a:r>
              <a:rPr lang="en-US" altLang="ko-KR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799423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DCA228D-9C0B-40BD-98DB-31C61AAE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711489"/>
            <a:ext cx="10515600" cy="355311"/>
          </a:xfrm>
        </p:spPr>
        <p:txBody>
          <a:bodyPr/>
          <a:lstStyle/>
          <a:p>
            <a:r>
              <a:rPr lang="en-US" altLang="ko-KR" sz="3200" dirty="0"/>
              <a:t>Small BASIC</a:t>
            </a:r>
            <a:r>
              <a:rPr lang="ko-KR" altLang="en-US" sz="3200" dirty="0"/>
              <a:t> 인터프리터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224087-DB00-47B4-B970-700E6514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5241"/>
            <a:ext cx="10529455" cy="5541818"/>
          </a:xfrm>
        </p:spPr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루프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중첩 루프를 대비하여 </a:t>
            </a:r>
            <a:r>
              <a:rPr lang="en-US" altLang="ko-KR" dirty="0"/>
              <a:t>FOR </a:t>
            </a:r>
            <a:r>
              <a:rPr lang="ko-KR" altLang="en-US" dirty="0"/>
              <a:t>루프를 스택 기반의 절차로 구현해야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각 </a:t>
            </a:r>
            <a:r>
              <a:rPr lang="en-US" altLang="ko-KR" dirty="0"/>
              <a:t>FOR</a:t>
            </a:r>
            <a:r>
              <a:rPr lang="ko-KR" altLang="en-US" dirty="0"/>
              <a:t>와 </a:t>
            </a:r>
            <a:r>
              <a:rPr lang="en-US" altLang="ko-KR" dirty="0"/>
              <a:t>NEXT</a:t>
            </a:r>
            <a:r>
              <a:rPr lang="ko-KR" altLang="en-US" dirty="0"/>
              <a:t>는 짝이 있기 때문이다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Ex)</a:t>
            </a:r>
            <a:r>
              <a:rPr lang="en-US" altLang="ko-KR" dirty="0">
                <a:solidFill>
                  <a:schemeClr val="accent1"/>
                </a:solidFill>
              </a:rPr>
              <a:t>	FOR		</a:t>
            </a:r>
          </a:p>
          <a:p>
            <a:pPr marL="0" indent="0">
              <a:buNone/>
            </a:pPr>
            <a:r>
              <a:rPr lang="en-US" altLang="ko-KR" dirty="0"/>
              <a:t>    	     </a:t>
            </a:r>
            <a:r>
              <a:rPr lang="en-US" altLang="ko-KR" dirty="0">
                <a:solidFill>
                  <a:srgbClr val="FF0000"/>
                </a:solidFill>
              </a:rPr>
              <a:t>FOR</a:t>
            </a:r>
          </a:p>
          <a:p>
            <a:pPr marL="0" indent="0">
              <a:buNone/>
            </a:pPr>
            <a:r>
              <a:rPr lang="en-US" altLang="ko-KR" dirty="0"/>
              <a:t>         	          </a:t>
            </a:r>
            <a:r>
              <a:rPr lang="en-US" altLang="ko-KR" dirty="0">
                <a:solidFill>
                  <a:srgbClr val="00B050"/>
                </a:solidFill>
              </a:rPr>
              <a:t>FOR</a:t>
            </a:r>
          </a:p>
          <a:p>
            <a:pPr marL="0" indent="0">
              <a:buNone/>
            </a:pPr>
            <a:r>
              <a:rPr lang="en-US" altLang="ko-KR" dirty="0"/>
              <a:t>         	          </a:t>
            </a:r>
            <a:r>
              <a:rPr lang="en-US" altLang="ko-KR" dirty="0">
                <a:solidFill>
                  <a:srgbClr val="00B050"/>
                </a:solidFill>
              </a:rPr>
              <a:t>NEXT</a:t>
            </a:r>
          </a:p>
          <a:p>
            <a:pPr marL="0" indent="0">
              <a:buNone/>
            </a:pPr>
            <a:r>
              <a:rPr lang="en-US" altLang="ko-KR" dirty="0"/>
              <a:t>    	     </a:t>
            </a:r>
            <a:r>
              <a:rPr lang="en-US" altLang="ko-KR" dirty="0">
                <a:solidFill>
                  <a:srgbClr val="FF0000"/>
                </a:solidFill>
              </a:rPr>
              <a:t>NEXT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1"/>
                </a:solidFill>
              </a:rPr>
              <a:t>	NEXT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EEDEFE-F131-4763-AE90-AC0F81E73501}"/>
              </a:ext>
            </a:extLst>
          </p:cNvPr>
          <p:cNvSpPr/>
          <p:nvPr/>
        </p:nvSpPr>
        <p:spPr>
          <a:xfrm>
            <a:off x="4481470" y="2760515"/>
            <a:ext cx="1792586" cy="338599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7D5C6E-183A-4694-81BD-F2A52E78B493}"/>
              </a:ext>
            </a:extLst>
          </p:cNvPr>
          <p:cNvSpPr/>
          <p:nvPr/>
        </p:nvSpPr>
        <p:spPr>
          <a:xfrm>
            <a:off x="4524611" y="5583788"/>
            <a:ext cx="1706304" cy="497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FOR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8E73C9-B03F-490E-AA14-304BFE89DF89}"/>
              </a:ext>
            </a:extLst>
          </p:cNvPr>
          <p:cNvSpPr/>
          <p:nvPr/>
        </p:nvSpPr>
        <p:spPr>
          <a:xfrm>
            <a:off x="4524611" y="5021065"/>
            <a:ext cx="1706304" cy="497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FOR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146746A-0F5D-4DA0-9A7A-D9A9DA3D6933}"/>
              </a:ext>
            </a:extLst>
          </p:cNvPr>
          <p:cNvSpPr/>
          <p:nvPr/>
        </p:nvSpPr>
        <p:spPr>
          <a:xfrm>
            <a:off x="4524611" y="4453513"/>
            <a:ext cx="1706304" cy="497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FOR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60A869-5250-4B20-99A2-8CF5C460D2F5}"/>
              </a:ext>
            </a:extLst>
          </p:cNvPr>
          <p:cNvSpPr txBox="1"/>
          <p:nvPr/>
        </p:nvSpPr>
        <p:spPr>
          <a:xfrm>
            <a:off x="6510741" y="3104547"/>
            <a:ext cx="5050533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NEXT</a:t>
            </a:r>
            <a:r>
              <a:rPr lang="ko-KR" altLang="en-US" dirty="0"/>
              <a:t>를 만날 때 마다 정보를 꺼내는데 스택은 </a:t>
            </a:r>
            <a:r>
              <a:rPr lang="ko-KR" altLang="en-US" dirty="0" err="1"/>
              <a:t>후입선출</a:t>
            </a:r>
            <a:r>
              <a:rPr lang="ko-KR" altLang="en-US" dirty="0"/>
              <a:t> 구조이기 때문에 맨 위에 있는 </a:t>
            </a:r>
            <a:r>
              <a:rPr lang="en-US" altLang="ko-KR" dirty="0">
                <a:solidFill>
                  <a:srgbClr val="00B050"/>
                </a:solidFill>
              </a:rPr>
              <a:t>FOR</a:t>
            </a:r>
            <a:r>
              <a:rPr lang="ko-KR" altLang="en-US" dirty="0"/>
              <a:t>가 꺼내 진다</a:t>
            </a:r>
            <a:r>
              <a:rPr lang="en-US" altLang="ko-KR" dirty="0"/>
              <a:t>. </a:t>
            </a:r>
            <a:r>
              <a:rPr lang="ko-KR" altLang="en-US" dirty="0"/>
              <a:t>루프가 종료되면 </a:t>
            </a:r>
            <a:r>
              <a:rPr lang="en-US" altLang="ko-KR" dirty="0">
                <a:solidFill>
                  <a:srgbClr val="00B050"/>
                </a:solidFill>
              </a:rPr>
              <a:t>FOR</a:t>
            </a:r>
            <a:r>
              <a:rPr lang="ko-KR" altLang="en-US" dirty="0"/>
              <a:t>는 스택에서 삭제되고 그 다음 루프인 </a:t>
            </a:r>
            <a:r>
              <a:rPr lang="en-US" altLang="ko-KR" dirty="0">
                <a:solidFill>
                  <a:srgbClr val="FF0000"/>
                </a:solidFill>
              </a:rPr>
              <a:t>FOR</a:t>
            </a:r>
            <a:r>
              <a:rPr lang="ko-KR" altLang="en-US" dirty="0"/>
              <a:t>가</a:t>
            </a:r>
            <a:r>
              <a:rPr lang="en-US" altLang="ko-KR" dirty="0"/>
              <a:t> top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612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DCA228D-9C0B-40BD-98DB-31C61AAE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630013"/>
            <a:ext cx="10515600" cy="355311"/>
          </a:xfrm>
        </p:spPr>
        <p:txBody>
          <a:bodyPr/>
          <a:lstStyle/>
          <a:p>
            <a:r>
              <a:rPr lang="en-US" altLang="ko-KR" sz="3200" dirty="0"/>
              <a:t>Small BASIC</a:t>
            </a:r>
            <a:r>
              <a:rPr lang="ko-KR" altLang="en-US" sz="3200" dirty="0"/>
              <a:t> 인터프리터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224087-DB00-47B4-B970-700E6514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811" y="649183"/>
            <a:ext cx="10529455" cy="5541818"/>
          </a:xfrm>
        </p:spPr>
        <p:txBody>
          <a:bodyPr/>
          <a:lstStyle/>
          <a:p>
            <a:r>
              <a:rPr lang="en-US" altLang="ko-KR" dirty="0" err="1"/>
              <a:t>execFor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순서도: 종속 처리 3">
            <a:extLst>
              <a:ext uri="{FF2B5EF4-FFF2-40B4-BE49-F238E27FC236}">
                <a16:creationId xmlns:a16="http://schemas.microsoft.com/office/drawing/2014/main" id="{8EFFC7B5-E6A5-4CF2-A3F3-225FB051D2B6}"/>
              </a:ext>
            </a:extLst>
          </p:cNvPr>
          <p:cNvSpPr/>
          <p:nvPr/>
        </p:nvSpPr>
        <p:spPr>
          <a:xfrm>
            <a:off x="1237048" y="1698889"/>
            <a:ext cx="1560257" cy="272806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getToken</a:t>
            </a:r>
            <a:r>
              <a:rPr lang="en-US" altLang="ko-KR" sz="1400" dirty="0"/>
              <a:t>( )</a:t>
            </a:r>
            <a:endParaRPr lang="ko-KR" altLang="en-US" sz="14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9971E97-5064-4E6C-97D9-7340CC313D2E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2017176" y="1971695"/>
            <a:ext cx="1" cy="128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44D0C7C4-2CA0-4845-8E1C-8B9FAD28078B}"/>
              </a:ext>
            </a:extLst>
          </p:cNvPr>
          <p:cNvSpPr/>
          <p:nvPr/>
        </p:nvSpPr>
        <p:spPr>
          <a:xfrm>
            <a:off x="1559979" y="1264989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시작</a:t>
            </a:r>
            <a:endParaRPr lang="en-US" altLang="ko-KR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D0D493-E008-45C9-B202-F19FD4A97849}"/>
              </a:ext>
            </a:extLst>
          </p:cNvPr>
          <p:cNvSpPr/>
          <p:nvPr/>
        </p:nvSpPr>
        <p:spPr>
          <a:xfrm>
            <a:off x="1173297" y="2099756"/>
            <a:ext cx="1687758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stckvar.var</a:t>
            </a:r>
            <a:r>
              <a:rPr lang="ko-KR" altLang="en-US" sz="1200" dirty="0"/>
              <a:t>에 제어</a:t>
            </a:r>
            <a:r>
              <a:rPr lang="en-US" altLang="ko-KR" sz="1200" dirty="0"/>
              <a:t> </a:t>
            </a:r>
            <a:r>
              <a:rPr lang="ko-KR" altLang="en-US" sz="1200" dirty="0"/>
              <a:t>변수 인덱스 저장</a:t>
            </a:r>
            <a:endParaRPr lang="en-US" altLang="ko-KR" sz="1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09CBCFF-8E72-4723-8F92-B4BF2260BB74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>
            <a:off x="2017176" y="2455067"/>
            <a:ext cx="0" cy="143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87D22C3-E6F2-4FAA-BAF1-22DAEC3283F8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 flipH="1">
            <a:off x="2017177" y="1566741"/>
            <a:ext cx="2" cy="13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AD3DFE-51DB-4AC7-899E-0C2C373BF8B6}"/>
              </a:ext>
            </a:extLst>
          </p:cNvPr>
          <p:cNvSpPr txBox="1"/>
          <p:nvPr/>
        </p:nvSpPr>
        <p:spPr>
          <a:xfrm>
            <a:off x="2819824" y="1751110"/>
            <a:ext cx="1467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제어</a:t>
            </a:r>
            <a:r>
              <a:rPr lang="en-US" altLang="ko-KR" sz="1200" dirty="0">
                <a:solidFill>
                  <a:schemeClr val="accent3"/>
                </a:solidFill>
              </a:rPr>
              <a:t> </a:t>
            </a:r>
            <a:r>
              <a:rPr lang="ko-KR" altLang="en-US" sz="1200" dirty="0">
                <a:solidFill>
                  <a:schemeClr val="accent3"/>
                </a:solidFill>
              </a:rPr>
              <a:t>변수 </a:t>
            </a:r>
            <a:r>
              <a:rPr lang="ko-KR" altLang="en-US" sz="1200" dirty="0" err="1">
                <a:solidFill>
                  <a:schemeClr val="accent3"/>
                </a:solidFill>
              </a:rPr>
              <a:t>받아옴</a:t>
            </a:r>
            <a:endParaRPr lang="ko-KR" altLang="en-US" sz="1200" dirty="0">
              <a:solidFill>
                <a:schemeClr val="accent3"/>
              </a:solidFill>
            </a:endParaRPr>
          </a:p>
        </p:txBody>
      </p: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61B104D3-B3E1-40F3-ABF8-0C2B100FF828}"/>
              </a:ext>
            </a:extLst>
          </p:cNvPr>
          <p:cNvSpPr/>
          <p:nvPr/>
        </p:nvSpPr>
        <p:spPr>
          <a:xfrm>
            <a:off x="1009592" y="5035197"/>
            <a:ext cx="2011392" cy="488613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value&gt;=vars[</a:t>
            </a:r>
            <a:r>
              <a:rPr lang="en-US" altLang="ko-KR" sz="1200" dirty="0" err="1"/>
              <a:t>stckvar.var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167E37-7535-4BAE-ACF5-CA19AEC3C8C1}"/>
              </a:ext>
            </a:extLst>
          </p:cNvPr>
          <p:cNvSpPr txBox="1"/>
          <p:nvPr/>
        </p:nvSpPr>
        <p:spPr>
          <a:xfrm>
            <a:off x="5266636" y="4698287"/>
            <a:ext cx="317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N</a:t>
            </a:r>
            <a:endParaRPr lang="ko-KR" altLang="en-US" sz="1400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C1A9EF-229E-4CA2-8736-D8F6DF8AC3A2}"/>
              </a:ext>
            </a:extLst>
          </p:cNvPr>
          <p:cNvSpPr txBox="1"/>
          <p:nvPr/>
        </p:nvSpPr>
        <p:spPr>
          <a:xfrm>
            <a:off x="1672133" y="5237326"/>
            <a:ext cx="338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Y</a:t>
            </a:r>
            <a:endParaRPr lang="ko-KR" altLang="en-US" sz="1400" i="1" dirty="0"/>
          </a:p>
        </p:txBody>
      </p:sp>
      <p:sp>
        <p:nvSpPr>
          <p:cNvPr id="27" name="순서도: 종속 처리 26">
            <a:extLst>
              <a:ext uri="{FF2B5EF4-FFF2-40B4-BE49-F238E27FC236}">
                <a16:creationId xmlns:a16="http://schemas.microsoft.com/office/drawing/2014/main" id="{A48AD999-DEBA-4B6C-AB63-AD57E193EBD7}"/>
              </a:ext>
            </a:extLst>
          </p:cNvPr>
          <p:cNvSpPr/>
          <p:nvPr/>
        </p:nvSpPr>
        <p:spPr>
          <a:xfrm>
            <a:off x="1237047" y="2598408"/>
            <a:ext cx="1560257" cy="272806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getToken</a:t>
            </a:r>
            <a:r>
              <a:rPr lang="en-US" altLang="ko-KR" sz="1400" dirty="0"/>
              <a:t>( )</a:t>
            </a:r>
            <a:endParaRPr lang="ko-KR" altLang="en-US" sz="1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53BDC8-461E-407D-BBAC-7699CED75F08}"/>
              </a:ext>
            </a:extLst>
          </p:cNvPr>
          <p:cNvSpPr/>
          <p:nvPr/>
        </p:nvSpPr>
        <p:spPr>
          <a:xfrm>
            <a:off x="1173296" y="3000523"/>
            <a:ext cx="1687758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value=evaluate(</a:t>
            </a:r>
            <a:r>
              <a:rPr lang="ko-KR" altLang="en-US" sz="1200" dirty="0"/>
              <a:t> </a:t>
            </a:r>
            <a:r>
              <a:rPr lang="en-US" altLang="ko-KR" sz="1200" dirty="0"/>
              <a:t>)</a:t>
            </a: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80D43346-C8E2-4F1B-AD37-B0EF13E95630}"/>
              </a:ext>
            </a:extLst>
          </p:cNvPr>
          <p:cNvCxnSpPr>
            <a:stCxn id="27" idx="2"/>
            <a:endCxn id="34" idx="0"/>
          </p:cNvCxnSpPr>
          <p:nvPr/>
        </p:nvCxnSpPr>
        <p:spPr>
          <a:xfrm rot="5400000">
            <a:off x="1952522" y="2935868"/>
            <a:ext cx="12930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8ADB74-C32E-419B-9628-332326D7965D}"/>
              </a:ext>
            </a:extLst>
          </p:cNvPr>
          <p:cNvSpPr txBox="1"/>
          <p:nvPr/>
        </p:nvSpPr>
        <p:spPr>
          <a:xfrm>
            <a:off x="2797304" y="2600523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등호 읽음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19B437-0F36-444E-B964-1291FEB844FE}"/>
              </a:ext>
            </a:extLst>
          </p:cNvPr>
          <p:cNvSpPr txBox="1"/>
          <p:nvPr/>
        </p:nvSpPr>
        <p:spPr>
          <a:xfrm>
            <a:off x="2868118" y="3022600"/>
            <a:ext cx="1116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초기값 얻음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7B9FB1-DF86-4EB4-9A6D-0873B72CB481}"/>
              </a:ext>
            </a:extLst>
          </p:cNvPr>
          <p:cNvSpPr/>
          <p:nvPr/>
        </p:nvSpPr>
        <p:spPr>
          <a:xfrm>
            <a:off x="1155209" y="3507791"/>
            <a:ext cx="1738265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vars[</a:t>
            </a:r>
            <a:r>
              <a:rPr lang="en-US" altLang="ko-KR" sz="1200" dirty="0" err="1"/>
              <a:t>stckvar.var</a:t>
            </a:r>
            <a:r>
              <a:rPr lang="en-US" altLang="ko-KR" sz="1200" dirty="0"/>
              <a:t>]=value</a:t>
            </a:r>
          </a:p>
        </p:txBody>
      </p:sp>
      <p:sp>
        <p:nvSpPr>
          <p:cNvPr id="41" name="순서도: 종속 처리 40">
            <a:extLst>
              <a:ext uri="{FF2B5EF4-FFF2-40B4-BE49-F238E27FC236}">
                <a16:creationId xmlns:a16="http://schemas.microsoft.com/office/drawing/2014/main" id="{356FBDD3-D200-472E-89FF-60499EC093B0}"/>
              </a:ext>
            </a:extLst>
          </p:cNvPr>
          <p:cNvSpPr/>
          <p:nvPr/>
        </p:nvSpPr>
        <p:spPr>
          <a:xfrm>
            <a:off x="1237046" y="4003738"/>
            <a:ext cx="1560257" cy="272806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getToken</a:t>
            </a:r>
            <a:r>
              <a:rPr lang="en-US" altLang="ko-KR" sz="1400" dirty="0"/>
              <a:t>( )</a:t>
            </a:r>
            <a:endParaRPr lang="ko-KR" altLang="en-US" sz="14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3DA407E-401D-40DA-8B35-04B743548687}"/>
              </a:ext>
            </a:extLst>
          </p:cNvPr>
          <p:cNvCxnSpPr>
            <a:stCxn id="34" idx="2"/>
            <a:endCxn id="39" idx="0"/>
          </p:cNvCxnSpPr>
          <p:nvPr/>
        </p:nvCxnSpPr>
        <p:spPr>
          <a:xfrm>
            <a:off x="2017175" y="3355834"/>
            <a:ext cx="7167" cy="15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7DD0449-A1C4-4485-88A4-6D8503E7438A}"/>
              </a:ext>
            </a:extLst>
          </p:cNvPr>
          <p:cNvCxnSpPr>
            <a:stCxn id="39" idx="2"/>
            <a:endCxn id="41" idx="0"/>
          </p:cNvCxnSpPr>
          <p:nvPr/>
        </p:nvCxnSpPr>
        <p:spPr>
          <a:xfrm flipH="1">
            <a:off x="2017175" y="3863102"/>
            <a:ext cx="7167" cy="140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B31C90C-220B-4BEF-8795-D4F7C1D6A50B}"/>
              </a:ext>
            </a:extLst>
          </p:cNvPr>
          <p:cNvSpPr txBox="1"/>
          <p:nvPr/>
        </p:nvSpPr>
        <p:spPr>
          <a:xfrm>
            <a:off x="2900641" y="4017090"/>
            <a:ext cx="125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 </a:t>
            </a:r>
            <a:r>
              <a:rPr lang="en-US" altLang="ko-KR" sz="1200" dirty="0">
                <a:solidFill>
                  <a:schemeClr val="accent3"/>
                </a:solidFill>
              </a:rPr>
              <a:t>TO </a:t>
            </a:r>
            <a:r>
              <a:rPr lang="ko-KR" altLang="en-US" sz="1200" dirty="0">
                <a:solidFill>
                  <a:schemeClr val="accent3"/>
                </a:solidFill>
              </a:rPr>
              <a:t>읽고 버림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5A9E782-AB06-4361-A61F-C70ED7AE4CD0}"/>
              </a:ext>
            </a:extLst>
          </p:cNvPr>
          <p:cNvSpPr/>
          <p:nvPr/>
        </p:nvSpPr>
        <p:spPr>
          <a:xfrm>
            <a:off x="1171307" y="4453761"/>
            <a:ext cx="1687758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stckvar.target</a:t>
            </a:r>
            <a:r>
              <a:rPr lang="en-US" altLang="ko-KR" sz="1200" dirty="0"/>
              <a:t>=evaluate(</a:t>
            </a:r>
            <a:r>
              <a:rPr lang="ko-KR" altLang="en-US" sz="1200" dirty="0"/>
              <a:t> </a:t>
            </a:r>
            <a:r>
              <a:rPr lang="en-US" altLang="ko-KR" sz="1200" dirty="0"/>
              <a:t>)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F080FA5-6C73-49B2-B58C-7C22B10998EE}"/>
              </a:ext>
            </a:extLst>
          </p:cNvPr>
          <p:cNvCxnSpPr>
            <a:stCxn id="41" idx="2"/>
            <a:endCxn id="48" idx="0"/>
          </p:cNvCxnSpPr>
          <p:nvPr/>
        </p:nvCxnSpPr>
        <p:spPr>
          <a:xfrm flipH="1">
            <a:off x="2015186" y="4276544"/>
            <a:ext cx="1989" cy="177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FC84863-E969-48E6-90D6-5B1B747E1E12}"/>
              </a:ext>
            </a:extLst>
          </p:cNvPr>
          <p:cNvSpPr txBox="1"/>
          <p:nvPr/>
        </p:nvSpPr>
        <p:spPr>
          <a:xfrm>
            <a:off x="2819824" y="4488392"/>
            <a:ext cx="1116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 err="1">
                <a:solidFill>
                  <a:schemeClr val="accent3"/>
                </a:solidFill>
              </a:rPr>
              <a:t>목표값</a:t>
            </a:r>
            <a:r>
              <a:rPr lang="ko-KR" altLang="en-US" sz="1200" dirty="0">
                <a:solidFill>
                  <a:schemeClr val="accent3"/>
                </a:solidFill>
              </a:rPr>
              <a:t> 얻음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C706E52-7D65-41BD-A948-060BD7725C4E}"/>
              </a:ext>
            </a:extLst>
          </p:cNvPr>
          <p:cNvCxnSpPr>
            <a:cxnSpLocks/>
            <a:stCxn id="48" idx="2"/>
            <a:endCxn id="15" idx="0"/>
          </p:cNvCxnSpPr>
          <p:nvPr/>
        </p:nvCxnSpPr>
        <p:spPr>
          <a:xfrm>
            <a:off x="2015186" y="4809072"/>
            <a:ext cx="102" cy="22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2F03934-2864-42B7-9042-3111FCAC3327}"/>
              </a:ext>
            </a:extLst>
          </p:cNvPr>
          <p:cNvSpPr/>
          <p:nvPr/>
        </p:nvSpPr>
        <p:spPr>
          <a:xfrm>
            <a:off x="1138991" y="5837282"/>
            <a:ext cx="1752597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stckar.loc</a:t>
            </a:r>
            <a:r>
              <a:rPr lang="en-US" altLang="ko-KR" sz="1200" dirty="0"/>
              <a:t>=</a:t>
            </a:r>
            <a:r>
              <a:rPr lang="en-US" altLang="ko-KR" sz="1200" dirty="0" err="1"/>
              <a:t>progIdx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fstkack.push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stckvar</a:t>
            </a:r>
            <a:r>
              <a:rPr lang="en-US" altLang="ko-KR" sz="1200" dirty="0"/>
              <a:t>)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6F85131-81BA-472E-8C61-0C7359A2BD61}"/>
              </a:ext>
            </a:extLst>
          </p:cNvPr>
          <p:cNvCxnSpPr>
            <a:cxnSpLocks/>
            <a:stCxn id="15" idx="2"/>
            <a:endCxn id="66" idx="0"/>
          </p:cNvCxnSpPr>
          <p:nvPr/>
        </p:nvCxnSpPr>
        <p:spPr>
          <a:xfrm>
            <a:off x="2015288" y="5523810"/>
            <a:ext cx="2" cy="313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순서도: 수행의 시작/종료 68">
            <a:extLst>
              <a:ext uri="{FF2B5EF4-FFF2-40B4-BE49-F238E27FC236}">
                <a16:creationId xmlns:a16="http://schemas.microsoft.com/office/drawing/2014/main" id="{4F2EEF61-B0B3-4633-9993-B0AA014F2659}"/>
              </a:ext>
            </a:extLst>
          </p:cNvPr>
          <p:cNvSpPr/>
          <p:nvPr/>
        </p:nvSpPr>
        <p:spPr>
          <a:xfrm>
            <a:off x="1537218" y="6436561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끝</a:t>
            </a:r>
            <a:endParaRPr lang="en-US" altLang="ko-KR" sz="14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417CEAC-B1CF-4A58-97EB-592900692824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2015185" y="6192593"/>
            <a:ext cx="105" cy="24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순서도: 판단 72">
            <a:extLst>
              <a:ext uri="{FF2B5EF4-FFF2-40B4-BE49-F238E27FC236}">
                <a16:creationId xmlns:a16="http://schemas.microsoft.com/office/drawing/2014/main" id="{5A836F01-8E3C-489F-9B29-17D2A828FDE2}"/>
              </a:ext>
            </a:extLst>
          </p:cNvPr>
          <p:cNvSpPr/>
          <p:nvPr/>
        </p:nvSpPr>
        <p:spPr>
          <a:xfrm>
            <a:off x="3809194" y="5077761"/>
            <a:ext cx="1577599" cy="41553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kwToken</a:t>
            </a:r>
            <a:r>
              <a:rPr lang="en-US" altLang="ko-KR" sz="1200" dirty="0"/>
              <a:t>!=NEXT</a:t>
            </a:r>
            <a:endParaRPr lang="ko-KR" altLang="en-US" sz="1200" dirty="0"/>
          </a:p>
        </p:txBody>
      </p:sp>
      <p:sp>
        <p:nvSpPr>
          <p:cNvPr id="82" name="순서도: 종속 처리 81">
            <a:extLst>
              <a:ext uri="{FF2B5EF4-FFF2-40B4-BE49-F238E27FC236}">
                <a16:creationId xmlns:a16="http://schemas.microsoft.com/office/drawing/2014/main" id="{B6EA53F8-D77E-4E33-9565-B28CFB20557F}"/>
              </a:ext>
            </a:extLst>
          </p:cNvPr>
          <p:cNvSpPr/>
          <p:nvPr/>
        </p:nvSpPr>
        <p:spPr>
          <a:xfrm>
            <a:off x="3826536" y="5705592"/>
            <a:ext cx="1560257" cy="272806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getToken</a:t>
            </a:r>
            <a:r>
              <a:rPr lang="en-US" altLang="ko-KR" sz="1400" dirty="0"/>
              <a:t>( )</a:t>
            </a:r>
            <a:endParaRPr lang="ko-KR" altLang="en-US" sz="1400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2ABF645-5F44-446C-A850-47616B9BAE60}"/>
              </a:ext>
            </a:extLst>
          </p:cNvPr>
          <p:cNvCxnSpPr>
            <a:stCxn id="73" idx="2"/>
            <a:endCxn id="82" idx="0"/>
          </p:cNvCxnSpPr>
          <p:nvPr/>
        </p:nvCxnSpPr>
        <p:spPr>
          <a:xfrm>
            <a:off x="4597994" y="5493299"/>
            <a:ext cx="8671" cy="21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FB255547-573E-4595-AC22-C27BE8E64727}"/>
              </a:ext>
            </a:extLst>
          </p:cNvPr>
          <p:cNvCxnSpPr>
            <a:stCxn id="82" idx="2"/>
            <a:endCxn id="73" idx="1"/>
          </p:cNvCxnSpPr>
          <p:nvPr/>
        </p:nvCxnSpPr>
        <p:spPr>
          <a:xfrm rot="5400000" flipH="1">
            <a:off x="3861496" y="5233229"/>
            <a:ext cx="692868" cy="797471"/>
          </a:xfrm>
          <a:prstGeom prst="bentConnector4">
            <a:avLst>
              <a:gd name="adj1" fmla="val -21233"/>
              <a:gd name="adj2" fmla="val 1252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DA17F23-4825-4A05-8231-087A85C0C507}"/>
              </a:ext>
            </a:extLst>
          </p:cNvPr>
          <p:cNvCxnSpPr>
            <a:cxnSpLocks/>
            <a:stCxn id="15" idx="3"/>
            <a:endCxn id="73" idx="1"/>
          </p:cNvCxnSpPr>
          <p:nvPr/>
        </p:nvCxnSpPr>
        <p:spPr>
          <a:xfrm>
            <a:off x="3020984" y="5279504"/>
            <a:ext cx="788210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A18C680A-4E03-42D3-BE7D-9AC69F8F8D43}"/>
              </a:ext>
            </a:extLst>
          </p:cNvPr>
          <p:cNvCxnSpPr>
            <a:cxnSpLocks/>
            <a:stCxn id="73" idx="3"/>
          </p:cNvCxnSpPr>
          <p:nvPr/>
        </p:nvCxnSpPr>
        <p:spPr>
          <a:xfrm flipH="1">
            <a:off x="2010871" y="5285530"/>
            <a:ext cx="3375922" cy="1004532"/>
          </a:xfrm>
          <a:prstGeom prst="bentConnector3">
            <a:avLst>
              <a:gd name="adj1" fmla="val -67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1F97209E-0DF9-4A46-B816-69AB56965820}"/>
              </a:ext>
            </a:extLst>
          </p:cNvPr>
          <p:cNvSpPr txBox="1"/>
          <p:nvPr/>
        </p:nvSpPr>
        <p:spPr>
          <a:xfrm>
            <a:off x="2953221" y="4697742"/>
            <a:ext cx="317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N</a:t>
            </a:r>
            <a:endParaRPr lang="ko-KR" altLang="en-US" sz="1400" i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87229DF-85F8-4BBB-8A60-C602A4E1AFB8}"/>
              </a:ext>
            </a:extLst>
          </p:cNvPr>
          <p:cNvSpPr txBox="1"/>
          <p:nvPr/>
        </p:nvSpPr>
        <p:spPr>
          <a:xfrm>
            <a:off x="4198614" y="5137494"/>
            <a:ext cx="338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Y</a:t>
            </a:r>
            <a:endParaRPr lang="ko-KR" altLang="en-US" sz="1400" i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B3E7BFD-551F-49F6-8602-4627A4617BED}"/>
              </a:ext>
            </a:extLst>
          </p:cNvPr>
          <p:cNvSpPr txBox="1"/>
          <p:nvPr/>
        </p:nvSpPr>
        <p:spPr>
          <a:xfrm>
            <a:off x="5626670" y="5527399"/>
            <a:ext cx="3174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 </a:t>
            </a:r>
            <a:r>
              <a:rPr lang="ko-KR" altLang="en-US" sz="1200" dirty="0">
                <a:solidFill>
                  <a:schemeClr val="accent3"/>
                </a:solidFill>
              </a:rPr>
              <a:t>루프</a:t>
            </a:r>
            <a:r>
              <a:rPr lang="en-US" altLang="ko-KR" sz="1200" dirty="0">
                <a:solidFill>
                  <a:schemeClr val="accent3"/>
                </a:solidFill>
              </a:rPr>
              <a:t> </a:t>
            </a:r>
            <a:r>
              <a:rPr lang="ko-KR" altLang="en-US" sz="1200" dirty="0">
                <a:solidFill>
                  <a:schemeClr val="accent3"/>
                </a:solidFill>
              </a:rPr>
              <a:t>코드 빠져나감</a:t>
            </a:r>
            <a:r>
              <a:rPr lang="en-US" altLang="ko-KR" sz="1200" dirty="0">
                <a:solidFill>
                  <a:schemeClr val="accent3"/>
                </a:solidFill>
              </a:rPr>
              <a:t>(NEXT</a:t>
            </a:r>
            <a:r>
              <a:rPr lang="ko-KR" altLang="en-US" sz="1200" dirty="0">
                <a:solidFill>
                  <a:schemeClr val="accent3"/>
                </a:solidFill>
              </a:rPr>
              <a:t>가 나올 때까지 </a:t>
            </a:r>
            <a:r>
              <a:rPr lang="en-US" altLang="ko-KR" sz="1200" dirty="0">
                <a:solidFill>
                  <a:schemeClr val="accent3"/>
                </a:solidFill>
              </a:rPr>
              <a:t>)</a:t>
            </a:r>
            <a:endParaRPr lang="ko-KR" altLang="en-US" sz="1200" dirty="0">
              <a:solidFill>
                <a:schemeClr val="accent3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F41B866-8204-4FD1-A827-E6EA6C266413}"/>
              </a:ext>
            </a:extLst>
          </p:cNvPr>
          <p:cNvSpPr txBox="1"/>
          <p:nvPr/>
        </p:nvSpPr>
        <p:spPr>
          <a:xfrm>
            <a:off x="2010871" y="5525250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 </a:t>
            </a:r>
            <a:r>
              <a:rPr lang="ko-KR" altLang="en-US" sz="1200" dirty="0">
                <a:solidFill>
                  <a:schemeClr val="accent3"/>
                </a:solidFill>
              </a:rPr>
              <a:t>스택에 정보 저장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27400B87-4B7C-449C-AC7B-D5A9EAD6BE59}"/>
                  </a:ext>
                </a:extLst>
              </p14:cNvPr>
              <p14:cNvContentPartPr/>
              <p14:nvPr/>
            </p14:nvContentPartPr>
            <p14:xfrm>
              <a:off x="1040863" y="28607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27400B87-4B7C-449C-AC7B-D5A9EAD6BE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6543" y="285646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E31D8E62-51D9-49CB-80B8-5DFC6216084E}"/>
                  </a:ext>
                </a:extLst>
              </p14:cNvPr>
              <p14:cNvContentPartPr/>
              <p14:nvPr/>
            </p14:nvContentPartPr>
            <p14:xfrm>
              <a:off x="1295080" y="4932088"/>
              <a:ext cx="1567800" cy="75600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E31D8E62-51D9-49CB-80B8-5DFC621608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1092" y="4824037"/>
                <a:ext cx="1675415" cy="971743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73413E24-EF5C-4478-931E-A4017989C407}"/>
              </a:ext>
            </a:extLst>
          </p:cNvPr>
          <p:cNvSpPr txBox="1"/>
          <p:nvPr/>
        </p:nvSpPr>
        <p:spPr>
          <a:xfrm>
            <a:off x="5454494" y="1389394"/>
            <a:ext cx="6000238" cy="258532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루프가 최소 한 번 실행될 수 있으면 스택에 정보 저장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 루프가 최소 한 번 실행될 수 없는 경우는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FOR </a:t>
            </a:r>
            <a:r>
              <a:rPr lang="ko-KR" altLang="en-US" dirty="0"/>
              <a:t>루프의 구문의 형태가 올바르지 않는 경우이다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규칙에 따르면</a:t>
            </a:r>
            <a:r>
              <a:rPr lang="en-US" altLang="ko-KR" dirty="0"/>
              <a:t>,</a:t>
            </a:r>
            <a:r>
              <a:rPr lang="ko-KR" altLang="en-US" dirty="0"/>
              <a:t> 제어 변수를 증가시키는 것만 가능하므로 제어변수의 초기값보다 목표 값이 같거나 커야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때문에 코드를 </a:t>
            </a:r>
            <a:r>
              <a:rPr lang="en-US" altLang="ko-KR" b="1" dirty="0">
                <a:solidFill>
                  <a:srgbClr val="FF0000"/>
                </a:solidFill>
              </a:rPr>
              <a:t>if(</a:t>
            </a:r>
            <a:r>
              <a:rPr lang="en-US" altLang="ko-KR" b="1" dirty="0" err="1">
                <a:solidFill>
                  <a:srgbClr val="FF0000"/>
                </a:solidFill>
              </a:rPr>
              <a:t>stckvar.target</a:t>
            </a:r>
            <a:r>
              <a:rPr lang="en-US" altLang="ko-KR" b="1" dirty="0">
                <a:solidFill>
                  <a:srgbClr val="FF0000"/>
                </a:solidFill>
              </a:rPr>
              <a:t>&gt;=vars[</a:t>
            </a:r>
            <a:r>
              <a:rPr lang="en-US" altLang="ko-KR" b="1" dirty="0" err="1">
                <a:solidFill>
                  <a:srgbClr val="FF0000"/>
                </a:solidFill>
              </a:rPr>
              <a:t>stckvar.var</a:t>
            </a:r>
            <a:r>
              <a:rPr lang="en-US" altLang="ko-KR" b="1" dirty="0">
                <a:solidFill>
                  <a:srgbClr val="FF0000"/>
                </a:solidFill>
              </a:rPr>
              <a:t>])</a:t>
            </a:r>
            <a:r>
              <a:rPr lang="ko-KR" altLang="en-US" b="1" dirty="0">
                <a:solidFill>
                  <a:srgbClr val="FF0000"/>
                </a:solidFill>
              </a:rPr>
              <a:t>로 수정해야 함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8033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DCA228D-9C0B-40BD-98DB-31C61AAE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630013"/>
            <a:ext cx="10515600" cy="355311"/>
          </a:xfrm>
        </p:spPr>
        <p:txBody>
          <a:bodyPr/>
          <a:lstStyle/>
          <a:p>
            <a:r>
              <a:rPr lang="en-US" altLang="ko-KR" sz="3200" dirty="0"/>
              <a:t>Small BASIC</a:t>
            </a:r>
            <a:r>
              <a:rPr lang="ko-KR" altLang="en-US" sz="3200" dirty="0"/>
              <a:t> 인터프리터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224087-DB00-47B4-B970-700E6514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811" y="649183"/>
            <a:ext cx="10529455" cy="554181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기존 코드 결과</a:t>
            </a:r>
            <a:r>
              <a:rPr lang="en-US" altLang="ko-KR" dirty="0"/>
              <a:t>				</a:t>
            </a:r>
            <a:r>
              <a:rPr lang="ko-KR" altLang="en-US" dirty="0"/>
              <a:t>수정한 코드 결과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if(value&gt;=vars[</a:t>
            </a:r>
            <a:r>
              <a:rPr lang="en-US" altLang="ko-KR" dirty="0" err="1"/>
              <a:t>stckvar.var</a:t>
            </a:r>
            <a:r>
              <a:rPr lang="en-US" altLang="ko-KR" dirty="0"/>
              <a:t>])			if(</a:t>
            </a:r>
            <a:r>
              <a:rPr lang="en-US" altLang="ko-KR" dirty="0" err="1"/>
              <a:t>stckvar.target</a:t>
            </a:r>
            <a:r>
              <a:rPr lang="en-US" altLang="ko-KR" dirty="0"/>
              <a:t>&gt;=vars[</a:t>
            </a:r>
            <a:r>
              <a:rPr lang="en-US" altLang="ko-KR" dirty="0" err="1"/>
              <a:t>stckvar.var</a:t>
            </a:r>
            <a:r>
              <a:rPr lang="en-US" altLang="ko-KR" dirty="0"/>
              <a:t>])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413E24-EF5C-4478-931E-A4017989C407}"/>
              </a:ext>
            </a:extLst>
          </p:cNvPr>
          <p:cNvSpPr txBox="1"/>
          <p:nvPr/>
        </p:nvSpPr>
        <p:spPr>
          <a:xfrm>
            <a:off x="4232276" y="1860190"/>
            <a:ext cx="4685387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잘못된 구문이므로 루프가 실행되면 안된다</a:t>
            </a:r>
            <a:r>
              <a:rPr lang="en-US" altLang="ko-KR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7AA15A1-EBD3-4CBF-B0F2-3C1CBF4FB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3"/>
          <a:stretch/>
        </p:blipFill>
        <p:spPr>
          <a:xfrm>
            <a:off x="874812" y="797757"/>
            <a:ext cx="2702482" cy="186474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774159-BFB9-4873-84F7-F49460D47F88}"/>
              </a:ext>
            </a:extLst>
          </p:cNvPr>
          <p:cNvSpPr/>
          <p:nvPr/>
        </p:nvSpPr>
        <p:spPr>
          <a:xfrm>
            <a:off x="787734" y="1722837"/>
            <a:ext cx="2181698" cy="939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C89332D-480F-46FB-8A01-820C3D435D81}"/>
              </a:ext>
            </a:extLst>
          </p:cNvPr>
          <p:cNvCxnSpPr>
            <a:cxnSpLocks/>
            <a:stCxn id="14" idx="3"/>
            <a:endCxn id="55" idx="1"/>
          </p:cNvCxnSpPr>
          <p:nvPr/>
        </p:nvCxnSpPr>
        <p:spPr>
          <a:xfrm flipV="1">
            <a:off x="2969432" y="2044856"/>
            <a:ext cx="1262844" cy="1478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67B1FC00-C2A6-4034-B156-B260928C2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969" y="4170589"/>
            <a:ext cx="2786314" cy="226620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8BA2DD8-4C38-41AB-9413-A83F9498D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178" y="3844768"/>
            <a:ext cx="2292720" cy="2668252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1A44015B-280A-4878-8F94-99B20980971E}"/>
              </a:ext>
            </a:extLst>
          </p:cNvPr>
          <p:cNvSpPr/>
          <p:nvPr/>
        </p:nvSpPr>
        <p:spPr>
          <a:xfrm>
            <a:off x="978914" y="5983602"/>
            <a:ext cx="899669" cy="4887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2A38B0-3F6A-452F-96D7-656121282DCE}"/>
              </a:ext>
            </a:extLst>
          </p:cNvPr>
          <p:cNvSpPr txBox="1"/>
          <p:nvPr/>
        </p:nvSpPr>
        <p:spPr>
          <a:xfrm>
            <a:off x="2000950" y="6043320"/>
            <a:ext cx="1068175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If(5&gt;=5)</a:t>
            </a:r>
            <a:endParaRPr lang="en-US" altLang="ko-KR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96D332DA-589C-4A1B-A2C4-F7928AA09BFB}"/>
              </a:ext>
            </a:extLst>
          </p:cNvPr>
          <p:cNvSpPr/>
          <p:nvPr/>
        </p:nvSpPr>
        <p:spPr>
          <a:xfrm>
            <a:off x="6798792" y="6136003"/>
            <a:ext cx="899669" cy="3770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B80195F-6844-4FBF-8822-AF18B9E3E6AD}"/>
              </a:ext>
            </a:extLst>
          </p:cNvPr>
          <p:cNvSpPr txBox="1"/>
          <p:nvPr/>
        </p:nvSpPr>
        <p:spPr>
          <a:xfrm>
            <a:off x="7833929" y="6186174"/>
            <a:ext cx="1068175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If(1&gt;=5)</a:t>
            </a:r>
          </a:p>
        </p:txBody>
      </p:sp>
    </p:spTree>
    <p:extLst>
      <p:ext uri="{BB962C8B-B14F-4D97-AF65-F5344CB8AC3E}">
        <p14:creationId xmlns:p14="http://schemas.microsoft.com/office/powerpoint/2010/main" val="2165300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DCA228D-9C0B-40BD-98DB-31C61AAE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711489"/>
            <a:ext cx="10515600" cy="355311"/>
          </a:xfrm>
        </p:spPr>
        <p:txBody>
          <a:bodyPr/>
          <a:lstStyle/>
          <a:p>
            <a:r>
              <a:rPr lang="en-US" altLang="ko-KR" sz="3200" dirty="0"/>
              <a:t>Small BASIC</a:t>
            </a:r>
            <a:r>
              <a:rPr lang="ko-KR" altLang="en-US" sz="3200" dirty="0"/>
              <a:t> 인터프리터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224087-DB00-47B4-B970-700E6514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5241"/>
            <a:ext cx="10529455" cy="5541818"/>
          </a:xfrm>
        </p:spPr>
        <p:txBody>
          <a:bodyPr/>
          <a:lstStyle/>
          <a:p>
            <a:r>
              <a:rPr lang="en-US" altLang="ko-KR" dirty="0"/>
              <a:t>next(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9971E97-5064-4E6C-97D9-7340CC313D2E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3903861" y="2055621"/>
            <a:ext cx="5474" cy="242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44D0C7C4-2CA0-4845-8E1C-8B9FAD28078B}"/>
              </a:ext>
            </a:extLst>
          </p:cNvPr>
          <p:cNvSpPr/>
          <p:nvPr/>
        </p:nvSpPr>
        <p:spPr>
          <a:xfrm>
            <a:off x="3452135" y="1753869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시작</a:t>
            </a:r>
            <a:endParaRPr lang="en-US" altLang="ko-KR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D0D493-E008-45C9-B202-F19FD4A97849}"/>
              </a:ext>
            </a:extLst>
          </p:cNvPr>
          <p:cNvSpPr/>
          <p:nvPr/>
        </p:nvSpPr>
        <p:spPr>
          <a:xfrm>
            <a:off x="3091858" y="2298051"/>
            <a:ext cx="1624006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stckvar</a:t>
            </a:r>
            <a:r>
              <a:rPr lang="en-US" altLang="ko-KR" sz="1200" dirty="0"/>
              <a:t>=(</a:t>
            </a:r>
            <a:r>
              <a:rPr lang="en-US" altLang="ko-KR" sz="1200" dirty="0" err="1"/>
              <a:t>ForInfo</a:t>
            </a:r>
            <a:r>
              <a:rPr lang="en-US" altLang="ko-KR" sz="1200" dirty="0"/>
              <a:t>)</a:t>
            </a:r>
            <a:r>
              <a:rPr lang="en-US" altLang="ko-KR" sz="1200" dirty="0" err="1"/>
              <a:t>fStack.pop</a:t>
            </a:r>
            <a:r>
              <a:rPr lang="en-US" altLang="ko-KR" sz="1200" dirty="0"/>
              <a:t>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C1A9EF-229E-4CA2-8736-D8F6DF8AC3A2}"/>
              </a:ext>
            </a:extLst>
          </p:cNvPr>
          <p:cNvSpPr txBox="1"/>
          <p:nvPr/>
        </p:nvSpPr>
        <p:spPr>
          <a:xfrm>
            <a:off x="5110660" y="3388716"/>
            <a:ext cx="338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Y</a:t>
            </a:r>
            <a:endParaRPr lang="ko-KR" altLang="en-US" sz="1400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8ADB74-C32E-419B-9628-332326D7965D}"/>
              </a:ext>
            </a:extLst>
          </p:cNvPr>
          <p:cNvSpPr txBox="1"/>
          <p:nvPr/>
        </p:nvSpPr>
        <p:spPr>
          <a:xfrm>
            <a:off x="4737010" y="2337206"/>
            <a:ext cx="2190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스택에서 </a:t>
            </a:r>
            <a:r>
              <a:rPr lang="en-US" altLang="ko-KR" sz="1200" dirty="0">
                <a:solidFill>
                  <a:schemeClr val="accent3"/>
                </a:solidFill>
              </a:rPr>
              <a:t>For</a:t>
            </a:r>
            <a:r>
              <a:rPr lang="ko-KR" altLang="en-US" sz="1200" dirty="0">
                <a:solidFill>
                  <a:schemeClr val="accent3"/>
                </a:solidFill>
              </a:rPr>
              <a:t>루프</a:t>
            </a:r>
            <a:r>
              <a:rPr lang="en-US" altLang="ko-KR" sz="1200" dirty="0">
                <a:solidFill>
                  <a:schemeClr val="accent3"/>
                </a:solidFill>
              </a:rPr>
              <a:t> </a:t>
            </a:r>
            <a:r>
              <a:rPr lang="ko-KR" altLang="en-US" sz="1200" dirty="0">
                <a:solidFill>
                  <a:schemeClr val="accent3"/>
                </a:solidFill>
              </a:rPr>
              <a:t>정보 꺼냄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19B437-0F36-444E-B964-1291FEB844FE}"/>
              </a:ext>
            </a:extLst>
          </p:cNvPr>
          <p:cNvSpPr txBox="1"/>
          <p:nvPr/>
        </p:nvSpPr>
        <p:spPr>
          <a:xfrm>
            <a:off x="4774691" y="2962501"/>
            <a:ext cx="1620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제어 변수 증가시킴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7B9FB1-DF86-4EB4-9A6D-0873B72CB481}"/>
              </a:ext>
            </a:extLst>
          </p:cNvPr>
          <p:cNvSpPr/>
          <p:nvPr/>
        </p:nvSpPr>
        <p:spPr>
          <a:xfrm>
            <a:off x="3038312" y="2929302"/>
            <a:ext cx="1738265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vars[</a:t>
            </a:r>
            <a:r>
              <a:rPr lang="en-US" altLang="ko-KR" sz="1200" dirty="0" err="1"/>
              <a:t>stckvar.var</a:t>
            </a:r>
            <a:r>
              <a:rPr lang="en-US" altLang="ko-KR" sz="1200" dirty="0"/>
              <a:t>]++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3DA407E-401D-40DA-8B35-04B743548687}"/>
              </a:ext>
            </a:extLst>
          </p:cNvPr>
          <p:cNvCxnSpPr>
            <a:cxnSpLocks/>
            <a:stCxn id="10" idx="2"/>
            <a:endCxn id="39" idx="0"/>
          </p:cNvCxnSpPr>
          <p:nvPr/>
        </p:nvCxnSpPr>
        <p:spPr>
          <a:xfrm>
            <a:off x="3903861" y="2653362"/>
            <a:ext cx="3584" cy="27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7DD0449-A1C4-4485-88A4-6D8503E7438A}"/>
              </a:ext>
            </a:extLst>
          </p:cNvPr>
          <p:cNvCxnSpPr>
            <a:cxnSpLocks/>
            <a:stCxn id="39" idx="2"/>
            <a:endCxn id="57" idx="0"/>
          </p:cNvCxnSpPr>
          <p:nvPr/>
        </p:nvCxnSpPr>
        <p:spPr>
          <a:xfrm flipH="1">
            <a:off x="3898826" y="3284613"/>
            <a:ext cx="8619" cy="39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B31C90C-220B-4BEF-8795-D4F7C1D6A50B}"/>
              </a:ext>
            </a:extLst>
          </p:cNvPr>
          <p:cNvSpPr txBox="1"/>
          <p:nvPr/>
        </p:nvSpPr>
        <p:spPr>
          <a:xfrm>
            <a:off x="5363153" y="3640826"/>
            <a:ext cx="3074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제어 변수가 목표 값보다 커짐</a:t>
            </a:r>
            <a:r>
              <a:rPr lang="en-US" altLang="ko-KR" sz="1200" dirty="0">
                <a:solidFill>
                  <a:schemeClr val="accent3"/>
                </a:solidFill>
              </a:rPr>
              <a:t>(</a:t>
            </a:r>
            <a:r>
              <a:rPr lang="ko-KR" altLang="en-US" sz="1200" dirty="0">
                <a:solidFill>
                  <a:schemeClr val="accent3"/>
                </a:solidFill>
              </a:rPr>
              <a:t>루프 종료</a:t>
            </a:r>
            <a:r>
              <a:rPr lang="en-US" altLang="ko-KR" sz="1200" dirty="0">
                <a:solidFill>
                  <a:schemeClr val="accent3"/>
                </a:solidFill>
              </a:rPr>
              <a:t>)</a:t>
            </a:r>
            <a:endParaRPr lang="ko-KR" altLang="en-US" sz="1200" dirty="0">
              <a:solidFill>
                <a:schemeClr val="accent3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5A9E782-AB06-4361-A61F-C70ED7AE4CD0}"/>
              </a:ext>
            </a:extLst>
          </p:cNvPr>
          <p:cNvSpPr/>
          <p:nvPr/>
        </p:nvSpPr>
        <p:spPr>
          <a:xfrm>
            <a:off x="3054410" y="4568709"/>
            <a:ext cx="1687758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fstack.push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stckvar</a:t>
            </a:r>
            <a:r>
              <a:rPr lang="en-US" altLang="ko-KR" sz="1200" dirty="0"/>
              <a:t>)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F080FA5-6C73-49B2-B58C-7C22B10998EE}"/>
              </a:ext>
            </a:extLst>
          </p:cNvPr>
          <p:cNvCxnSpPr>
            <a:cxnSpLocks/>
            <a:stCxn id="57" idx="2"/>
            <a:endCxn id="48" idx="0"/>
          </p:cNvCxnSpPr>
          <p:nvPr/>
        </p:nvCxnSpPr>
        <p:spPr>
          <a:xfrm flipH="1">
            <a:off x="3898289" y="4182782"/>
            <a:ext cx="537" cy="38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FC84863-E969-48E6-90D6-5B1B747E1E12}"/>
              </a:ext>
            </a:extLst>
          </p:cNvPr>
          <p:cNvSpPr txBox="1"/>
          <p:nvPr/>
        </p:nvSpPr>
        <p:spPr>
          <a:xfrm>
            <a:off x="4715864" y="4596151"/>
            <a:ext cx="1467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스택에 정보 회복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C706E52-7D65-41BD-A948-060BD7725C4E}"/>
              </a:ext>
            </a:extLst>
          </p:cNvPr>
          <p:cNvCxnSpPr>
            <a:cxnSpLocks/>
            <a:stCxn id="48" idx="2"/>
            <a:endCxn id="66" idx="0"/>
          </p:cNvCxnSpPr>
          <p:nvPr/>
        </p:nvCxnSpPr>
        <p:spPr>
          <a:xfrm>
            <a:off x="3898289" y="4924020"/>
            <a:ext cx="104" cy="259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2F03934-2864-42B7-9042-3111FCAC3327}"/>
              </a:ext>
            </a:extLst>
          </p:cNvPr>
          <p:cNvSpPr/>
          <p:nvPr/>
        </p:nvSpPr>
        <p:spPr>
          <a:xfrm>
            <a:off x="3022094" y="5183608"/>
            <a:ext cx="1752597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progIdx</a:t>
            </a:r>
            <a:r>
              <a:rPr lang="en-US" altLang="ko-KR" sz="1200" dirty="0"/>
              <a:t>=</a:t>
            </a:r>
            <a:r>
              <a:rPr lang="en-US" altLang="ko-KR" sz="1200" dirty="0" err="1"/>
              <a:t>stckvar.loc</a:t>
            </a:r>
            <a:endParaRPr lang="en-US" altLang="ko-KR" sz="1200" dirty="0"/>
          </a:p>
        </p:txBody>
      </p:sp>
      <p:sp>
        <p:nvSpPr>
          <p:cNvPr id="69" name="순서도: 수행의 시작/종료 68">
            <a:extLst>
              <a:ext uri="{FF2B5EF4-FFF2-40B4-BE49-F238E27FC236}">
                <a16:creationId xmlns:a16="http://schemas.microsoft.com/office/drawing/2014/main" id="{4F2EEF61-B0B3-4633-9993-B0AA014F2659}"/>
              </a:ext>
            </a:extLst>
          </p:cNvPr>
          <p:cNvSpPr/>
          <p:nvPr/>
        </p:nvSpPr>
        <p:spPr>
          <a:xfrm>
            <a:off x="3452135" y="6033558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끝</a:t>
            </a:r>
            <a:endParaRPr lang="en-US" altLang="ko-KR" sz="14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417CEAC-B1CF-4A58-97EB-592900692824}"/>
              </a:ext>
            </a:extLst>
          </p:cNvPr>
          <p:cNvCxnSpPr>
            <a:stCxn id="66" idx="2"/>
            <a:endCxn id="69" idx="0"/>
          </p:cNvCxnSpPr>
          <p:nvPr/>
        </p:nvCxnSpPr>
        <p:spPr>
          <a:xfrm>
            <a:off x="3898393" y="5538919"/>
            <a:ext cx="10942" cy="494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순서도: 판단 56">
            <a:extLst>
              <a:ext uri="{FF2B5EF4-FFF2-40B4-BE49-F238E27FC236}">
                <a16:creationId xmlns:a16="http://schemas.microsoft.com/office/drawing/2014/main" id="{D0C017BB-969E-45C1-A835-CC15B5434B39}"/>
              </a:ext>
            </a:extLst>
          </p:cNvPr>
          <p:cNvSpPr/>
          <p:nvPr/>
        </p:nvSpPr>
        <p:spPr>
          <a:xfrm>
            <a:off x="2634558" y="3677975"/>
            <a:ext cx="2528535" cy="504807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vars[</a:t>
            </a:r>
            <a:r>
              <a:rPr lang="en-US" altLang="ko-KR" sz="1200" dirty="0" err="1"/>
              <a:t>stckvar.var</a:t>
            </a:r>
            <a:r>
              <a:rPr lang="en-US" altLang="ko-KR" sz="1200" dirty="0"/>
              <a:t>]&gt;</a:t>
            </a:r>
            <a:r>
              <a:rPr lang="en-US" altLang="ko-KR" sz="1200" dirty="0" err="1"/>
              <a:t>stckvar.target</a:t>
            </a:r>
            <a:endParaRPr lang="ko-KR" altLang="en-US" sz="1200" dirty="0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2886112C-DAF7-4B73-AEAD-6FD67156765A}"/>
              </a:ext>
            </a:extLst>
          </p:cNvPr>
          <p:cNvCxnSpPr>
            <a:cxnSpLocks/>
            <a:stCxn id="57" idx="3"/>
            <a:endCxn id="69" idx="3"/>
          </p:cNvCxnSpPr>
          <p:nvPr/>
        </p:nvCxnSpPr>
        <p:spPr>
          <a:xfrm flipH="1">
            <a:off x="4366535" y="3930379"/>
            <a:ext cx="796558" cy="2254055"/>
          </a:xfrm>
          <a:prstGeom prst="bentConnector3">
            <a:avLst>
              <a:gd name="adj1" fmla="val -1991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09C2776-9388-44A1-9E50-43E6853A817A}"/>
              </a:ext>
            </a:extLst>
          </p:cNvPr>
          <p:cNvSpPr txBox="1"/>
          <p:nvPr/>
        </p:nvSpPr>
        <p:spPr>
          <a:xfrm>
            <a:off x="3546421" y="3997036"/>
            <a:ext cx="317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N</a:t>
            </a:r>
            <a:endParaRPr lang="ko-KR" altLang="en-US" sz="1400" i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1185A03-D1CF-4135-BD00-05143796A6E1}"/>
              </a:ext>
            </a:extLst>
          </p:cNvPr>
          <p:cNvSpPr txBox="1"/>
          <p:nvPr/>
        </p:nvSpPr>
        <p:spPr>
          <a:xfrm>
            <a:off x="6682331" y="5029719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/>
              <a:t>return</a:t>
            </a:r>
            <a:endParaRPr lang="en-US" altLang="ko-KR" i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FCD5EB-CF3B-450D-8089-6C40F0903A37}"/>
              </a:ext>
            </a:extLst>
          </p:cNvPr>
          <p:cNvSpPr txBox="1"/>
          <p:nvPr/>
        </p:nvSpPr>
        <p:spPr>
          <a:xfrm>
            <a:off x="4718904" y="5221414"/>
            <a:ext cx="1949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//FOR</a:t>
            </a:r>
            <a:r>
              <a:rPr lang="ko-KR" altLang="en-US" sz="1200" dirty="0">
                <a:solidFill>
                  <a:schemeClr val="accent3"/>
                </a:solidFill>
              </a:rPr>
              <a:t>로 돌아가 루프</a:t>
            </a:r>
            <a:r>
              <a:rPr lang="en-US" altLang="ko-KR" sz="1200" dirty="0">
                <a:solidFill>
                  <a:schemeClr val="accent3"/>
                </a:solidFill>
              </a:rPr>
              <a:t> </a:t>
            </a:r>
            <a:r>
              <a:rPr lang="ko-KR" altLang="en-US" sz="1200" dirty="0">
                <a:solidFill>
                  <a:schemeClr val="accent3"/>
                </a:solidFill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228572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DCA228D-9C0B-40BD-98DB-31C61AAE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711489"/>
            <a:ext cx="10515600" cy="355311"/>
          </a:xfrm>
        </p:spPr>
        <p:txBody>
          <a:bodyPr/>
          <a:lstStyle/>
          <a:p>
            <a:r>
              <a:rPr lang="ko-KR" altLang="en-US" sz="3200" dirty="0"/>
              <a:t>제 </a:t>
            </a:r>
            <a:r>
              <a:rPr lang="en-US" altLang="ko-KR" sz="3200" dirty="0"/>
              <a:t>3</a:t>
            </a:r>
            <a:r>
              <a:rPr lang="ko-KR" altLang="en-US" sz="3200" dirty="0"/>
              <a:t>장 자바로 언어 인터프리터 구현하기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224087-DB00-47B4-B970-700E6514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241"/>
            <a:ext cx="10515600" cy="5541818"/>
          </a:xfrm>
        </p:spPr>
        <p:txBody>
          <a:bodyPr/>
          <a:lstStyle/>
          <a:p>
            <a:r>
              <a:rPr lang="ko-KR" altLang="en-US" dirty="0"/>
              <a:t>인터프리터란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소스 코드를 목적코드로 변환하는 대신 직접 실행하는 컴퓨터 프로그램 또는 환경을 말한다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Small BASIC </a:t>
            </a:r>
            <a:r>
              <a:rPr lang="ko-KR" altLang="en-US" dirty="0"/>
              <a:t>인터프리터 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BASIC </a:t>
            </a:r>
            <a:r>
              <a:rPr lang="ko-KR" altLang="en-US" dirty="0"/>
              <a:t>언어의 부분 집합을 처리하는 인터프리터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Small BASIC </a:t>
            </a:r>
            <a:r>
              <a:rPr lang="ko-KR" altLang="en-US" dirty="0"/>
              <a:t>인터프리터는 두 개의 서브시스템으로 나눌 수 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수식 파서</a:t>
            </a:r>
            <a:r>
              <a:rPr lang="en-US" altLang="ko-KR" dirty="0"/>
              <a:t>: </a:t>
            </a:r>
            <a:r>
              <a:rPr lang="ko-KR" altLang="en-US" dirty="0"/>
              <a:t>산술식을 처리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장의 </a:t>
            </a:r>
            <a:r>
              <a:rPr lang="ko-KR" altLang="en-US" dirty="0" err="1"/>
              <a:t>파서를</a:t>
            </a:r>
            <a:r>
              <a:rPr lang="ko-KR" altLang="en-US" dirty="0"/>
              <a:t> 수정함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인터프리터</a:t>
            </a:r>
            <a:r>
              <a:rPr lang="en-US" altLang="ko-KR" dirty="0"/>
              <a:t>: </a:t>
            </a:r>
            <a:r>
              <a:rPr lang="ko-KR" altLang="en-US" dirty="0"/>
              <a:t>실제로 프로그램을 실행</a:t>
            </a:r>
          </a:p>
        </p:txBody>
      </p:sp>
    </p:spTree>
    <p:extLst>
      <p:ext uri="{BB962C8B-B14F-4D97-AF65-F5344CB8AC3E}">
        <p14:creationId xmlns:p14="http://schemas.microsoft.com/office/powerpoint/2010/main" val="2051691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DCA228D-9C0B-40BD-98DB-31C61AAE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711489"/>
            <a:ext cx="10515600" cy="355311"/>
          </a:xfrm>
        </p:spPr>
        <p:txBody>
          <a:bodyPr/>
          <a:lstStyle/>
          <a:p>
            <a:r>
              <a:rPr lang="en-US" altLang="ko-KR" sz="3200" dirty="0"/>
              <a:t>Small BASIC</a:t>
            </a:r>
            <a:r>
              <a:rPr lang="ko-KR" altLang="en-US" sz="3200" dirty="0"/>
              <a:t> 인터프리터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224087-DB00-47B4-B970-700E6514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5241"/>
            <a:ext cx="10529455" cy="5541818"/>
          </a:xfrm>
        </p:spPr>
        <p:txBody>
          <a:bodyPr/>
          <a:lstStyle/>
          <a:p>
            <a:r>
              <a:rPr lang="en-US" altLang="ko-KR" dirty="0"/>
              <a:t>GOSUB </a:t>
            </a:r>
            <a:r>
              <a:rPr lang="ko-KR" altLang="en-US" dirty="0"/>
              <a:t>구문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일반적인 형태</a:t>
            </a:r>
            <a:r>
              <a:rPr lang="en-US" altLang="ko-KR" dirty="0"/>
              <a:t>: GOSUB </a:t>
            </a:r>
            <a:r>
              <a:rPr lang="ko-KR" altLang="en-US" dirty="0"/>
              <a:t>줄 번호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   </a:t>
            </a:r>
            <a:r>
              <a:rPr lang="ko-KR" altLang="en-US" dirty="0"/>
              <a:t>줄 번호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    	</a:t>
            </a:r>
            <a:r>
              <a:rPr lang="ko-KR" altLang="en-US" dirty="0"/>
              <a:t>서브루틴 코드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    RETURN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GOSUB 100</a:t>
            </a:r>
          </a:p>
          <a:p>
            <a:pPr marL="0" indent="0">
              <a:buNone/>
            </a:pPr>
            <a:r>
              <a:rPr lang="en-US" altLang="ko-KR" dirty="0"/>
              <a:t>      100 INPUT X</a:t>
            </a:r>
          </a:p>
          <a:p>
            <a:pPr marL="0" indent="0">
              <a:buNone/>
            </a:pPr>
            <a:r>
              <a:rPr lang="en-US" altLang="ko-KR" dirty="0"/>
              <a:t>	PRINT “X </a:t>
            </a:r>
            <a:r>
              <a:rPr lang="en-US" altLang="ko-KR" dirty="0" err="1"/>
              <a:t>is”;X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RETURN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1015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DCA228D-9C0B-40BD-98DB-31C61AAE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711489"/>
            <a:ext cx="10515600" cy="355311"/>
          </a:xfrm>
        </p:spPr>
        <p:txBody>
          <a:bodyPr/>
          <a:lstStyle/>
          <a:p>
            <a:r>
              <a:rPr lang="en-US" altLang="ko-KR" sz="3200" dirty="0"/>
              <a:t>Small BASIC</a:t>
            </a:r>
            <a:r>
              <a:rPr lang="ko-KR" altLang="en-US" sz="3200" dirty="0"/>
              <a:t> 인터프리터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224087-DB00-47B4-B970-700E6514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5241"/>
            <a:ext cx="10529455" cy="5541818"/>
          </a:xfrm>
        </p:spPr>
        <p:txBody>
          <a:bodyPr/>
          <a:lstStyle/>
          <a:p>
            <a:r>
              <a:rPr lang="en-US" altLang="ko-KR" dirty="0" err="1"/>
              <a:t>gosub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순서도: 종속 처리 3">
            <a:extLst>
              <a:ext uri="{FF2B5EF4-FFF2-40B4-BE49-F238E27FC236}">
                <a16:creationId xmlns:a16="http://schemas.microsoft.com/office/drawing/2014/main" id="{8EFFC7B5-E6A5-4CF2-A3F3-225FB051D2B6}"/>
              </a:ext>
            </a:extLst>
          </p:cNvPr>
          <p:cNvSpPr/>
          <p:nvPr/>
        </p:nvSpPr>
        <p:spPr>
          <a:xfrm>
            <a:off x="2658436" y="2260205"/>
            <a:ext cx="1560257" cy="272806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getToken</a:t>
            </a:r>
            <a:r>
              <a:rPr lang="en-US" altLang="ko-KR" sz="1400" dirty="0"/>
              <a:t>( )</a:t>
            </a:r>
            <a:endParaRPr lang="ko-KR" altLang="en-US" sz="14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9971E97-5064-4E6C-97D9-7340CC313D2E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3429209" y="2533011"/>
            <a:ext cx="9356" cy="189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44D0C7C4-2CA0-4845-8E1C-8B9FAD28078B}"/>
              </a:ext>
            </a:extLst>
          </p:cNvPr>
          <p:cNvSpPr/>
          <p:nvPr/>
        </p:nvSpPr>
        <p:spPr>
          <a:xfrm>
            <a:off x="2981367" y="1808199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시작</a:t>
            </a:r>
            <a:endParaRPr lang="en-US" altLang="ko-KR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D0D493-E008-45C9-B202-F19FD4A97849}"/>
              </a:ext>
            </a:extLst>
          </p:cNvPr>
          <p:cNvSpPr/>
          <p:nvPr/>
        </p:nvSpPr>
        <p:spPr>
          <a:xfrm>
            <a:off x="2617206" y="2722914"/>
            <a:ext cx="1624006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loc=(Integer)</a:t>
            </a:r>
            <a:r>
              <a:rPr lang="en-US" altLang="ko-KR" sz="1200" dirty="0" err="1"/>
              <a:t>labelTable.get</a:t>
            </a:r>
            <a:r>
              <a:rPr lang="en-US" altLang="ko-KR" sz="1200" dirty="0"/>
              <a:t>(token)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87D22C3-E6F2-4FAA-BAF1-22DAEC3283F8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 flipH="1">
            <a:off x="3438565" y="2109951"/>
            <a:ext cx="2" cy="150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AD3DFE-51DB-4AC7-899E-0C2C373BF8B6}"/>
              </a:ext>
            </a:extLst>
          </p:cNvPr>
          <p:cNvSpPr txBox="1"/>
          <p:nvPr/>
        </p:nvSpPr>
        <p:spPr>
          <a:xfrm>
            <a:off x="4238965" y="2267529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레이블 받아 옴</a:t>
            </a:r>
          </a:p>
        </p:txBody>
      </p: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61B104D3-B3E1-40F3-ABF8-0C2B100FF828}"/>
              </a:ext>
            </a:extLst>
          </p:cNvPr>
          <p:cNvSpPr/>
          <p:nvPr/>
        </p:nvSpPr>
        <p:spPr>
          <a:xfrm>
            <a:off x="2430982" y="3339357"/>
            <a:ext cx="2011392" cy="488613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value&gt;=vars[</a:t>
            </a:r>
            <a:r>
              <a:rPr lang="en-US" altLang="ko-KR" sz="1200" dirty="0" err="1"/>
              <a:t>stckvar.var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C1A9EF-229E-4CA2-8736-D8F6DF8AC3A2}"/>
              </a:ext>
            </a:extLst>
          </p:cNvPr>
          <p:cNvSpPr txBox="1"/>
          <p:nvPr/>
        </p:nvSpPr>
        <p:spPr>
          <a:xfrm>
            <a:off x="3111795" y="3583325"/>
            <a:ext cx="338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Y</a:t>
            </a:r>
            <a:endParaRPr lang="ko-KR" altLang="en-US" sz="1400" i="1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C706E52-7D65-41BD-A948-060BD7725C4E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3429209" y="3078225"/>
            <a:ext cx="7469" cy="261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2F03934-2864-42B7-9042-3111FCAC3327}"/>
              </a:ext>
            </a:extLst>
          </p:cNvPr>
          <p:cNvSpPr/>
          <p:nvPr/>
        </p:nvSpPr>
        <p:spPr>
          <a:xfrm>
            <a:off x="2552910" y="4282067"/>
            <a:ext cx="1752597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gStack.push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progIdx</a:t>
            </a:r>
            <a:r>
              <a:rPr lang="en-US" altLang="ko-KR" sz="1200" dirty="0"/>
              <a:t>)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6F85131-81BA-472E-8C61-0C7359A2BD61}"/>
              </a:ext>
            </a:extLst>
          </p:cNvPr>
          <p:cNvCxnSpPr>
            <a:cxnSpLocks/>
            <a:stCxn id="15" idx="2"/>
            <a:endCxn id="66" idx="0"/>
          </p:cNvCxnSpPr>
          <p:nvPr/>
        </p:nvCxnSpPr>
        <p:spPr>
          <a:xfrm flipH="1">
            <a:off x="3429209" y="3827970"/>
            <a:ext cx="7469" cy="45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순서도: 수행의 시작/종료 68">
            <a:extLst>
              <a:ext uri="{FF2B5EF4-FFF2-40B4-BE49-F238E27FC236}">
                <a16:creationId xmlns:a16="http://schemas.microsoft.com/office/drawing/2014/main" id="{4F2EEF61-B0B3-4633-9993-B0AA014F2659}"/>
              </a:ext>
            </a:extLst>
          </p:cNvPr>
          <p:cNvSpPr/>
          <p:nvPr/>
        </p:nvSpPr>
        <p:spPr>
          <a:xfrm>
            <a:off x="2972007" y="5621863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끝</a:t>
            </a:r>
            <a:endParaRPr lang="en-US" altLang="ko-KR" sz="14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417CEAC-B1CF-4A58-97EB-592900692824}"/>
              </a:ext>
            </a:extLst>
          </p:cNvPr>
          <p:cNvCxnSpPr>
            <a:cxnSpLocks/>
            <a:stCxn id="59" idx="2"/>
            <a:endCxn id="69" idx="0"/>
          </p:cNvCxnSpPr>
          <p:nvPr/>
        </p:nvCxnSpPr>
        <p:spPr>
          <a:xfrm flipH="1">
            <a:off x="3429207" y="5262646"/>
            <a:ext cx="1" cy="35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DA17F23-4825-4A05-8231-087A85C0C507}"/>
              </a:ext>
            </a:extLst>
          </p:cNvPr>
          <p:cNvCxnSpPr>
            <a:cxnSpLocks/>
            <a:stCxn id="15" idx="3"/>
            <a:endCxn id="54" idx="1"/>
          </p:cNvCxnSpPr>
          <p:nvPr/>
        </p:nvCxnSpPr>
        <p:spPr>
          <a:xfrm flipV="1">
            <a:off x="4442374" y="3583663"/>
            <a:ext cx="6408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1F97209E-0DF9-4A46-B816-69AB56965820}"/>
              </a:ext>
            </a:extLst>
          </p:cNvPr>
          <p:cNvSpPr txBox="1"/>
          <p:nvPr/>
        </p:nvSpPr>
        <p:spPr>
          <a:xfrm>
            <a:off x="4426344" y="3046969"/>
            <a:ext cx="317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N</a:t>
            </a:r>
            <a:endParaRPr lang="ko-KR" altLang="en-US" sz="1400" i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F41B866-8204-4FD1-A827-E6EA6C266413}"/>
              </a:ext>
            </a:extLst>
          </p:cNvPr>
          <p:cNvSpPr txBox="1"/>
          <p:nvPr/>
        </p:nvSpPr>
        <p:spPr>
          <a:xfrm>
            <a:off x="4305507" y="4281010"/>
            <a:ext cx="3860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 </a:t>
            </a:r>
            <a:r>
              <a:rPr lang="ko-KR" altLang="en-US" sz="1200" dirty="0">
                <a:solidFill>
                  <a:schemeClr val="accent3"/>
                </a:solidFill>
              </a:rPr>
              <a:t>리턴 할</a:t>
            </a:r>
            <a:r>
              <a:rPr lang="en-US" altLang="ko-KR" sz="1200" dirty="0">
                <a:solidFill>
                  <a:schemeClr val="accent3"/>
                </a:solidFill>
              </a:rPr>
              <a:t> </a:t>
            </a:r>
            <a:r>
              <a:rPr lang="ko-KR" altLang="en-US" sz="1200" dirty="0">
                <a:solidFill>
                  <a:schemeClr val="accent3"/>
                </a:solidFill>
              </a:rPr>
              <a:t>위치 스택에</a:t>
            </a:r>
            <a:r>
              <a:rPr lang="en-US" altLang="ko-KR" sz="1200" dirty="0">
                <a:solidFill>
                  <a:schemeClr val="accent3"/>
                </a:solidFill>
              </a:rPr>
              <a:t> </a:t>
            </a:r>
            <a:r>
              <a:rPr lang="ko-KR" altLang="en-US" sz="1200" dirty="0">
                <a:solidFill>
                  <a:schemeClr val="accent3"/>
                </a:solidFill>
              </a:rPr>
              <a:t>저장</a:t>
            </a:r>
            <a:endParaRPr lang="en-US" altLang="ko-KR" sz="1200" dirty="0">
              <a:solidFill>
                <a:schemeClr val="accent3"/>
              </a:solidFill>
            </a:endParaRPr>
          </a:p>
          <a:p>
            <a:r>
              <a:rPr lang="en-US" altLang="ko-KR" sz="1200" dirty="0">
                <a:solidFill>
                  <a:schemeClr val="accent3"/>
                </a:solidFill>
              </a:rPr>
              <a:t>   (</a:t>
            </a:r>
            <a:r>
              <a:rPr lang="ko-KR" altLang="en-US" sz="1200" dirty="0">
                <a:solidFill>
                  <a:schemeClr val="accent3"/>
                </a:solidFill>
              </a:rPr>
              <a:t>서브루틴 종료 후 돌아오는 곳</a:t>
            </a:r>
            <a:r>
              <a:rPr lang="en-US" altLang="ko-KR" sz="1200" dirty="0">
                <a:solidFill>
                  <a:schemeClr val="accent3"/>
                </a:solidFill>
              </a:rPr>
              <a:t>. GOSUB</a:t>
            </a:r>
            <a:r>
              <a:rPr lang="ko-KR" altLang="en-US" sz="1200" dirty="0">
                <a:solidFill>
                  <a:schemeClr val="accent3"/>
                </a:solidFill>
              </a:rPr>
              <a:t>문의 다음 줄</a:t>
            </a:r>
            <a:r>
              <a:rPr lang="en-US" altLang="ko-KR" sz="1200" dirty="0">
                <a:solidFill>
                  <a:schemeClr val="accent3"/>
                </a:solidFill>
              </a:rPr>
              <a:t>)</a:t>
            </a:r>
            <a:endParaRPr lang="ko-KR" altLang="en-US" sz="1200" dirty="0">
              <a:solidFill>
                <a:schemeClr val="accent3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63B57F-E78F-4E87-B1F9-ADB007AEEF2C}"/>
              </a:ext>
            </a:extLst>
          </p:cNvPr>
          <p:cNvSpPr txBox="1"/>
          <p:nvPr/>
        </p:nvSpPr>
        <p:spPr>
          <a:xfrm>
            <a:off x="4238965" y="2700544"/>
            <a:ext cx="1774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레이블의 위치를 찾음</a:t>
            </a:r>
          </a:p>
        </p:txBody>
      </p:sp>
      <p:sp>
        <p:nvSpPr>
          <p:cNvPr id="54" name="순서도: 종속 처리 53">
            <a:extLst>
              <a:ext uri="{FF2B5EF4-FFF2-40B4-BE49-F238E27FC236}">
                <a16:creationId xmlns:a16="http://schemas.microsoft.com/office/drawing/2014/main" id="{BD6DEF7D-EA8C-456D-8FC2-08543C6CBFC3}"/>
              </a:ext>
            </a:extLst>
          </p:cNvPr>
          <p:cNvSpPr/>
          <p:nvPr/>
        </p:nvSpPr>
        <p:spPr>
          <a:xfrm>
            <a:off x="5083251" y="3400036"/>
            <a:ext cx="1703129" cy="367254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handleErr</a:t>
            </a:r>
            <a:r>
              <a:rPr lang="en-US" altLang="ko-KR" sz="1200" dirty="0"/>
              <a:t>(UNDEFLABEL)</a:t>
            </a:r>
            <a:endParaRPr lang="ko-KR" altLang="en-US" sz="12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0FC512E-403A-47E8-BB54-E17917175C58}"/>
              </a:ext>
            </a:extLst>
          </p:cNvPr>
          <p:cNvSpPr/>
          <p:nvPr/>
        </p:nvSpPr>
        <p:spPr>
          <a:xfrm>
            <a:off x="2552909" y="4907335"/>
            <a:ext cx="1752597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progIdx</a:t>
            </a:r>
            <a:r>
              <a:rPr lang="en-US" altLang="ko-KR" sz="1200" dirty="0"/>
              <a:t>=</a:t>
            </a:r>
            <a:r>
              <a:rPr lang="en-US" altLang="ko-KR" sz="1200" dirty="0" err="1"/>
              <a:t>loc.intValue</a:t>
            </a:r>
            <a:r>
              <a:rPr lang="en-US" altLang="ko-KR" sz="1200" dirty="0"/>
              <a:t>();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65D8707-15B2-42BE-9355-A6203F674059}"/>
              </a:ext>
            </a:extLst>
          </p:cNvPr>
          <p:cNvCxnSpPr>
            <a:stCxn id="66" idx="2"/>
            <a:endCxn id="59" idx="0"/>
          </p:cNvCxnSpPr>
          <p:nvPr/>
        </p:nvCxnSpPr>
        <p:spPr>
          <a:xfrm flipH="1">
            <a:off x="3429208" y="4637378"/>
            <a:ext cx="1" cy="26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619DC7A-C219-4602-BD64-36258481182E}"/>
              </a:ext>
            </a:extLst>
          </p:cNvPr>
          <p:cNvSpPr txBox="1"/>
          <p:nvPr/>
        </p:nvSpPr>
        <p:spPr>
          <a:xfrm>
            <a:off x="4317708" y="4940187"/>
            <a:ext cx="2569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 </a:t>
            </a:r>
            <a:r>
              <a:rPr lang="ko-KR" altLang="en-US" sz="1200" dirty="0">
                <a:solidFill>
                  <a:schemeClr val="accent3"/>
                </a:solidFill>
              </a:rPr>
              <a:t>레이블</a:t>
            </a:r>
            <a:r>
              <a:rPr lang="en-US" altLang="ko-KR" sz="1200" dirty="0">
                <a:solidFill>
                  <a:schemeClr val="accent3"/>
                </a:solidFill>
              </a:rPr>
              <a:t>(</a:t>
            </a:r>
            <a:r>
              <a:rPr lang="ko-KR" altLang="en-US" sz="1200" dirty="0">
                <a:solidFill>
                  <a:schemeClr val="accent3"/>
                </a:solidFill>
              </a:rPr>
              <a:t>서브루틴 시작점</a:t>
            </a:r>
            <a:r>
              <a:rPr lang="en-US" altLang="ko-KR" sz="1200" dirty="0">
                <a:solidFill>
                  <a:schemeClr val="accent3"/>
                </a:solidFill>
              </a:rPr>
              <a:t>)</a:t>
            </a:r>
            <a:r>
              <a:rPr lang="ko-KR" altLang="en-US" sz="1200" dirty="0">
                <a:solidFill>
                  <a:schemeClr val="accent3"/>
                </a:solidFill>
              </a:rPr>
              <a:t>로 이동 </a:t>
            </a:r>
            <a:endParaRPr lang="en-US" altLang="ko-KR" sz="1200" dirty="0">
              <a:solidFill>
                <a:schemeClr val="accent3"/>
              </a:solidFill>
            </a:endParaRP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AEAF4480-77E4-4E88-A78D-6AE5EB5AAF1D}"/>
              </a:ext>
            </a:extLst>
          </p:cNvPr>
          <p:cNvCxnSpPr>
            <a:stCxn id="54" idx="2"/>
            <a:endCxn id="69" idx="3"/>
          </p:cNvCxnSpPr>
          <p:nvPr/>
        </p:nvCxnSpPr>
        <p:spPr>
          <a:xfrm rot="5400000">
            <a:off x="3907888" y="3745810"/>
            <a:ext cx="2005449" cy="20484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946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DCA228D-9C0B-40BD-98DB-31C61AAE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711489"/>
            <a:ext cx="10515600" cy="355311"/>
          </a:xfrm>
        </p:spPr>
        <p:txBody>
          <a:bodyPr/>
          <a:lstStyle/>
          <a:p>
            <a:r>
              <a:rPr lang="en-US" altLang="ko-KR" sz="3200" dirty="0"/>
              <a:t>Small BASIC</a:t>
            </a:r>
            <a:r>
              <a:rPr lang="ko-KR" altLang="en-US" sz="3200" dirty="0"/>
              <a:t> 인터프리터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224087-DB00-47B4-B970-700E6514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5241"/>
            <a:ext cx="10529455" cy="5541818"/>
          </a:xfrm>
        </p:spPr>
        <p:txBody>
          <a:bodyPr/>
          <a:lstStyle/>
          <a:p>
            <a:r>
              <a:rPr lang="en-US" altLang="ko-KR" dirty="0" err="1"/>
              <a:t>greturn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9971E97-5064-4E6C-97D9-7340CC313D2E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2057147" y="2428718"/>
            <a:ext cx="1" cy="279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44D0C7C4-2CA0-4845-8E1C-8B9FAD28078B}"/>
              </a:ext>
            </a:extLst>
          </p:cNvPr>
          <p:cNvSpPr/>
          <p:nvPr/>
        </p:nvSpPr>
        <p:spPr>
          <a:xfrm>
            <a:off x="1599947" y="2126966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시작</a:t>
            </a:r>
            <a:endParaRPr lang="en-US" altLang="ko-KR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D0D493-E008-45C9-B202-F19FD4A97849}"/>
              </a:ext>
            </a:extLst>
          </p:cNvPr>
          <p:cNvSpPr/>
          <p:nvPr/>
        </p:nvSpPr>
        <p:spPr>
          <a:xfrm>
            <a:off x="1212996" y="2707841"/>
            <a:ext cx="1688303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t=(Integer)</a:t>
            </a:r>
            <a:r>
              <a:rPr lang="en-US" altLang="ko-KR" sz="1200" dirty="0" err="1"/>
              <a:t>gstack.pop</a:t>
            </a:r>
            <a:r>
              <a:rPr lang="en-US" altLang="ko-KR" sz="1200" dirty="0"/>
              <a:t>()</a:t>
            </a:r>
          </a:p>
        </p:txBody>
      </p:sp>
      <p:sp>
        <p:nvSpPr>
          <p:cNvPr id="69" name="순서도: 수행의 시작/종료 68">
            <a:extLst>
              <a:ext uri="{FF2B5EF4-FFF2-40B4-BE49-F238E27FC236}">
                <a16:creationId xmlns:a16="http://schemas.microsoft.com/office/drawing/2014/main" id="{4F2EEF61-B0B3-4633-9993-B0AA014F2659}"/>
              </a:ext>
            </a:extLst>
          </p:cNvPr>
          <p:cNvSpPr/>
          <p:nvPr/>
        </p:nvSpPr>
        <p:spPr>
          <a:xfrm>
            <a:off x="1599946" y="4125994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끝</a:t>
            </a:r>
            <a:endParaRPr lang="en-US" altLang="ko-KR" sz="14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417CEAC-B1CF-4A58-97EB-592900692824}"/>
              </a:ext>
            </a:extLst>
          </p:cNvPr>
          <p:cNvCxnSpPr>
            <a:cxnSpLocks/>
            <a:stCxn id="59" idx="2"/>
            <a:endCxn id="69" idx="0"/>
          </p:cNvCxnSpPr>
          <p:nvPr/>
        </p:nvCxnSpPr>
        <p:spPr>
          <a:xfrm flipH="1">
            <a:off x="2057146" y="3763978"/>
            <a:ext cx="1" cy="36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663B57F-E78F-4E87-B1F9-ADB007AEEF2C}"/>
              </a:ext>
            </a:extLst>
          </p:cNvPr>
          <p:cNvSpPr txBox="1"/>
          <p:nvPr/>
        </p:nvSpPr>
        <p:spPr>
          <a:xfrm>
            <a:off x="2988168" y="2746996"/>
            <a:ext cx="1664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리턴 할</a:t>
            </a:r>
            <a:r>
              <a:rPr lang="en-US" altLang="ko-KR" sz="1200" dirty="0">
                <a:solidFill>
                  <a:schemeClr val="accent3"/>
                </a:solidFill>
              </a:rPr>
              <a:t> </a:t>
            </a:r>
            <a:r>
              <a:rPr lang="ko-KR" altLang="en-US" sz="1200" dirty="0">
                <a:solidFill>
                  <a:schemeClr val="accent3"/>
                </a:solidFill>
              </a:rPr>
              <a:t>위치 가져옴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0FC512E-403A-47E8-BB54-E17917175C58}"/>
              </a:ext>
            </a:extLst>
          </p:cNvPr>
          <p:cNvSpPr/>
          <p:nvPr/>
        </p:nvSpPr>
        <p:spPr>
          <a:xfrm>
            <a:off x="1180848" y="3408667"/>
            <a:ext cx="1752597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progIdx</a:t>
            </a:r>
            <a:r>
              <a:rPr lang="en-US" altLang="ko-KR" sz="1200" dirty="0"/>
              <a:t>=</a:t>
            </a:r>
            <a:r>
              <a:rPr lang="en-US" altLang="ko-KR" sz="1200" dirty="0" err="1"/>
              <a:t>t.intValue</a:t>
            </a:r>
            <a:r>
              <a:rPr lang="en-US" altLang="ko-KR" sz="1200" dirty="0"/>
              <a:t>();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65D8707-15B2-42BE-9355-A6203F674059}"/>
              </a:ext>
            </a:extLst>
          </p:cNvPr>
          <p:cNvCxnSpPr>
            <a:cxnSpLocks/>
            <a:stCxn id="10" idx="2"/>
            <a:endCxn id="59" idx="0"/>
          </p:cNvCxnSpPr>
          <p:nvPr/>
        </p:nvCxnSpPr>
        <p:spPr>
          <a:xfrm flipH="1">
            <a:off x="2057147" y="3063152"/>
            <a:ext cx="1" cy="345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619DC7A-C219-4602-BD64-36258481182E}"/>
              </a:ext>
            </a:extLst>
          </p:cNvPr>
          <p:cNvSpPr txBox="1"/>
          <p:nvPr/>
        </p:nvSpPr>
        <p:spPr>
          <a:xfrm>
            <a:off x="2988168" y="3447822"/>
            <a:ext cx="1818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 </a:t>
            </a:r>
            <a:r>
              <a:rPr lang="ko-KR" altLang="en-US" sz="1200" dirty="0">
                <a:solidFill>
                  <a:schemeClr val="accent3"/>
                </a:solidFill>
              </a:rPr>
              <a:t>프로그램</a:t>
            </a:r>
            <a:r>
              <a:rPr lang="en-US" altLang="ko-KR" sz="1200" dirty="0">
                <a:solidFill>
                  <a:schemeClr val="accent3"/>
                </a:solidFill>
              </a:rPr>
              <a:t> </a:t>
            </a:r>
            <a:r>
              <a:rPr lang="ko-KR" altLang="en-US" sz="1200" dirty="0">
                <a:solidFill>
                  <a:schemeClr val="accent3"/>
                </a:solidFill>
              </a:rPr>
              <a:t>인덱스 복구</a:t>
            </a:r>
            <a:endParaRPr lang="en-US" altLang="ko-KR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90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DCA228D-9C0B-40BD-98DB-31C61AAE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711489"/>
            <a:ext cx="10515600" cy="355311"/>
          </a:xfrm>
        </p:spPr>
        <p:txBody>
          <a:bodyPr/>
          <a:lstStyle/>
          <a:p>
            <a:r>
              <a:rPr lang="en-US" altLang="ko-KR" sz="3200" dirty="0"/>
              <a:t>Small BASIC</a:t>
            </a:r>
            <a:r>
              <a:rPr lang="ko-KR" altLang="en-US" sz="3200" dirty="0"/>
              <a:t> 인터프리터 </a:t>
            </a:r>
            <a:r>
              <a:rPr lang="ko-KR" altLang="en-US" sz="3200" dirty="0">
                <a:solidFill>
                  <a:srgbClr val="FF0000"/>
                </a:solidFill>
              </a:rPr>
              <a:t>확장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224087-DB00-47B4-B970-700E6514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5241"/>
            <a:ext cx="10529455" cy="5541818"/>
          </a:xfrm>
        </p:spPr>
        <p:txBody>
          <a:bodyPr/>
          <a:lstStyle/>
          <a:p>
            <a:r>
              <a:rPr lang="en-US" altLang="ko-KR" dirty="0"/>
              <a:t>REPEAT/UNTIL</a:t>
            </a:r>
            <a:r>
              <a:rPr lang="ko-KR" altLang="en-US" dirty="0"/>
              <a:t> 루프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형태</a:t>
            </a:r>
            <a:r>
              <a:rPr lang="en-US" altLang="ko-KR" dirty="0"/>
              <a:t>: REPEAT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ko-KR" altLang="en-US" dirty="0"/>
              <a:t>반복 실행될 구문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UNTIL</a:t>
            </a:r>
            <a:r>
              <a:rPr lang="ko-KR" altLang="en-US" dirty="0"/>
              <a:t> 수식 </a:t>
            </a:r>
            <a:r>
              <a:rPr lang="en-US" altLang="ko-KR" dirty="0" err="1"/>
              <a:t>rel</a:t>
            </a:r>
            <a:r>
              <a:rPr lang="en-US" altLang="ko-KR" dirty="0"/>
              <a:t>-op </a:t>
            </a:r>
            <a:r>
              <a:rPr lang="ko-KR" altLang="en-US" dirty="0"/>
              <a:t>수식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rel</a:t>
            </a:r>
            <a:r>
              <a:rPr lang="en-US" altLang="ko-KR" dirty="0"/>
              <a:t>-op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관계 연산자이며</a:t>
            </a:r>
            <a:r>
              <a:rPr lang="en-US" altLang="ko-KR" dirty="0"/>
              <a:t>, </a:t>
            </a:r>
            <a:r>
              <a:rPr lang="ko-KR" altLang="en-US" dirty="0"/>
              <a:t>관계수식이 참일 때까지 루프를 반복한다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Ex) x=5</a:t>
            </a:r>
          </a:p>
          <a:p>
            <a:pPr marL="0" indent="0">
              <a:buNone/>
            </a:pPr>
            <a:r>
              <a:rPr lang="en-US" altLang="ko-KR" dirty="0"/>
              <a:t>     REPEAT</a:t>
            </a:r>
          </a:p>
          <a:p>
            <a:pPr marL="0" indent="0">
              <a:buNone/>
            </a:pPr>
            <a:r>
              <a:rPr lang="en-US" altLang="ko-KR" dirty="0"/>
              <a:t>     	PRINT x				-&gt;	5 4 3 2 1 </a:t>
            </a:r>
            <a:r>
              <a:rPr lang="ko-KR" altLang="en-US" dirty="0"/>
              <a:t>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	x=x-1</a:t>
            </a:r>
          </a:p>
          <a:p>
            <a:pPr marL="0" indent="0">
              <a:buNone/>
            </a:pPr>
            <a:r>
              <a:rPr lang="en-US" altLang="ko-KR" dirty="0"/>
              <a:t>     UNTIL x&lt;1</a:t>
            </a:r>
          </a:p>
          <a:p>
            <a:pPr marL="0" indent="0">
              <a:buNone/>
            </a:pPr>
            <a:r>
              <a:rPr lang="en-US" altLang="ko-KR" dirty="0"/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1965681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DCA228D-9C0B-40BD-98DB-31C61AAE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711489"/>
            <a:ext cx="10515600" cy="355311"/>
          </a:xfrm>
        </p:spPr>
        <p:txBody>
          <a:bodyPr/>
          <a:lstStyle/>
          <a:p>
            <a:r>
              <a:rPr lang="en-US" altLang="ko-KR" sz="3200" dirty="0"/>
              <a:t>Small BASIC</a:t>
            </a:r>
            <a:r>
              <a:rPr lang="ko-KR" altLang="en-US" sz="3200" dirty="0"/>
              <a:t> 인터프리터 </a:t>
            </a:r>
            <a:r>
              <a:rPr lang="ko-KR" altLang="en-US" sz="3200" dirty="0">
                <a:solidFill>
                  <a:srgbClr val="FF0000"/>
                </a:solidFill>
              </a:rPr>
              <a:t>확장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224087-DB00-47B4-B970-700E6514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5241"/>
            <a:ext cx="10529455" cy="5541818"/>
          </a:xfrm>
        </p:spPr>
        <p:txBody>
          <a:bodyPr/>
          <a:lstStyle/>
          <a:p>
            <a:r>
              <a:rPr lang="en-US" altLang="ko-KR" dirty="0"/>
              <a:t>REPEAT/UNTIL</a:t>
            </a:r>
            <a:r>
              <a:rPr lang="ko-KR" altLang="en-US" dirty="0"/>
              <a:t> 루프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  <a:endParaRPr lang="en-US" altLang="ko-KR" dirty="0"/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Malgun Gothic Semilight (본문)"/>
                <a:ea typeface="함초롬바탕" panose="02030604000101010101" pitchFamily="18" charset="-127"/>
              </a:rPr>
              <a:t>1) REPEAT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Malgun Gothic Semilight (본문)"/>
                <a:ea typeface="함초롬바탕" panose="02030604000101010101" pitchFamily="18" charset="-127"/>
              </a:rPr>
              <a:t>키워드를 만나면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Malgun Gothic Semilight (본문)"/>
                <a:ea typeface="함초롬바탕" panose="02030604000101010101" pitchFamily="18" charset="-127"/>
              </a:rPr>
              <a:t>repeat()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Malgun Gothic Semilight (본문)"/>
                <a:ea typeface="함초롬바탕" panose="02030604000101010101" pitchFamily="18" charset="-127"/>
              </a:rPr>
              <a:t>함수 호출</a:t>
            </a:r>
            <a:endParaRPr lang="ko-KR" altLang="en-US" kern="0" spc="0" dirty="0">
              <a:solidFill>
                <a:srgbClr val="000000"/>
              </a:solidFill>
              <a:effectLst/>
              <a:latin typeface="Malgun Gothic Semilight (본문)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Malgun Gothic Semilight (본문)"/>
                <a:ea typeface="함초롬바탕" panose="02030604000101010101" pitchFamily="18" charset="-127"/>
              </a:rPr>
              <a:t>2)</a:t>
            </a:r>
            <a:r>
              <a:rPr lang="ko-KR" altLang="en-US" kern="0" dirty="0">
                <a:solidFill>
                  <a:srgbClr val="000000"/>
                </a:solidFill>
                <a:latin typeface="Malgun Gothic Semilight (본문)"/>
                <a:ea typeface="함초롬바탕" panose="02030604000101010101" pitchFamily="18" charset="-127"/>
              </a:rPr>
              <a:t>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Malgun Gothic Semilight (본문)"/>
                <a:ea typeface="함초롬바탕" panose="02030604000101010101" pitchFamily="18" charset="-127"/>
              </a:rPr>
              <a:t>repeat()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Malgun Gothic Semilight (본문)"/>
                <a:ea typeface="함초롬바탕" panose="02030604000101010101" pitchFamily="18" charset="-127"/>
              </a:rPr>
              <a:t>함수에서 프로그램 인덱스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Malgun Gothic Semilight (본문)"/>
                <a:ea typeface="함초롬바탕" panose="02030604000101010101" pitchFamily="18" charset="-127"/>
              </a:rPr>
              <a:t> (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Malgun Gothic Semilight (본문)"/>
                <a:ea typeface="함초롬바탕" panose="02030604000101010101" pitchFamily="18" charset="-127"/>
              </a:rPr>
              <a:t>루프의</a:t>
            </a:r>
            <a:r>
              <a:rPr lang="en-US" altLang="ko-KR" kern="0" dirty="0">
                <a:solidFill>
                  <a:srgbClr val="000000"/>
                </a:solidFill>
                <a:latin typeface="Malgun Gothic Semilight (본문)"/>
                <a:ea typeface="함초롬바탕" panose="02030604000101010101" pitchFamily="18" charset="-127"/>
              </a:rPr>
              <a:t>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Malgun Gothic Semilight (본문)"/>
                <a:ea typeface="함초롬바탕" panose="02030604000101010101" pitchFamily="18" charset="-127"/>
              </a:rPr>
              <a:t>시작 인덱스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Malgun Gothic Semilight (본문)"/>
                <a:ea typeface="함초롬바탕" panose="02030604000101010101" pitchFamily="18" charset="-127"/>
              </a:rPr>
              <a:t>)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Malgun Gothic Semilight (본문)"/>
                <a:ea typeface="함초롬바탕" panose="02030604000101010101" pitchFamily="18" charset="-127"/>
              </a:rPr>
              <a:t>를 스택에 저장</a:t>
            </a:r>
            <a:endParaRPr lang="ko-KR" altLang="en-US" kern="0" spc="0" dirty="0">
              <a:solidFill>
                <a:srgbClr val="000000"/>
              </a:solidFill>
              <a:effectLst/>
              <a:latin typeface="Malgun Gothic Semilight (본문)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Malgun Gothic Semilight (본문)"/>
                <a:ea typeface="함초롬바탕" panose="02030604000101010101" pitchFamily="18" charset="-127"/>
              </a:rPr>
              <a:t>3) repeat()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Malgun Gothic Semilight (본문)"/>
                <a:ea typeface="함초롬바탕" panose="02030604000101010101" pitchFamily="18" charset="-127"/>
              </a:rPr>
              <a:t>함수 종료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Malgun Gothic Semilight (본문)"/>
                <a:ea typeface="함초롬바탕" panose="02030604000101010101" pitchFamily="18" charset="-127"/>
              </a:rPr>
              <a:t>-&gt;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Malgun Gothic Semilight (본문)"/>
                <a:ea typeface="함초롬바탕" panose="02030604000101010101" pitchFamily="18" charset="-127"/>
              </a:rPr>
              <a:t>메인 루프에서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Malgun Gothic Semilight (본문)"/>
                <a:ea typeface="함초롬바탕" panose="02030604000101010101" pitchFamily="18" charset="-127"/>
              </a:rPr>
              <a:t>REPEAT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Malgun Gothic Semilight (본문)"/>
                <a:ea typeface="함초롬바탕" panose="02030604000101010101" pitchFamily="18" charset="-127"/>
              </a:rPr>
              <a:t>다음 토큰들을 하나씩 수행</a:t>
            </a:r>
            <a:endParaRPr lang="ko-KR" altLang="en-US" kern="0" spc="0" dirty="0">
              <a:solidFill>
                <a:srgbClr val="000000"/>
              </a:solidFill>
              <a:effectLst/>
              <a:latin typeface="Malgun Gothic Semilight (본문)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Malgun Gothic Semilight (본문)"/>
                <a:ea typeface="함초롬바탕" panose="02030604000101010101" pitchFamily="18" charset="-127"/>
              </a:rPr>
              <a:t>4) UNTIL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Malgun Gothic Semilight (본문)"/>
                <a:ea typeface="함초롬바탕" panose="02030604000101010101" pitchFamily="18" charset="-127"/>
              </a:rPr>
              <a:t>키워드를 만나면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Malgun Gothic Semilight (본문)"/>
                <a:ea typeface="함초롬바탕" panose="02030604000101010101" pitchFamily="18" charset="-127"/>
              </a:rPr>
              <a:t>until()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Malgun Gothic Semilight (본문)"/>
                <a:ea typeface="함초롬바탕" panose="02030604000101010101" pitchFamily="18" charset="-127"/>
              </a:rPr>
              <a:t>함수 호출</a:t>
            </a:r>
            <a:endParaRPr lang="ko-KR" altLang="en-US" kern="0" spc="0" dirty="0">
              <a:solidFill>
                <a:srgbClr val="000000"/>
              </a:solidFill>
              <a:effectLst/>
              <a:latin typeface="Malgun Gothic Semilight (본문)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Malgun Gothic Semilight (본문)"/>
                <a:ea typeface="함초롬바탕" panose="02030604000101010101" pitchFamily="18" charset="-127"/>
              </a:rPr>
              <a:t>5)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Malgun Gothic Semilight (본문)"/>
                <a:ea typeface="함초롬바탕" panose="02030604000101010101" pitchFamily="18" charset="-127"/>
              </a:rPr>
              <a:t>스택에서 인덱스를 꺼내고 조건식이 참이면 루프 종료</a:t>
            </a:r>
            <a:endParaRPr lang="en-US" altLang="ko-KR" kern="0" spc="0" dirty="0">
              <a:solidFill>
                <a:srgbClr val="000000"/>
              </a:solidFill>
              <a:effectLst/>
              <a:latin typeface="Malgun Gothic Semilight (본문)"/>
              <a:ea typeface="함초롬바탕" panose="02030604000101010101" pitchFamily="18" charset="-127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kern="0" dirty="0">
                <a:solidFill>
                  <a:srgbClr val="000000"/>
                </a:solidFill>
                <a:latin typeface="Malgun Gothic Semilight (본문)"/>
                <a:ea typeface="함초롬바탕" panose="02030604000101010101" pitchFamily="18" charset="-127"/>
              </a:rPr>
              <a:t>6)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Malgun Gothic Semilight (본문)"/>
                <a:ea typeface="함초롬바탕" panose="02030604000101010101" pitchFamily="18" charset="-127"/>
              </a:rPr>
              <a:t>거짓이면 스택에 다시 저장하고 프로그램 인덱스를  변경하여 루프의 시작 위치로 이동</a:t>
            </a:r>
            <a:endParaRPr lang="en-US" altLang="ko-KR" kern="0" spc="0" dirty="0">
              <a:solidFill>
                <a:srgbClr val="000000"/>
              </a:solidFill>
              <a:effectLst/>
              <a:latin typeface="Malgun Gothic Semilight (본문)"/>
              <a:ea typeface="함초롬바탕" panose="02030604000101010101" pitchFamily="18" charset="-127"/>
            </a:endParaRPr>
          </a:p>
          <a:p>
            <a:pPr marL="19050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kern="0" spc="0" dirty="0">
              <a:solidFill>
                <a:srgbClr val="000000"/>
              </a:solidFill>
              <a:effectLst/>
              <a:latin typeface="Malgun Gothic Semilight (본문)"/>
            </a:endParaRP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405196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DCA228D-9C0B-40BD-98DB-31C61AAE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711489"/>
            <a:ext cx="10515600" cy="355311"/>
          </a:xfrm>
        </p:spPr>
        <p:txBody>
          <a:bodyPr/>
          <a:lstStyle/>
          <a:p>
            <a:r>
              <a:rPr lang="en-US" altLang="ko-KR" sz="3200" dirty="0"/>
              <a:t>Small BASIC</a:t>
            </a:r>
            <a:r>
              <a:rPr lang="ko-KR" altLang="en-US" sz="3200" dirty="0"/>
              <a:t> 인터프리터 </a:t>
            </a:r>
            <a:r>
              <a:rPr lang="ko-KR" altLang="en-US" sz="3200" dirty="0">
                <a:solidFill>
                  <a:srgbClr val="FF0000"/>
                </a:solidFill>
              </a:rPr>
              <a:t>확장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224087-DB00-47B4-B970-700E6514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5241"/>
            <a:ext cx="10529455" cy="5541818"/>
          </a:xfrm>
        </p:spPr>
        <p:txBody>
          <a:bodyPr/>
          <a:lstStyle/>
          <a:p>
            <a:r>
              <a:rPr lang="en-US" altLang="ko-KR" dirty="0"/>
              <a:t>repeat(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9971E97-5064-4E6C-97D9-7340CC313D2E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975670" y="2464930"/>
            <a:ext cx="1" cy="279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44D0C7C4-2CA0-4845-8E1C-8B9FAD28078B}"/>
              </a:ext>
            </a:extLst>
          </p:cNvPr>
          <p:cNvSpPr/>
          <p:nvPr/>
        </p:nvSpPr>
        <p:spPr>
          <a:xfrm>
            <a:off x="1518470" y="2163178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시작</a:t>
            </a:r>
            <a:endParaRPr lang="en-US" altLang="ko-KR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D0D493-E008-45C9-B202-F19FD4A97849}"/>
              </a:ext>
            </a:extLst>
          </p:cNvPr>
          <p:cNvSpPr/>
          <p:nvPr/>
        </p:nvSpPr>
        <p:spPr>
          <a:xfrm>
            <a:off x="1131519" y="2744053"/>
            <a:ext cx="1688303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stckvar.loc</a:t>
            </a:r>
            <a:r>
              <a:rPr lang="en-US" altLang="ko-KR" sz="1200" dirty="0"/>
              <a:t>=</a:t>
            </a:r>
            <a:r>
              <a:rPr lang="en-US" altLang="ko-KR" sz="1200" dirty="0" err="1"/>
              <a:t>progIdx</a:t>
            </a:r>
            <a:endParaRPr lang="en-US" altLang="ko-KR" sz="1200" dirty="0"/>
          </a:p>
        </p:txBody>
      </p:sp>
      <p:sp>
        <p:nvSpPr>
          <p:cNvPr id="69" name="순서도: 수행의 시작/종료 68">
            <a:extLst>
              <a:ext uri="{FF2B5EF4-FFF2-40B4-BE49-F238E27FC236}">
                <a16:creationId xmlns:a16="http://schemas.microsoft.com/office/drawing/2014/main" id="{4F2EEF61-B0B3-4633-9993-B0AA014F2659}"/>
              </a:ext>
            </a:extLst>
          </p:cNvPr>
          <p:cNvSpPr/>
          <p:nvPr/>
        </p:nvSpPr>
        <p:spPr>
          <a:xfrm>
            <a:off x="1518469" y="4162206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끝</a:t>
            </a:r>
            <a:endParaRPr lang="en-US" altLang="ko-KR" sz="14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417CEAC-B1CF-4A58-97EB-592900692824}"/>
              </a:ext>
            </a:extLst>
          </p:cNvPr>
          <p:cNvCxnSpPr>
            <a:cxnSpLocks/>
            <a:stCxn id="59" idx="2"/>
            <a:endCxn id="69" idx="0"/>
          </p:cNvCxnSpPr>
          <p:nvPr/>
        </p:nvCxnSpPr>
        <p:spPr>
          <a:xfrm flipH="1">
            <a:off x="1975669" y="3800190"/>
            <a:ext cx="1" cy="36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663B57F-E78F-4E87-B1F9-ADB007AEEF2C}"/>
              </a:ext>
            </a:extLst>
          </p:cNvPr>
          <p:cNvSpPr txBox="1"/>
          <p:nvPr/>
        </p:nvSpPr>
        <p:spPr>
          <a:xfrm>
            <a:off x="2819822" y="2783208"/>
            <a:ext cx="1818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루프의</a:t>
            </a:r>
            <a:r>
              <a:rPr lang="en-US" altLang="ko-KR" sz="1200" dirty="0">
                <a:solidFill>
                  <a:schemeClr val="accent3"/>
                </a:solidFill>
              </a:rPr>
              <a:t> </a:t>
            </a:r>
            <a:r>
              <a:rPr lang="ko-KR" altLang="en-US" sz="1200" dirty="0">
                <a:solidFill>
                  <a:schemeClr val="accent3"/>
                </a:solidFill>
              </a:rPr>
              <a:t>시작 위치 저장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0FC512E-403A-47E8-BB54-E17917175C58}"/>
              </a:ext>
            </a:extLst>
          </p:cNvPr>
          <p:cNvSpPr/>
          <p:nvPr/>
        </p:nvSpPr>
        <p:spPr>
          <a:xfrm>
            <a:off x="1099371" y="3444879"/>
            <a:ext cx="1752597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rStack.push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stckvar</a:t>
            </a:r>
            <a:r>
              <a:rPr lang="en-US" altLang="ko-KR" sz="1200" dirty="0"/>
              <a:t>)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65D8707-15B2-42BE-9355-A6203F674059}"/>
              </a:ext>
            </a:extLst>
          </p:cNvPr>
          <p:cNvCxnSpPr>
            <a:cxnSpLocks/>
            <a:stCxn id="10" idx="2"/>
            <a:endCxn id="59" idx="0"/>
          </p:cNvCxnSpPr>
          <p:nvPr/>
        </p:nvCxnSpPr>
        <p:spPr>
          <a:xfrm flipH="1">
            <a:off x="1975670" y="3099364"/>
            <a:ext cx="1" cy="345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619DC7A-C219-4602-BD64-36258481182E}"/>
              </a:ext>
            </a:extLst>
          </p:cNvPr>
          <p:cNvSpPr txBox="1"/>
          <p:nvPr/>
        </p:nvSpPr>
        <p:spPr>
          <a:xfrm>
            <a:off x="2870479" y="3484034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 </a:t>
            </a:r>
            <a:r>
              <a:rPr lang="ko-KR" altLang="en-US" sz="1200" dirty="0">
                <a:solidFill>
                  <a:schemeClr val="accent3"/>
                </a:solidFill>
              </a:rPr>
              <a:t>스택에</a:t>
            </a:r>
            <a:r>
              <a:rPr lang="en-US" altLang="ko-KR" sz="1200" dirty="0">
                <a:solidFill>
                  <a:schemeClr val="accent3"/>
                </a:solidFill>
              </a:rPr>
              <a:t> </a:t>
            </a:r>
            <a:r>
              <a:rPr lang="ko-KR" altLang="en-US" sz="1200" dirty="0">
                <a:solidFill>
                  <a:schemeClr val="accent3"/>
                </a:solidFill>
              </a:rPr>
              <a:t>저장</a:t>
            </a:r>
            <a:endParaRPr lang="en-US" altLang="ko-KR" sz="1200" dirty="0">
              <a:solidFill>
                <a:schemeClr val="accent3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AC2DEC-543E-4B34-B9C1-FC5117FD2E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10"/>
          <a:stretch/>
        </p:blipFill>
        <p:spPr>
          <a:xfrm>
            <a:off x="4722740" y="2047468"/>
            <a:ext cx="7253917" cy="256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44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DCA228D-9C0B-40BD-98DB-31C61AAE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711489"/>
            <a:ext cx="10515600" cy="355311"/>
          </a:xfrm>
        </p:spPr>
        <p:txBody>
          <a:bodyPr/>
          <a:lstStyle/>
          <a:p>
            <a:r>
              <a:rPr lang="en-US" altLang="ko-KR" sz="3200" dirty="0"/>
              <a:t>Small BASIC</a:t>
            </a:r>
            <a:r>
              <a:rPr lang="ko-KR" altLang="en-US" sz="3200" dirty="0"/>
              <a:t> 인터프리터 </a:t>
            </a:r>
            <a:r>
              <a:rPr lang="ko-KR" altLang="en-US" sz="3200" dirty="0">
                <a:solidFill>
                  <a:srgbClr val="FF0000"/>
                </a:solidFill>
              </a:rPr>
              <a:t>확장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224087-DB00-47B4-B970-700E6514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5241"/>
            <a:ext cx="10529455" cy="5541818"/>
          </a:xfrm>
        </p:spPr>
        <p:txBody>
          <a:bodyPr/>
          <a:lstStyle/>
          <a:p>
            <a:r>
              <a:rPr lang="en-US" altLang="ko-KR" dirty="0"/>
              <a:t>until(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9971E97-5064-4E6C-97D9-7340CC313D2E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047901" y="2055621"/>
            <a:ext cx="5474" cy="242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44D0C7C4-2CA0-4845-8E1C-8B9FAD28078B}"/>
              </a:ext>
            </a:extLst>
          </p:cNvPr>
          <p:cNvSpPr/>
          <p:nvPr/>
        </p:nvSpPr>
        <p:spPr>
          <a:xfrm>
            <a:off x="1596175" y="1753869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시작</a:t>
            </a:r>
            <a:endParaRPr lang="en-US" altLang="ko-KR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D0D493-E008-45C9-B202-F19FD4A97849}"/>
              </a:ext>
            </a:extLst>
          </p:cNvPr>
          <p:cNvSpPr/>
          <p:nvPr/>
        </p:nvSpPr>
        <p:spPr>
          <a:xfrm>
            <a:off x="1235898" y="2298051"/>
            <a:ext cx="1624006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stckvar</a:t>
            </a:r>
            <a:r>
              <a:rPr lang="en-US" altLang="ko-KR" sz="1200" dirty="0"/>
              <a:t>=(</a:t>
            </a:r>
            <a:r>
              <a:rPr lang="en-US" altLang="ko-KR" sz="1200" dirty="0" err="1"/>
              <a:t>ReInfo</a:t>
            </a:r>
            <a:r>
              <a:rPr lang="en-US" altLang="ko-KR" sz="1200" dirty="0"/>
              <a:t>)</a:t>
            </a:r>
            <a:r>
              <a:rPr lang="en-US" altLang="ko-KR" sz="1200" dirty="0" err="1"/>
              <a:t>rStack.pop</a:t>
            </a:r>
            <a:r>
              <a:rPr lang="en-US" altLang="ko-KR" sz="1200" dirty="0"/>
              <a:t>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C1A9EF-229E-4CA2-8736-D8F6DF8AC3A2}"/>
              </a:ext>
            </a:extLst>
          </p:cNvPr>
          <p:cNvSpPr txBox="1"/>
          <p:nvPr/>
        </p:nvSpPr>
        <p:spPr>
          <a:xfrm>
            <a:off x="2923548" y="3290123"/>
            <a:ext cx="338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Y</a:t>
            </a:r>
            <a:endParaRPr lang="ko-KR" altLang="en-US" sz="1400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8ADB74-C32E-419B-9628-332326D7965D}"/>
              </a:ext>
            </a:extLst>
          </p:cNvPr>
          <p:cNvSpPr txBox="1"/>
          <p:nvPr/>
        </p:nvSpPr>
        <p:spPr>
          <a:xfrm>
            <a:off x="2881050" y="2337206"/>
            <a:ext cx="2486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스택에서 </a:t>
            </a:r>
            <a:r>
              <a:rPr lang="en-US" altLang="ko-KR" sz="1200" dirty="0">
                <a:solidFill>
                  <a:schemeClr val="accent3"/>
                </a:solidFill>
              </a:rPr>
              <a:t>REPEAT</a:t>
            </a:r>
            <a:r>
              <a:rPr lang="ko-KR" altLang="en-US" sz="1200" dirty="0">
                <a:solidFill>
                  <a:schemeClr val="accent3"/>
                </a:solidFill>
              </a:rPr>
              <a:t>루프</a:t>
            </a:r>
            <a:r>
              <a:rPr lang="en-US" altLang="ko-KR" sz="1200" dirty="0">
                <a:solidFill>
                  <a:schemeClr val="accent3"/>
                </a:solidFill>
              </a:rPr>
              <a:t> </a:t>
            </a:r>
            <a:r>
              <a:rPr lang="ko-KR" altLang="en-US" sz="1200" dirty="0">
                <a:solidFill>
                  <a:schemeClr val="accent3"/>
                </a:solidFill>
              </a:rPr>
              <a:t>정보 꺼냄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19B437-0F36-444E-B964-1291FEB844FE}"/>
              </a:ext>
            </a:extLst>
          </p:cNvPr>
          <p:cNvSpPr txBox="1"/>
          <p:nvPr/>
        </p:nvSpPr>
        <p:spPr>
          <a:xfrm>
            <a:off x="2918731" y="2962501"/>
            <a:ext cx="1116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관계식</a:t>
            </a:r>
            <a:r>
              <a:rPr lang="en-US" altLang="ko-KR" sz="1200" dirty="0">
                <a:solidFill>
                  <a:schemeClr val="accent3"/>
                </a:solidFill>
              </a:rPr>
              <a:t> </a:t>
            </a:r>
            <a:r>
              <a:rPr lang="ko-KR" altLang="en-US" sz="1200" dirty="0">
                <a:solidFill>
                  <a:schemeClr val="accent3"/>
                </a:solidFill>
              </a:rPr>
              <a:t>계산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7B9FB1-DF86-4EB4-9A6D-0873B72CB481}"/>
              </a:ext>
            </a:extLst>
          </p:cNvPr>
          <p:cNvSpPr/>
          <p:nvPr/>
        </p:nvSpPr>
        <p:spPr>
          <a:xfrm>
            <a:off x="1182352" y="2929302"/>
            <a:ext cx="1738265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result=evaluate()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3DA407E-401D-40DA-8B35-04B743548687}"/>
              </a:ext>
            </a:extLst>
          </p:cNvPr>
          <p:cNvCxnSpPr>
            <a:cxnSpLocks/>
            <a:stCxn id="10" idx="2"/>
            <a:endCxn id="39" idx="0"/>
          </p:cNvCxnSpPr>
          <p:nvPr/>
        </p:nvCxnSpPr>
        <p:spPr>
          <a:xfrm>
            <a:off x="2047901" y="2653362"/>
            <a:ext cx="3584" cy="27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7DD0449-A1C4-4485-88A4-6D8503E7438A}"/>
              </a:ext>
            </a:extLst>
          </p:cNvPr>
          <p:cNvCxnSpPr>
            <a:cxnSpLocks/>
            <a:stCxn id="39" idx="2"/>
            <a:endCxn id="57" idx="0"/>
          </p:cNvCxnSpPr>
          <p:nvPr/>
        </p:nvCxnSpPr>
        <p:spPr>
          <a:xfrm flipH="1">
            <a:off x="2049693" y="3284613"/>
            <a:ext cx="1792" cy="29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B31C90C-220B-4BEF-8795-D4F7C1D6A50B}"/>
              </a:ext>
            </a:extLst>
          </p:cNvPr>
          <p:cNvSpPr txBox="1"/>
          <p:nvPr/>
        </p:nvSpPr>
        <p:spPr>
          <a:xfrm>
            <a:off x="3179510" y="3553252"/>
            <a:ext cx="1774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관계식이</a:t>
            </a:r>
            <a:r>
              <a:rPr lang="en-US" altLang="ko-KR" sz="1200" dirty="0">
                <a:solidFill>
                  <a:schemeClr val="accent3"/>
                </a:solidFill>
              </a:rPr>
              <a:t> </a:t>
            </a:r>
            <a:r>
              <a:rPr lang="ko-KR" altLang="en-US" sz="1200" dirty="0">
                <a:solidFill>
                  <a:schemeClr val="accent3"/>
                </a:solidFill>
              </a:rPr>
              <a:t>참이면 종료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5A9E782-AB06-4361-A61F-C70ED7AE4CD0}"/>
              </a:ext>
            </a:extLst>
          </p:cNvPr>
          <p:cNvSpPr/>
          <p:nvPr/>
        </p:nvSpPr>
        <p:spPr>
          <a:xfrm>
            <a:off x="1198450" y="4568709"/>
            <a:ext cx="1687758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rStack.push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stckvar</a:t>
            </a:r>
            <a:r>
              <a:rPr lang="en-US" altLang="ko-KR" sz="1200" dirty="0"/>
              <a:t>)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F080FA5-6C73-49B2-B58C-7C22B10998EE}"/>
              </a:ext>
            </a:extLst>
          </p:cNvPr>
          <p:cNvCxnSpPr>
            <a:cxnSpLocks/>
            <a:stCxn id="57" idx="2"/>
            <a:endCxn id="48" idx="0"/>
          </p:cNvCxnSpPr>
          <p:nvPr/>
        </p:nvCxnSpPr>
        <p:spPr>
          <a:xfrm flipH="1">
            <a:off x="2042329" y="4021049"/>
            <a:ext cx="7364" cy="547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FC84863-E969-48E6-90D6-5B1B747E1E12}"/>
              </a:ext>
            </a:extLst>
          </p:cNvPr>
          <p:cNvSpPr txBox="1"/>
          <p:nvPr/>
        </p:nvSpPr>
        <p:spPr>
          <a:xfrm>
            <a:off x="2859904" y="4596151"/>
            <a:ext cx="1467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스택에 정보 회복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C706E52-7D65-41BD-A948-060BD7725C4E}"/>
              </a:ext>
            </a:extLst>
          </p:cNvPr>
          <p:cNvCxnSpPr>
            <a:cxnSpLocks/>
            <a:stCxn id="48" idx="2"/>
            <a:endCxn id="66" idx="0"/>
          </p:cNvCxnSpPr>
          <p:nvPr/>
        </p:nvCxnSpPr>
        <p:spPr>
          <a:xfrm>
            <a:off x="2042329" y="4924020"/>
            <a:ext cx="104" cy="259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2F03934-2864-42B7-9042-3111FCAC3327}"/>
              </a:ext>
            </a:extLst>
          </p:cNvPr>
          <p:cNvSpPr/>
          <p:nvPr/>
        </p:nvSpPr>
        <p:spPr>
          <a:xfrm>
            <a:off x="1166134" y="5183608"/>
            <a:ext cx="1752597" cy="355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progIdx</a:t>
            </a:r>
            <a:r>
              <a:rPr lang="en-US" altLang="ko-KR" sz="1200" dirty="0"/>
              <a:t>=</a:t>
            </a:r>
            <a:r>
              <a:rPr lang="en-US" altLang="ko-KR" sz="1200" dirty="0" err="1"/>
              <a:t>stckvar.loc</a:t>
            </a:r>
            <a:endParaRPr lang="en-US" altLang="ko-KR" sz="1200" dirty="0"/>
          </a:p>
        </p:txBody>
      </p:sp>
      <p:sp>
        <p:nvSpPr>
          <p:cNvPr id="69" name="순서도: 수행의 시작/종료 68">
            <a:extLst>
              <a:ext uri="{FF2B5EF4-FFF2-40B4-BE49-F238E27FC236}">
                <a16:creationId xmlns:a16="http://schemas.microsoft.com/office/drawing/2014/main" id="{4F2EEF61-B0B3-4633-9993-B0AA014F2659}"/>
              </a:ext>
            </a:extLst>
          </p:cNvPr>
          <p:cNvSpPr/>
          <p:nvPr/>
        </p:nvSpPr>
        <p:spPr>
          <a:xfrm>
            <a:off x="1596175" y="6033558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끝</a:t>
            </a:r>
            <a:endParaRPr lang="en-US" altLang="ko-KR" sz="14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417CEAC-B1CF-4A58-97EB-592900692824}"/>
              </a:ext>
            </a:extLst>
          </p:cNvPr>
          <p:cNvCxnSpPr>
            <a:stCxn id="66" idx="2"/>
            <a:endCxn id="69" idx="0"/>
          </p:cNvCxnSpPr>
          <p:nvPr/>
        </p:nvCxnSpPr>
        <p:spPr>
          <a:xfrm>
            <a:off x="2042433" y="5538919"/>
            <a:ext cx="10942" cy="494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순서도: 판단 56">
            <a:extLst>
              <a:ext uri="{FF2B5EF4-FFF2-40B4-BE49-F238E27FC236}">
                <a16:creationId xmlns:a16="http://schemas.microsoft.com/office/drawing/2014/main" id="{D0C017BB-969E-45C1-A835-CC15B5434B39}"/>
              </a:ext>
            </a:extLst>
          </p:cNvPr>
          <p:cNvSpPr/>
          <p:nvPr/>
        </p:nvSpPr>
        <p:spPr>
          <a:xfrm>
            <a:off x="1102297" y="3576317"/>
            <a:ext cx="1894792" cy="444732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result==1.0</a:t>
            </a:r>
            <a:endParaRPr lang="ko-KR" altLang="en-US" sz="1200" dirty="0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2886112C-DAF7-4B73-AEAD-6FD67156765A}"/>
              </a:ext>
            </a:extLst>
          </p:cNvPr>
          <p:cNvCxnSpPr>
            <a:cxnSpLocks/>
            <a:stCxn id="57" idx="3"/>
            <a:endCxn id="69" idx="3"/>
          </p:cNvCxnSpPr>
          <p:nvPr/>
        </p:nvCxnSpPr>
        <p:spPr>
          <a:xfrm flipH="1">
            <a:off x="2510575" y="3798683"/>
            <a:ext cx="486514" cy="2385751"/>
          </a:xfrm>
          <a:prstGeom prst="bentConnector3">
            <a:avLst>
              <a:gd name="adj1" fmla="val -3745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09C2776-9388-44A1-9E50-43E6853A817A}"/>
              </a:ext>
            </a:extLst>
          </p:cNvPr>
          <p:cNvSpPr txBox="1"/>
          <p:nvPr/>
        </p:nvSpPr>
        <p:spPr>
          <a:xfrm>
            <a:off x="1690461" y="3997036"/>
            <a:ext cx="317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N</a:t>
            </a:r>
            <a:endParaRPr lang="ko-KR" altLang="en-US" sz="1400" i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1185A03-D1CF-4135-BD00-05143796A6E1}"/>
              </a:ext>
            </a:extLst>
          </p:cNvPr>
          <p:cNvSpPr txBox="1"/>
          <p:nvPr/>
        </p:nvSpPr>
        <p:spPr>
          <a:xfrm>
            <a:off x="4826371" y="5029719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/>
              <a:t>return</a:t>
            </a:r>
            <a:endParaRPr lang="en-US" altLang="ko-KR" i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FCD5EB-CF3B-450D-8089-6C40F0903A37}"/>
              </a:ext>
            </a:extLst>
          </p:cNvPr>
          <p:cNvSpPr txBox="1"/>
          <p:nvPr/>
        </p:nvSpPr>
        <p:spPr>
          <a:xfrm>
            <a:off x="2862944" y="5221414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루프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46D1C90-35A9-497A-8BA7-A34A279E76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98" b="3284"/>
          <a:stretch/>
        </p:blipFill>
        <p:spPr>
          <a:xfrm>
            <a:off x="5672937" y="1529206"/>
            <a:ext cx="6054968" cy="469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1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DCA228D-9C0B-40BD-98DB-31C61AAE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711489"/>
            <a:ext cx="10515600" cy="355311"/>
          </a:xfrm>
        </p:spPr>
        <p:txBody>
          <a:bodyPr/>
          <a:lstStyle/>
          <a:p>
            <a:r>
              <a:rPr lang="en-US" altLang="ko-KR" sz="3200" dirty="0"/>
              <a:t>Small BASIC</a:t>
            </a:r>
            <a:r>
              <a:rPr lang="ko-KR" altLang="en-US" sz="3200" dirty="0"/>
              <a:t> 인터프리터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224087-DB00-47B4-B970-700E6514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241"/>
            <a:ext cx="10515600" cy="5541818"/>
          </a:xfrm>
        </p:spPr>
        <p:txBody>
          <a:bodyPr/>
          <a:lstStyle/>
          <a:p>
            <a:r>
              <a:rPr lang="en-US" altLang="ko-KR" dirty="0" err="1"/>
              <a:t>SBasic</a:t>
            </a:r>
            <a:r>
              <a:rPr lang="en-US" altLang="ko-KR" dirty="0"/>
              <a:t> ( )</a:t>
            </a:r>
          </a:p>
          <a:p>
            <a:pPr marL="0" indent="0">
              <a:buNone/>
            </a:pPr>
            <a:r>
              <a:rPr lang="en-US" altLang="ko-KR" dirty="0" err="1"/>
              <a:t>Sbasic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생성자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임시 버퍼를</a:t>
            </a:r>
            <a:r>
              <a:rPr lang="en-US" altLang="ko-KR" dirty="0"/>
              <a:t> </a:t>
            </a:r>
            <a:r>
              <a:rPr lang="ko-KR" altLang="en-US" dirty="0"/>
              <a:t>생성하고 </a:t>
            </a:r>
            <a:r>
              <a:rPr lang="en-US" altLang="ko-KR" dirty="0" err="1"/>
              <a:t>loadProgram</a:t>
            </a:r>
            <a:r>
              <a:rPr lang="en-US" altLang="ko-KR" dirty="0"/>
              <a:t>( )</a:t>
            </a:r>
            <a:r>
              <a:rPr lang="ko-KR" altLang="en-US" dirty="0"/>
              <a:t>을 호출하여 해석할 프로그램을 읽어 들인다</a:t>
            </a:r>
            <a:r>
              <a:rPr lang="en-US" altLang="ko-KR" dirty="0"/>
              <a:t>.</a:t>
            </a:r>
            <a:r>
              <a:rPr lang="ko-KR" altLang="en-US" dirty="0"/>
              <a:t> 읽어 들인 프로그램은  </a:t>
            </a:r>
            <a:r>
              <a:rPr lang="en-US" altLang="ko-KR" u="sng" dirty="0"/>
              <a:t>prog </a:t>
            </a:r>
            <a:r>
              <a:rPr lang="ko-KR" altLang="en-US" u="sng" dirty="0"/>
              <a:t>배열로 복사한다</a:t>
            </a:r>
            <a:r>
              <a:rPr lang="en-US" altLang="ko-KR" u="sng" dirty="0"/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>
                <a:solidFill>
                  <a:srgbClr val="0070C0"/>
                </a:solidFill>
              </a:rPr>
              <a:t>배열인 이유</a:t>
            </a:r>
            <a:r>
              <a:rPr lang="en-US" altLang="ko-KR" dirty="0">
                <a:solidFill>
                  <a:srgbClr val="0070C0"/>
                </a:solidFill>
              </a:rPr>
              <a:t>? </a:t>
            </a:r>
            <a:r>
              <a:rPr lang="ko-KR" altLang="en-US" dirty="0">
                <a:solidFill>
                  <a:srgbClr val="0070C0"/>
                </a:solidFill>
              </a:rPr>
              <a:t>프로그램의 텍스트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 파일은 문자열이 아닌 문자들의 시퀀스로 이루어져 있기 때문에 내용을 순서대로 문자 배열에 저장한다</a:t>
            </a:r>
            <a:r>
              <a:rPr lang="en-US" altLang="ko-KR" dirty="0">
                <a:solidFill>
                  <a:srgbClr val="0070C0"/>
                </a:solidFill>
              </a:rPr>
              <a:t>.)</a:t>
            </a:r>
            <a:endParaRPr lang="en-US" altLang="ko-KR" u="sng" dirty="0"/>
          </a:p>
          <a:p>
            <a:r>
              <a:rPr lang="en-US" altLang="ko-KR" dirty="0" err="1"/>
              <a:t>loadProgram</a:t>
            </a:r>
            <a:r>
              <a:rPr lang="en-US" altLang="ko-KR" dirty="0"/>
              <a:t>( )</a:t>
            </a:r>
          </a:p>
          <a:p>
            <a:pPr marL="0" indent="0">
              <a:buNone/>
            </a:pPr>
            <a:r>
              <a:rPr lang="ko-KR" altLang="en-US" dirty="0"/>
              <a:t>프로그램을 실제로 읽어 들이는 메소드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프로그램을 전달받은 임시 버퍼에 저장하고 프로그램의 크기를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75099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DCA228D-9C0B-40BD-98DB-31C61AAE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711489"/>
            <a:ext cx="10515600" cy="355311"/>
          </a:xfrm>
        </p:spPr>
        <p:txBody>
          <a:bodyPr/>
          <a:lstStyle/>
          <a:p>
            <a:r>
              <a:rPr lang="en-US" altLang="ko-KR" sz="3200" dirty="0"/>
              <a:t>Small BASIC</a:t>
            </a:r>
            <a:r>
              <a:rPr lang="ko-KR" altLang="en-US" sz="3200" dirty="0"/>
              <a:t> 인터프리터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224087-DB00-47B4-B970-700E6514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5241"/>
            <a:ext cx="10529455" cy="5541818"/>
          </a:xfrm>
        </p:spPr>
        <p:txBody>
          <a:bodyPr/>
          <a:lstStyle/>
          <a:p>
            <a:r>
              <a:rPr lang="en-US" altLang="ko-KR" dirty="0"/>
              <a:t>run( ) </a:t>
            </a:r>
          </a:p>
          <a:p>
            <a:pPr marL="0" indent="0">
              <a:buNone/>
            </a:pPr>
            <a:r>
              <a:rPr lang="ko-KR" altLang="en-US" dirty="0"/>
              <a:t>새 프로그램의 실행을 위해  프로그램 인덱스</a:t>
            </a:r>
            <a:r>
              <a:rPr lang="en-US" altLang="ko-KR" dirty="0"/>
              <a:t>, </a:t>
            </a:r>
            <a:r>
              <a:rPr lang="ko-KR" altLang="en-US" dirty="0"/>
              <a:t>트리 맵</a:t>
            </a:r>
            <a:r>
              <a:rPr lang="en-US" altLang="ko-KR" dirty="0"/>
              <a:t>, </a:t>
            </a:r>
            <a:r>
              <a:rPr lang="ko-KR" altLang="en-US" dirty="0"/>
              <a:t>스택</a:t>
            </a:r>
            <a:r>
              <a:rPr lang="en-US" altLang="ko-KR" dirty="0"/>
              <a:t> </a:t>
            </a:r>
            <a:r>
              <a:rPr lang="ko-KR" altLang="en-US" dirty="0"/>
              <a:t>등을 초기화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그런 다음 </a:t>
            </a:r>
            <a:r>
              <a:rPr lang="en-US" altLang="ko-KR" dirty="0" err="1"/>
              <a:t>scanLabels</a:t>
            </a:r>
            <a:r>
              <a:rPr lang="en-US" altLang="ko-KR" dirty="0"/>
              <a:t>( )</a:t>
            </a:r>
            <a:r>
              <a:rPr lang="ko-KR" altLang="en-US" dirty="0"/>
              <a:t>를 호출하여 모든 레이블의 위치를 트리 </a:t>
            </a:r>
            <a:r>
              <a:rPr lang="ko-KR" altLang="en-US" dirty="0" err="1"/>
              <a:t>맵에</a:t>
            </a:r>
            <a:r>
              <a:rPr lang="ko-KR" altLang="en-US" dirty="0"/>
              <a:t> 저장한다</a:t>
            </a:r>
            <a:r>
              <a:rPr lang="en-US" altLang="ko-KR" dirty="0"/>
              <a:t>.</a:t>
            </a:r>
            <a:r>
              <a:rPr lang="ko-KR" altLang="en-US" dirty="0"/>
              <a:t> 실행 전 모든 레이블들을 찾아냄으로써 실행속도를 개선할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마지막으로 </a:t>
            </a:r>
            <a:r>
              <a:rPr lang="en-US" altLang="ko-KR" dirty="0" err="1"/>
              <a:t>sbInterp</a:t>
            </a:r>
            <a:r>
              <a:rPr lang="en-US" altLang="ko-KR" dirty="0"/>
              <a:t>( )</a:t>
            </a:r>
            <a:r>
              <a:rPr lang="ko-KR" altLang="en-US" dirty="0"/>
              <a:t>의 호출로 프로그램 실행이 시작된다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581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DCA228D-9C0B-40BD-98DB-31C61AAE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711489"/>
            <a:ext cx="10515600" cy="355311"/>
          </a:xfrm>
        </p:spPr>
        <p:txBody>
          <a:bodyPr/>
          <a:lstStyle/>
          <a:p>
            <a:r>
              <a:rPr lang="en-US" altLang="ko-KR" sz="3200" dirty="0"/>
              <a:t>Small BASIC</a:t>
            </a:r>
            <a:r>
              <a:rPr lang="ko-KR" altLang="en-US" sz="3200" dirty="0"/>
              <a:t> 인터프리터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224087-DB00-47B4-B970-700E6514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5241"/>
            <a:ext cx="10529455" cy="5541818"/>
          </a:xfrm>
        </p:spPr>
        <p:txBody>
          <a:bodyPr/>
          <a:lstStyle/>
          <a:p>
            <a:r>
              <a:rPr lang="en-US" altLang="ko-KR" dirty="0" err="1"/>
              <a:t>scanLabels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실행 전</a:t>
            </a:r>
            <a:r>
              <a:rPr lang="en-US" altLang="ko-KR" dirty="0"/>
              <a:t>,</a:t>
            </a:r>
            <a:r>
              <a:rPr lang="ko-KR" altLang="en-US" dirty="0"/>
              <a:t> 프로그램 전체를 조사하여 각 레이블의 위치를 테이블에 넣어두면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분기 할 때마다 목표 줄의 위치를 테이블에서 바로 꺼내 이동할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 err="1"/>
              <a:t>TreeMap</a:t>
            </a:r>
            <a:r>
              <a:rPr lang="en-US" altLang="ko-KR" dirty="0"/>
              <a:t> </a:t>
            </a:r>
            <a:r>
              <a:rPr lang="ko-KR" altLang="en-US" dirty="0"/>
              <a:t>컬렉션은 </a:t>
            </a:r>
            <a:r>
              <a:rPr lang="ko-KR" altLang="en-US" dirty="0" err="1"/>
              <a:t>맵이</a:t>
            </a:r>
            <a:r>
              <a:rPr lang="ko-KR" altLang="en-US" dirty="0"/>
              <a:t> 키와 값을 </a:t>
            </a:r>
            <a:r>
              <a:rPr lang="ko-KR" altLang="en-US" dirty="0" err="1"/>
              <a:t>매핑시키는</a:t>
            </a:r>
            <a:r>
              <a:rPr lang="ko-KR" altLang="en-US" dirty="0"/>
              <a:t> 기능을 제공하기 때문에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키는 레이블</a:t>
            </a:r>
            <a:r>
              <a:rPr lang="en-US" altLang="ko-KR" dirty="0"/>
              <a:t>, </a:t>
            </a:r>
            <a:r>
              <a:rPr lang="ko-KR" altLang="en-US" dirty="0"/>
              <a:t>값은 인덱스</a:t>
            </a:r>
            <a:r>
              <a:rPr lang="en-US" altLang="ko-KR" dirty="0"/>
              <a:t>(</a:t>
            </a:r>
            <a:r>
              <a:rPr lang="ko-KR" altLang="en-US" dirty="0"/>
              <a:t>위치</a:t>
            </a:r>
            <a:r>
              <a:rPr lang="en-US" altLang="ko-KR" dirty="0"/>
              <a:t>)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/>
              <a:t>쌍으로 저장할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9992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DCA228D-9C0B-40BD-98DB-31C61AAE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711489"/>
            <a:ext cx="10515600" cy="355311"/>
          </a:xfrm>
        </p:spPr>
        <p:txBody>
          <a:bodyPr/>
          <a:lstStyle/>
          <a:p>
            <a:r>
              <a:rPr lang="en-US" altLang="ko-KR" sz="3200" dirty="0"/>
              <a:t>Small BASIC</a:t>
            </a:r>
            <a:r>
              <a:rPr lang="ko-KR" altLang="en-US" sz="3200" dirty="0"/>
              <a:t> 인터프리터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224087-DB00-47B4-B970-700E6514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241"/>
            <a:ext cx="10515600" cy="5541818"/>
          </a:xfrm>
        </p:spPr>
        <p:txBody>
          <a:bodyPr/>
          <a:lstStyle/>
          <a:p>
            <a:r>
              <a:rPr lang="en-US" altLang="ko-KR" dirty="0" err="1"/>
              <a:t>sbInterp</a:t>
            </a:r>
            <a:r>
              <a:rPr lang="en-US" altLang="ko-KR" dirty="0"/>
              <a:t>( )</a:t>
            </a:r>
          </a:p>
          <a:p>
            <a:pPr marL="0" indent="0">
              <a:buNone/>
            </a:pPr>
            <a:r>
              <a:rPr lang="ko-KR" altLang="en-US" dirty="0"/>
              <a:t>인터프리터의 진입점으로</a:t>
            </a:r>
            <a:r>
              <a:rPr lang="en-US" altLang="ko-KR" dirty="0"/>
              <a:t>,</a:t>
            </a:r>
            <a:r>
              <a:rPr lang="ko-KR" altLang="en-US" dirty="0"/>
              <a:t> 인터프리터의 메인 루프를 포함한다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프로그램에서 토큰을 읽어온다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변수라면 할당 구문을 처리한다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아니라면 키워드이다</a:t>
            </a:r>
            <a:r>
              <a:rPr lang="en-US" altLang="ko-KR" dirty="0"/>
              <a:t>. </a:t>
            </a:r>
            <a:r>
              <a:rPr lang="ko-KR" altLang="en-US" dirty="0"/>
              <a:t>해당 키워드의 구문을 수행한다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프로그램의  끝이 아닐 때까지 </a:t>
            </a:r>
            <a:r>
              <a:rPr lang="en-US" altLang="ko-KR" dirty="0"/>
              <a:t>1~3</a:t>
            </a:r>
            <a:r>
              <a:rPr lang="ko-KR" altLang="en-US" dirty="0"/>
              <a:t>을 반복한다</a:t>
            </a:r>
            <a:r>
              <a:rPr lang="en-US" altLang="ko-KR" dirty="0"/>
              <a:t>.</a:t>
            </a:r>
          </a:p>
        </p:txBody>
      </p:sp>
      <p:sp>
        <p:nvSpPr>
          <p:cNvPr id="5" name="순서도: 종속 처리 4">
            <a:extLst>
              <a:ext uri="{FF2B5EF4-FFF2-40B4-BE49-F238E27FC236}">
                <a16:creationId xmlns:a16="http://schemas.microsoft.com/office/drawing/2014/main" id="{D24B1345-BA76-416B-B57A-413CC166E05D}"/>
              </a:ext>
            </a:extLst>
          </p:cNvPr>
          <p:cNvSpPr/>
          <p:nvPr/>
        </p:nvSpPr>
        <p:spPr>
          <a:xfrm>
            <a:off x="9026305" y="2674323"/>
            <a:ext cx="1620571" cy="375068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getToken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A98DA8D6-15BA-45A7-BF24-B3727616E09A}"/>
              </a:ext>
            </a:extLst>
          </p:cNvPr>
          <p:cNvSpPr/>
          <p:nvPr/>
        </p:nvSpPr>
        <p:spPr>
          <a:xfrm>
            <a:off x="8967457" y="3304427"/>
            <a:ext cx="1738265" cy="43371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tokType</a:t>
            </a:r>
            <a:r>
              <a:rPr lang="en-US" altLang="ko-KR" sz="1400" dirty="0"/>
              <a:t>==VARIABLE</a:t>
            </a:r>
            <a:endParaRPr lang="ko-KR" altLang="en-US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6C2301F-3858-41BD-9677-C13F73026CB7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9836590" y="3049391"/>
            <a:ext cx="1" cy="255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C3D0C3-2FB3-4EC3-A89A-462016B393C9}"/>
              </a:ext>
            </a:extLst>
          </p:cNvPr>
          <p:cNvSpPr/>
          <p:nvPr/>
        </p:nvSpPr>
        <p:spPr>
          <a:xfrm>
            <a:off x="10997651" y="3314486"/>
            <a:ext cx="1056329" cy="4236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할당 처리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29156FC-81AA-42D8-A399-5DCC0C3EEE69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10705722" y="3521286"/>
            <a:ext cx="291929" cy="5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11DCA06-7013-4BAD-9432-F44D7AD9B979}"/>
              </a:ext>
            </a:extLst>
          </p:cNvPr>
          <p:cNvSpPr/>
          <p:nvPr/>
        </p:nvSpPr>
        <p:spPr>
          <a:xfrm>
            <a:off x="9171159" y="4297438"/>
            <a:ext cx="1330860" cy="4169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키워드 처리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A5E6F2A-19EA-43AB-991D-F263F7DC0698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 flipH="1">
            <a:off x="9836589" y="3738145"/>
            <a:ext cx="1" cy="55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229E1B4-A9F3-4817-BEB0-94D0680FF596}"/>
              </a:ext>
            </a:extLst>
          </p:cNvPr>
          <p:cNvSpPr txBox="1"/>
          <p:nvPr/>
        </p:nvSpPr>
        <p:spPr>
          <a:xfrm>
            <a:off x="10626506" y="3032077"/>
            <a:ext cx="285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Y</a:t>
            </a:r>
            <a:endParaRPr lang="ko-KR" altLang="en-US" sz="1400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ECD030-AB52-48F8-A977-B19EE114446F}"/>
              </a:ext>
            </a:extLst>
          </p:cNvPr>
          <p:cNvSpPr txBox="1"/>
          <p:nvPr/>
        </p:nvSpPr>
        <p:spPr>
          <a:xfrm>
            <a:off x="9550559" y="3738144"/>
            <a:ext cx="317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N</a:t>
            </a:r>
            <a:endParaRPr lang="ko-KR" altLang="en-US" sz="1400" i="1" dirty="0"/>
          </a:p>
        </p:txBody>
      </p:sp>
      <p:sp>
        <p:nvSpPr>
          <p:cNvPr id="28" name="순서도: 판단 27">
            <a:extLst>
              <a:ext uri="{FF2B5EF4-FFF2-40B4-BE49-F238E27FC236}">
                <a16:creationId xmlns:a16="http://schemas.microsoft.com/office/drawing/2014/main" id="{CCD80579-AA2A-4339-B0AC-0869DB8B187E}"/>
              </a:ext>
            </a:extLst>
          </p:cNvPr>
          <p:cNvSpPr/>
          <p:nvPr/>
        </p:nvSpPr>
        <p:spPr>
          <a:xfrm>
            <a:off x="8918912" y="5479977"/>
            <a:ext cx="1835354" cy="51059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!</a:t>
            </a:r>
            <a:r>
              <a:rPr lang="en-US" altLang="ko-KR" sz="1400" dirty="0" err="1"/>
              <a:t>token.equals</a:t>
            </a:r>
            <a:r>
              <a:rPr lang="en-US" altLang="ko-KR" sz="1400" dirty="0"/>
              <a:t>(EOP)</a:t>
            </a:r>
            <a:endParaRPr lang="ko-KR" altLang="en-US" sz="14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981B65B-64D2-4E87-999B-32E71042F1D0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>
            <a:off x="9836589" y="4714352"/>
            <a:ext cx="0" cy="76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B84FFC5F-0568-4FE1-AA0C-38C761B86AA5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9955602" y="3619132"/>
            <a:ext cx="1451203" cy="16892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BF6EFDB0-0764-4D9F-B18C-60D54F645BB0}"/>
              </a:ext>
            </a:extLst>
          </p:cNvPr>
          <p:cNvCxnSpPr>
            <a:cxnSpLocks/>
            <a:stCxn id="28" idx="1"/>
            <a:endCxn id="5" idx="1"/>
          </p:cNvCxnSpPr>
          <p:nvPr/>
        </p:nvCxnSpPr>
        <p:spPr>
          <a:xfrm rot="10800000" flipH="1">
            <a:off x="8918911" y="2861858"/>
            <a:ext cx="107393" cy="2873415"/>
          </a:xfrm>
          <a:prstGeom prst="bentConnector3">
            <a:avLst>
              <a:gd name="adj1" fmla="val -21286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04D7654-B7D3-4403-A382-A2D8DFB669EB}"/>
              </a:ext>
            </a:extLst>
          </p:cNvPr>
          <p:cNvSpPr txBox="1"/>
          <p:nvPr/>
        </p:nvSpPr>
        <p:spPr>
          <a:xfrm>
            <a:off x="8676494" y="5204902"/>
            <a:ext cx="285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Y</a:t>
            </a:r>
            <a:endParaRPr lang="ko-KR" altLang="en-US" sz="1400" i="1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D530C88-F495-45D7-A930-2CC96D14282E}"/>
              </a:ext>
            </a:extLst>
          </p:cNvPr>
          <p:cNvCxnSpPr>
            <a:cxnSpLocks/>
            <a:stCxn id="28" idx="2"/>
            <a:endCxn id="43" idx="0"/>
          </p:cNvCxnSpPr>
          <p:nvPr/>
        </p:nvCxnSpPr>
        <p:spPr>
          <a:xfrm>
            <a:off x="9836589" y="5990567"/>
            <a:ext cx="0" cy="397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D6F0093-1961-48AD-ABED-9F2A1FC0C595}"/>
              </a:ext>
            </a:extLst>
          </p:cNvPr>
          <p:cNvSpPr txBox="1"/>
          <p:nvPr/>
        </p:nvSpPr>
        <p:spPr>
          <a:xfrm>
            <a:off x="9797064" y="5667510"/>
            <a:ext cx="317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N</a:t>
            </a:r>
            <a:endParaRPr lang="ko-KR" altLang="en-US" sz="1400" i="1" dirty="0"/>
          </a:p>
        </p:txBody>
      </p:sp>
      <p:sp>
        <p:nvSpPr>
          <p:cNvPr id="42" name="순서도: 수행의 시작/종료 41">
            <a:extLst>
              <a:ext uri="{FF2B5EF4-FFF2-40B4-BE49-F238E27FC236}">
                <a16:creationId xmlns:a16="http://schemas.microsoft.com/office/drawing/2014/main" id="{D408437C-CE81-4041-8C1F-5B5E69762224}"/>
              </a:ext>
            </a:extLst>
          </p:cNvPr>
          <p:cNvSpPr/>
          <p:nvPr/>
        </p:nvSpPr>
        <p:spPr>
          <a:xfrm>
            <a:off x="9379391" y="2132397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시작</a:t>
            </a:r>
            <a:endParaRPr lang="en-US" altLang="ko-KR" sz="1400" dirty="0"/>
          </a:p>
        </p:txBody>
      </p:sp>
      <p:sp>
        <p:nvSpPr>
          <p:cNvPr id="43" name="순서도: 수행의 시작/종료 42">
            <a:extLst>
              <a:ext uri="{FF2B5EF4-FFF2-40B4-BE49-F238E27FC236}">
                <a16:creationId xmlns:a16="http://schemas.microsoft.com/office/drawing/2014/main" id="{9721CF33-065D-4ABC-8628-466873C43487}"/>
              </a:ext>
            </a:extLst>
          </p:cNvPr>
          <p:cNvSpPr/>
          <p:nvPr/>
        </p:nvSpPr>
        <p:spPr>
          <a:xfrm>
            <a:off x="9379389" y="6387967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끝</a:t>
            </a:r>
            <a:endParaRPr lang="en-US" altLang="ko-KR" sz="14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0D51BEE-BF7B-4947-B131-0FD7CA11285A}"/>
              </a:ext>
            </a:extLst>
          </p:cNvPr>
          <p:cNvCxnSpPr>
            <a:stCxn id="42" idx="2"/>
            <a:endCxn id="5" idx="0"/>
          </p:cNvCxnSpPr>
          <p:nvPr/>
        </p:nvCxnSpPr>
        <p:spPr>
          <a:xfrm>
            <a:off x="9836591" y="2434149"/>
            <a:ext cx="0" cy="240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444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DCA228D-9C0B-40BD-98DB-31C61AAE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711489"/>
            <a:ext cx="10515600" cy="355311"/>
          </a:xfrm>
        </p:spPr>
        <p:txBody>
          <a:bodyPr/>
          <a:lstStyle/>
          <a:p>
            <a:r>
              <a:rPr lang="en-US" altLang="ko-KR" sz="3200" dirty="0"/>
              <a:t>Small BASIC</a:t>
            </a:r>
            <a:r>
              <a:rPr lang="ko-KR" altLang="en-US" sz="3200" dirty="0"/>
              <a:t> 인터프리터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224087-DB00-47B4-B970-700E6514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5241"/>
            <a:ext cx="10529455" cy="5541818"/>
          </a:xfrm>
        </p:spPr>
        <p:txBody>
          <a:bodyPr/>
          <a:lstStyle/>
          <a:p>
            <a:r>
              <a:rPr lang="en-US" altLang="ko-KR" dirty="0"/>
              <a:t>PRINT </a:t>
            </a:r>
            <a:r>
              <a:rPr lang="ko-KR" altLang="en-US" dirty="0"/>
              <a:t>구문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일반적인 형태</a:t>
            </a:r>
            <a:r>
              <a:rPr lang="en-US" altLang="ko-KR" dirty="0"/>
              <a:t>: PRINT </a:t>
            </a:r>
            <a:r>
              <a:rPr lang="en-US" altLang="ko-KR" dirty="0" err="1"/>
              <a:t>arg</a:t>
            </a:r>
            <a:r>
              <a:rPr lang="en-US" altLang="ko-KR" dirty="0"/>
              <a:t>-list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arg</a:t>
            </a:r>
            <a:r>
              <a:rPr lang="en-US" altLang="ko-KR" dirty="0"/>
              <a:t>-list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쉼표나 세미콜론으로 구분된 수식이나 문자열의 리스트를 의미함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항목 사이의 세미콜론은 공백</a:t>
            </a:r>
            <a:r>
              <a:rPr lang="en-US" altLang="ko-KR" dirty="0"/>
              <a:t>, </a:t>
            </a:r>
            <a:r>
              <a:rPr lang="ko-KR" altLang="en-US" dirty="0"/>
              <a:t>쉼표는 탭이 출력된다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PRINT</a:t>
            </a:r>
            <a:r>
              <a:rPr lang="ko-KR" altLang="en-US" dirty="0"/>
              <a:t> </a:t>
            </a:r>
            <a:r>
              <a:rPr lang="en-US" altLang="ko-KR" dirty="0"/>
              <a:t>“hello”				-&gt; hello</a:t>
            </a:r>
          </a:p>
          <a:p>
            <a:pPr marL="0" indent="0">
              <a:buNone/>
            </a:pPr>
            <a:r>
              <a:rPr lang="en-US" altLang="ko-KR" dirty="0"/>
              <a:t>      x=10 PRINT “x</a:t>
            </a:r>
            <a:r>
              <a:rPr lang="ko-KR" altLang="en-US" dirty="0"/>
              <a:t> </a:t>
            </a:r>
            <a:r>
              <a:rPr lang="en-US" altLang="ko-KR" dirty="0"/>
              <a:t>is“; x			-&gt; x is 10</a:t>
            </a:r>
          </a:p>
          <a:p>
            <a:pPr marL="0" indent="0">
              <a:buNone/>
            </a:pPr>
            <a:r>
              <a:rPr lang="en-US" altLang="ko-KR" dirty="0"/>
              <a:t>      PRINT “Today </a:t>
            </a:r>
            <a:r>
              <a:rPr lang="en-US" altLang="ko-KR" dirty="0" err="1"/>
              <a:t>is”,”Monday</a:t>
            </a:r>
            <a:r>
              <a:rPr lang="en-US" altLang="ko-KR" dirty="0"/>
              <a:t>”		-&gt; Today is	Monday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640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DCA228D-9C0B-40BD-98DB-31C61AAE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711489"/>
            <a:ext cx="10515600" cy="355311"/>
          </a:xfrm>
        </p:spPr>
        <p:txBody>
          <a:bodyPr/>
          <a:lstStyle/>
          <a:p>
            <a:r>
              <a:rPr lang="en-US" altLang="ko-KR" sz="3200" dirty="0"/>
              <a:t>Small BASIC</a:t>
            </a:r>
            <a:r>
              <a:rPr lang="ko-KR" altLang="en-US" sz="3200" dirty="0"/>
              <a:t> 인터프리터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224087-DB00-47B4-B970-700E6514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07552"/>
            <a:ext cx="10529455" cy="5541818"/>
          </a:xfrm>
        </p:spPr>
        <p:txBody>
          <a:bodyPr/>
          <a:lstStyle/>
          <a:p>
            <a:r>
              <a:rPr lang="en-US" altLang="ko-KR" dirty="0"/>
              <a:t>print( )</a:t>
            </a:r>
          </a:p>
          <a:p>
            <a:endParaRPr lang="en-US" altLang="ko-KR" dirty="0"/>
          </a:p>
        </p:txBody>
      </p:sp>
      <p:sp>
        <p:nvSpPr>
          <p:cNvPr id="4" name="순서도: 종속 처리 3">
            <a:extLst>
              <a:ext uri="{FF2B5EF4-FFF2-40B4-BE49-F238E27FC236}">
                <a16:creationId xmlns:a16="http://schemas.microsoft.com/office/drawing/2014/main" id="{324A43AC-1DB3-4179-A0EA-84CD0565B638}"/>
              </a:ext>
            </a:extLst>
          </p:cNvPr>
          <p:cNvSpPr/>
          <p:nvPr/>
        </p:nvSpPr>
        <p:spPr>
          <a:xfrm>
            <a:off x="2000812" y="1868835"/>
            <a:ext cx="1620571" cy="272806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getToken</a:t>
            </a:r>
            <a:r>
              <a:rPr lang="en-US" altLang="ko-KR" sz="1400" dirty="0"/>
              <a:t>( )</a:t>
            </a:r>
            <a:endParaRPr lang="ko-KR" altLang="en-US" sz="1400" dirty="0"/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A8EFD49B-73FA-45A6-89CF-1DA5DD9303F5}"/>
              </a:ext>
            </a:extLst>
          </p:cNvPr>
          <p:cNvSpPr/>
          <p:nvPr/>
        </p:nvSpPr>
        <p:spPr>
          <a:xfrm>
            <a:off x="1940782" y="2347243"/>
            <a:ext cx="1738265" cy="411473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tokType</a:t>
            </a:r>
            <a:r>
              <a:rPr lang="en-US" altLang="ko-KR" sz="1200" dirty="0"/>
              <a:t>==QUOTEDSTR</a:t>
            </a:r>
            <a:endParaRPr lang="ko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AD3009A-E2CE-4417-84B0-08DFA7B4A95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809915" y="2141641"/>
            <a:ext cx="1183" cy="20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720BB0-9B05-4C3A-80C9-36D624C4C7E0}"/>
              </a:ext>
            </a:extLst>
          </p:cNvPr>
          <p:cNvSpPr/>
          <p:nvPr/>
        </p:nvSpPr>
        <p:spPr>
          <a:xfrm>
            <a:off x="2281749" y="3064511"/>
            <a:ext cx="1056329" cy="4255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token </a:t>
            </a:r>
            <a:r>
              <a:rPr lang="ko-KR" altLang="en-US" sz="1200" dirty="0"/>
              <a:t>출력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getToken</a:t>
            </a:r>
            <a:r>
              <a:rPr lang="en-US" altLang="ko-KR" sz="1200" dirty="0"/>
              <a:t>( )</a:t>
            </a:r>
            <a:endParaRPr lang="ko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277AE9-80DE-4A27-8D6D-275528FD14D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3679047" y="2552979"/>
            <a:ext cx="3711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55B994-EF47-40D9-817E-2F8FC59A36A0}"/>
              </a:ext>
            </a:extLst>
          </p:cNvPr>
          <p:cNvSpPr/>
          <p:nvPr/>
        </p:nvSpPr>
        <p:spPr>
          <a:xfrm>
            <a:off x="4050233" y="2176657"/>
            <a:ext cx="1534563" cy="7526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putBack</a:t>
            </a:r>
            <a:r>
              <a:rPr lang="en-US" altLang="ko-KR" sz="1200" dirty="0"/>
              <a:t>( )</a:t>
            </a:r>
          </a:p>
          <a:p>
            <a:pPr algn="ctr"/>
            <a:r>
              <a:rPr lang="en-US" altLang="ko-KR" sz="1200" dirty="0"/>
              <a:t>result=evaluate( )</a:t>
            </a:r>
          </a:p>
          <a:p>
            <a:pPr algn="ctr"/>
            <a:r>
              <a:rPr lang="en-US" altLang="ko-KR" sz="1200" dirty="0"/>
              <a:t>result </a:t>
            </a:r>
            <a:r>
              <a:rPr lang="ko-KR" altLang="en-US" sz="1200" dirty="0"/>
              <a:t>출력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getToken</a:t>
            </a:r>
            <a:r>
              <a:rPr lang="en-US" altLang="ko-KR" sz="1200" dirty="0"/>
              <a:t>( )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634D3DD-F7F2-458C-B0EA-3B64004AE7BD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2809914" y="2758716"/>
            <a:ext cx="1" cy="305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8738804-9681-4533-A171-A65F3888014C}"/>
              </a:ext>
            </a:extLst>
          </p:cNvPr>
          <p:cNvSpPr txBox="1"/>
          <p:nvPr/>
        </p:nvSpPr>
        <p:spPr>
          <a:xfrm>
            <a:off x="2524258" y="2554982"/>
            <a:ext cx="285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Y</a:t>
            </a:r>
            <a:endParaRPr lang="ko-KR" altLang="en-US" sz="14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68503B-751B-45FC-BBE6-3F8F78C74B3F}"/>
              </a:ext>
            </a:extLst>
          </p:cNvPr>
          <p:cNvSpPr txBox="1"/>
          <p:nvPr/>
        </p:nvSpPr>
        <p:spPr>
          <a:xfrm>
            <a:off x="3564017" y="1993630"/>
            <a:ext cx="317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N</a:t>
            </a:r>
            <a:endParaRPr lang="ko-KR" altLang="en-US" sz="1400" i="1" dirty="0"/>
          </a:p>
        </p:txBody>
      </p: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DACA9752-0A52-4734-9ECF-132C6578C76F}"/>
              </a:ext>
            </a:extLst>
          </p:cNvPr>
          <p:cNvSpPr/>
          <p:nvPr/>
        </p:nvSpPr>
        <p:spPr>
          <a:xfrm>
            <a:off x="1295667" y="5803160"/>
            <a:ext cx="3000591" cy="436861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lastdelim.equals</a:t>
            </a:r>
            <a:r>
              <a:rPr lang="en-US" altLang="ko-KR" sz="1200" dirty="0"/>
              <a:t>(;)&amp;&amp;</a:t>
            </a:r>
            <a:r>
              <a:rPr lang="en-US" altLang="ko-KR" sz="1200" dirty="0" err="1"/>
              <a:t>lastDelim.equal</a:t>
            </a:r>
            <a:r>
              <a:rPr lang="en-US" altLang="ko-KR" sz="1200" dirty="0"/>
              <a:t>( ; )</a:t>
            </a:r>
            <a:endParaRPr lang="ko-KR" altLang="en-US" sz="12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76BAF76A-A17F-406D-993C-7FAD53BF592A}"/>
              </a:ext>
            </a:extLst>
          </p:cNvPr>
          <p:cNvCxnSpPr>
            <a:cxnSpLocks/>
            <a:stCxn id="15" idx="1"/>
            <a:endCxn id="4" idx="1"/>
          </p:cNvCxnSpPr>
          <p:nvPr/>
        </p:nvCxnSpPr>
        <p:spPr>
          <a:xfrm rot="10800000" flipH="1">
            <a:off x="1295666" y="2005239"/>
            <a:ext cx="705145" cy="4016353"/>
          </a:xfrm>
          <a:prstGeom prst="bentConnector3">
            <a:avLst>
              <a:gd name="adj1" fmla="val -3241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D650B22-7219-4234-80EE-3A0E95AB937C}"/>
              </a:ext>
            </a:extLst>
          </p:cNvPr>
          <p:cNvSpPr txBox="1"/>
          <p:nvPr/>
        </p:nvSpPr>
        <p:spPr>
          <a:xfrm>
            <a:off x="1058793" y="5465011"/>
            <a:ext cx="285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Y</a:t>
            </a:r>
            <a:endParaRPr lang="ko-KR" altLang="en-US" sz="1400" i="1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3DA5ED3-A6B6-4D82-A031-7C778C0BA455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2793125" y="6240021"/>
            <a:ext cx="2838" cy="229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순서도: 수행의 시작/종료 21">
            <a:extLst>
              <a:ext uri="{FF2B5EF4-FFF2-40B4-BE49-F238E27FC236}">
                <a16:creationId xmlns:a16="http://schemas.microsoft.com/office/drawing/2014/main" id="{E9589810-B119-4D20-9A2B-F65E2CE1CBEF}"/>
              </a:ext>
            </a:extLst>
          </p:cNvPr>
          <p:cNvSpPr/>
          <p:nvPr/>
        </p:nvSpPr>
        <p:spPr>
          <a:xfrm>
            <a:off x="2353898" y="1444341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시작</a:t>
            </a:r>
            <a:endParaRPr lang="en-US" altLang="ko-KR" sz="1200" dirty="0"/>
          </a:p>
        </p:txBody>
      </p: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889DED95-4F7D-4785-98FD-949EF2E08226}"/>
              </a:ext>
            </a:extLst>
          </p:cNvPr>
          <p:cNvSpPr/>
          <p:nvPr/>
        </p:nvSpPr>
        <p:spPr>
          <a:xfrm>
            <a:off x="2338051" y="6460712"/>
            <a:ext cx="914400" cy="30175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끝</a:t>
            </a:r>
            <a:endParaRPr lang="en-US" altLang="ko-KR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B1499B9-6326-4597-B78D-F86691726A59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>
            <a:off x="2811098" y="1746093"/>
            <a:ext cx="0" cy="12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35063D4-E69A-4D4C-963F-3182ECD7C7F7}"/>
              </a:ext>
            </a:extLst>
          </p:cNvPr>
          <p:cNvSpPr/>
          <p:nvPr/>
        </p:nvSpPr>
        <p:spPr>
          <a:xfrm>
            <a:off x="2043816" y="3816657"/>
            <a:ext cx="1534563" cy="3463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lastDelim</a:t>
            </a:r>
            <a:r>
              <a:rPr lang="en-US" altLang="ko-KR" sz="1200" dirty="0"/>
              <a:t>=token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617C256-058D-498F-9D4E-E03C87E36706}"/>
              </a:ext>
            </a:extLst>
          </p:cNvPr>
          <p:cNvCxnSpPr>
            <a:cxnSpLocks/>
            <a:stCxn id="9" idx="2"/>
            <a:endCxn id="58" idx="0"/>
          </p:cNvCxnSpPr>
          <p:nvPr/>
        </p:nvCxnSpPr>
        <p:spPr>
          <a:xfrm>
            <a:off x="2809914" y="3490053"/>
            <a:ext cx="1184" cy="32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63F2546A-9E3B-45FD-BF10-AB691441A851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3469243" y="2269971"/>
            <a:ext cx="688942" cy="20076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순서도: 판단 96">
            <a:extLst>
              <a:ext uri="{FF2B5EF4-FFF2-40B4-BE49-F238E27FC236}">
                <a16:creationId xmlns:a16="http://schemas.microsoft.com/office/drawing/2014/main" id="{2128F21C-A20B-4E45-A0E5-F463FD9AC69C}"/>
              </a:ext>
            </a:extLst>
          </p:cNvPr>
          <p:cNvSpPr/>
          <p:nvPr/>
        </p:nvSpPr>
        <p:spPr>
          <a:xfrm>
            <a:off x="2000235" y="4360092"/>
            <a:ext cx="1619356" cy="373426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lastDelim.equal</a:t>
            </a:r>
            <a:r>
              <a:rPr lang="en-US" altLang="ko-KR" sz="1200" dirty="0"/>
              <a:t>( , )</a:t>
            </a:r>
            <a:endParaRPr lang="ko-KR" altLang="en-US" sz="1200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7557703-AE1E-4664-B7B2-D6EF38F4F992}"/>
              </a:ext>
            </a:extLst>
          </p:cNvPr>
          <p:cNvCxnSpPr>
            <a:stCxn id="58" idx="2"/>
            <a:endCxn id="97" idx="0"/>
          </p:cNvCxnSpPr>
          <p:nvPr/>
        </p:nvCxnSpPr>
        <p:spPr>
          <a:xfrm flipH="1">
            <a:off x="2809913" y="4162961"/>
            <a:ext cx="1185" cy="197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C1750EC-E3E5-4D3A-9614-BFBDB3EB418A}"/>
              </a:ext>
            </a:extLst>
          </p:cNvPr>
          <p:cNvSpPr txBox="1"/>
          <p:nvPr/>
        </p:nvSpPr>
        <p:spPr>
          <a:xfrm>
            <a:off x="3340398" y="3312001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문자열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2305235-609D-47AF-873B-0E1913C46A35}"/>
              </a:ext>
            </a:extLst>
          </p:cNvPr>
          <p:cNvSpPr txBox="1"/>
          <p:nvPr/>
        </p:nvSpPr>
        <p:spPr>
          <a:xfrm>
            <a:off x="5584796" y="2587247"/>
            <a:ext cx="3744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수식인 경우 </a:t>
            </a:r>
            <a:r>
              <a:rPr lang="en-US" altLang="ko-KR" sz="1200" dirty="0">
                <a:solidFill>
                  <a:schemeClr val="accent3"/>
                </a:solidFill>
              </a:rPr>
              <a:t> </a:t>
            </a:r>
            <a:r>
              <a:rPr lang="ko-KR" altLang="en-US" sz="1200" dirty="0" err="1">
                <a:solidFill>
                  <a:schemeClr val="accent3"/>
                </a:solidFill>
              </a:rPr>
              <a:t>파서를</a:t>
            </a:r>
            <a:r>
              <a:rPr lang="ko-KR" altLang="en-US" sz="1200" dirty="0">
                <a:solidFill>
                  <a:schemeClr val="accent3"/>
                </a:solidFill>
              </a:rPr>
              <a:t> 이용하여 </a:t>
            </a:r>
            <a:r>
              <a:rPr lang="en-US" altLang="ko-KR" sz="1200" dirty="0">
                <a:solidFill>
                  <a:schemeClr val="accent3"/>
                </a:solidFill>
              </a:rPr>
              <a:t>result</a:t>
            </a:r>
            <a:r>
              <a:rPr lang="ko-KR" altLang="en-US" sz="1200" dirty="0">
                <a:solidFill>
                  <a:schemeClr val="accent3"/>
                </a:solidFill>
              </a:rPr>
              <a:t>를 구하고 출력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1F518A3-C061-4F84-9B72-83A776653F8B}"/>
              </a:ext>
            </a:extLst>
          </p:cNvPr>
          <p:cNvSpPr txBox="1"/>
          <p:nvPr/>
        </p:nvSpPr>
        <p:spPr>
          <a:xfrm>
            <a:off x="1796987" y="4816709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쉼표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73CADBB-B01F-485D-B9EE-5DC8AF893068}"/>
              </a:ext>
            </a:extLst>
          </p:cNvPr>
          <p:cNvSpPr/>
          <p:nvPr/>
        </p:nvSpPr>
        <p:spPr>
          <a:xfrm>
            <a:off x="1842144" y="5056318"/>
            <a:ext cx="1935538" cy="3349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공백 수 계산하여 탭 출력</a:t>
            </a:r>
            <a:endParaRPr lang="en-US" altLang="ko-KR" sz="1200" dirty="0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9974874D-E975-49F9-988A-027219E9A312}"/>
              </a:ext>
            </a:extLst>
          </p:cNvPr>
          <p:cNvCxnSpPr>
            <a:stCxn id="97" idx="2"/>
            <a:endCxn id="104" idx="0"/>
          </p:cNvCxnSpPr>
          <p:nvPr/>
        </p:nvCxnSpPr>
        <p:spPr>
          <a:xfrm>
            <a:off x="2809913" y="4733518"/>
            <a:ext cx="0" cy="32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E0EDCA1-73A3-4318-979F-0350CA392F32}"/>
              </a:ext>
            </a:extLst>
          </p:cNvPr>
          <p:cNvSpPr txBox="1"/>
          <p:nvPr/>
        </p:nvSpPr>
        <p:spPr>
          <a:xfrm>
            <a:off x="2265224" y="4527095"/>
            <a:ext cx="285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Y</a:t>
            </a:r>
            <a:endParaRPr lang="ko-KR" altLang="en-US" sz="1400" i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6AE1BCD-391F-499E-B25F-8E101BEA8D26}"/>
              </a:ext>
            </a:extLst>
          </p:cNvPr>
          <p:cNvSpPr txBox="1"/>
          <p:nvPr/>
        </p:nvSpPr>
        <p:spPr>
          <a:xfrm>
            <a:off x="3534837" y="3967704"/>
            <a:ext cx="317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N</a:t>
            </a:r>
            <a:endParaRPr lang="ko-KR" altLang="en-US" sz="1400" i="1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8413C5-3643-4DFE-8D9D-2942F22338A2}"/>
              </a:ext>
            </a:extLst>
          </p:cNvPr>
          <p:cNvSpPr/>
          <p:nvPr/>
        </p:nvSpPr>
        <p:spPr>
          <a:xfrm>
            <a:off x="4125770" y="5056318"/>
            <a:ext cx="1935538" cy="3349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공백 출력</a:t>
            </a:r>
            <a:endParaRPr lang="en-US" altLang="ko-KR" sz="1200" dirty="0"/>
          </a:p>
        </p:txBody>
      </p:sp>
      <p:sp>
        <p:nvSpPr>
          <p:cNvPr id="120" name="순서도: 판단 119">
            <a:extLst>
              <a:ext uri="{FF2B5EF4-FFF2-40B4-BE49-F238E27FC236}">
                <a16:creationId xmlns:a16="http://schemas.microsoft.com/office/drawing/2014/main" id="{2D66CB52-3723-48D3-A24C-9A54D411A15C}"/>
              </a:ext>
            </a:extLst>
          </p:cNvPr>
          <p:cNvSpPr/>
          <p:nvPr/>
        </p:nvSpPr>
        <p:spPr>
          <a:xfrm>
            <a:off x="4283861" y="4365467"/>
            <a:ext cx="1619356" cy="373426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lastDelim.equal</a:t>
            </a:r>
            <a:r>
              <a:rPr lang="en-US" altLang="ko-KR" sz="1200" dirty="0"/>
              <a:t>( ; )</a:t>
            </a:r>
            <a:endParaRPr lang="ko-KR" altLang="en-US" sz="1200" dirty="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A1F28DF6-D3D6-4797-A04F-FE234939A246}"/>
              </a:ext>
            </a:extLst>
          </p:cNvPr>
          <p:cNvCxnSpPr>
            <a:stCxn id="97" idx="3"/>
            <a:endCxn id="120" idx="1"/>
          </p:cNvCxnSpPr>
          <p:nvPr/>
        </p:nvCxnSpPr>
        <p:spPr>
          <a:xfrm>
            <a:off x="3619591" y="4546805"/>
            <a:ext cx="664270" cy="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749BB52-B6D2-4FE6-B4DA-E3FFD7C893FE}"/>
              </a:ext>
            </a:extLst>
          </p:cNvPr>
          <p:cNvSpPr txBox="1"/>
          <p:nvPr/>
        </p:nvSpPr>
        <p:spPr>
          <a:xfrm>
            <a:off x="5349938" y="4806478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세미콜론</a:t>
            </a: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3FBE12EB-D1CD-4477-9DA1-4209CED81BF7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5093539" y="4738893"/>
            <a:ext cx="0" cy="32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5E3DEC4B-1C89-47EC-93A8-6AAC0812F013}"/>
              </a:ext>
            </a:extLst>
          </p:cNvPr>
          <p:cNvSpPr txBox="1"/>
          <p:nvPr/>
        </p:nvSpPr>
        <p:spPr>
          <a:xfrm>
            <a:off x="4689882" y="4533374"/>
            <a:ext cx="285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Y</a:t>
            </a:r>
            <a:endParaRPr lang="ko-KR" altLang="en-US" sz="1400" i="1" dirty="0"/>
          </a:p>
        </p:txBody>
      </p:sp>
      <p:sp>
        <p:nvSpPr>
          <p:cNvPr id="130" name="순서도: 판단 129">
            <a:extLst>
              <a:ext uri="{FF2B5EF4-FFF2-40B4-BE49-F238E27FC236}">
                <a16:creationId xmlns:a16="http://schemas.microsoft.com/office/drawing/2014/main" id="{4D289B81-FC66-431C-AD09-75765D709AD2}"/>
              </a:ext>
            </a:extLst>
          </p:cNvPr>
          <p:cNvSpPr/>
          <p:nvPr/>
        </p:nvSpPr>
        <p:spPr>
          <a:xfrm>
            <a:off x="6397246" y="4310727"/>
            <a:ext cx="2158275" cy="47910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kwToken</a:t>
            </a:r>
            <a:r>
              <a:rPr lang="en-US" altLang="ko-KR" sz="1050" dirty="0"/>
              <a:t>!=EOL&amp;&amp;!</a:t>
            </a:r>
            <a:r>
              <a:rPr lang="en-US" altLang="ko-KR" sz="1050" dirty="0" err="1"/>
              <a:t>token.equals</a:t>
            </a:r>
            <a:r>
              <a:rPr lang="en-US" altLang="ko-KR" sz="1050" dirty="0"/>
              <a:t>(EOP)</a:t>
            </a:r>
            <a:endParaRPr lang="ko-KR" altLang="en-US" sz="1050" dirty="0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DF95651E-1F4F-40A2-B38D-51FD398882D6}"/>
              </a:ext>
            </a:extLst>
          </p:cNvPr>
          <p:cNvCxnSpPr>
            <a:cxnSpLocks/>
            <a:stCxn id="120" idx="3"/>
            <a:endCxn id="130" idx="1"/>
          </p:cNvCxnSpPr>
          <p:nvPr/>
        </p:nvCxnSpPr>
        <p:spPr>
          <a:xfrm flipV="1">
            <a:off x="5903217" y="4550277"/>
            <a:ext cx="494029" cy="1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B12ADEA0-8EFE-415C-8697-936EFA8E98DE}"/>
              </a:ext>
            </a:extLst>
          </p:cNvPr>
          <p:cNvSpPr txBox="1"/>
          <p:nvPr/>
        </p:nvSpPr>
        <p:spPr>
          <a:xfrm>
            <a:off x="5797480" y="3922436"/>
            <a:ext cx="317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N</a:t>
            </a:r>
            <a:endParaRPr lang="ko-KR" altLang="en-US" sz="1400" i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39FDAFC-5E06-4F2F-BD71-BAB5D5DBF45F}"/>
              </a:ext>
            </a:extLst>
          </p:cNvPr>
          <p:cNvSpPr txBox="1"/>
          <p:nvPr/>
        </p:nvSpPr>
        <p:spPr>
          <a:xfrm>
            <a:off x="7499389" y="4798602"/>
            <a:ext cx="2630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3"/>
                </a:solidFill>
              </a:rPr>
              <a:t>//</a:t>
            </a:r>
            <a:r>
              <a:rPr lang="ko-KR" altLang="en-US" sz="1200" dirty="0">
                <a:solidFill>
                  <a:schemeClr val="accent3"/>
                </a:solidFill>
              </a:rPr>
              <a:t>정의되지 않은 문자를 입력한 경우</a:t>
            </a:r>
          </a:p>
        </p:txBody>
      </p:sp>
      <p:sp>
        <p:nvSpPr>
          <p:cNvPr id="145" name="순서도: 종속 처리 144">
            <a:extLst>
              <a:ext uri="{FF2B5EF4-FFF2-40B4-BE49-F238E27FC236}">
                <a16:creationId xmlns:a16="http://schemas.microsoft.com/office/drawing/2014/main" id="{A5862458-E6E8-4CDA-97C4-C089F08EB2F5}"/>
              </a:ext>
            </a:extLst>
          </p:cNvPr>
          <p:cNvSpPr/>
          <p:nvPr/>
        </p:nvSpPr>
        <p:spPr>
          <a:xfrm>
            <a:off x="6508614" y="5053600"/>
            <a:ext cx="1935538" cy="334961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handleErr</a:t>
            </a:r>
            <a:r>
              <a:rPr lang="en-US" altLang="ko-KR" sz="1200" dirty="0"/>
              <a:t>(SYNTAX)</a:t>
            </a:r>
            <a:endParaRPr lang="ko-KR" altLang="en-US" sz="1400" dirty="0"/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9D90C576-AA19-41D2-95EA-5485D038DC7E}"/>
              </a:ext>
            </a:extLst>
          </p:cNvPr>
          <p:cNvCxnSpPr>
            <a:cxnSpLocks/>
            <a:stCxn id="130" idx="2"/>
            <a:endCxn id="145" idx="0"/>
          </p:cNvCxnSpPr>
          <p:nvPr/>
        </p:nvCxnSpPr>
        <p:spPr>
          <a:xfrm flipH="1">
            <a:off x="7476383" y="4789827"/>
            <a:ext cx="1" cy="26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4F430F91-3CE0-4C0A-BEE8-B1779D44E013}"/>
              </a:ext>
            </a:extLst>
          </p:cNvPr>
          <p:cNvSpPr txBox="1"/>
          <p:nvPr/>
        </p:nvSpPr>
        <p:spPr>
          <a:xfrm>
            <a:off x="7140445" y="4524321"/>
            <a:ext cx="285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Y</a:t>
            </a:r>
            <a:endParaRPr lang="ko-KR" altLang="en-US" sz="1400" i="1" dirty="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CC2B2381-3283-4BC8-BEF3-FD4B27933FCB}"/>
              </a:ext>
            </a:extLst>
          </p:cNvPr>
          <p:cNvCxnSpPr>
            <a:cxnSpLocks/>
            <a:stCxn id="104" idx="2"/>
            <a:endCxn id="15" idx="0"/>
          </p:cNvCxnSpPr>
          <p:nvPr/>
        </p:nvCxnSpPr>
        <p:spPr>
          <a:xfrm flipH="1">
            <a:off x="2795963" y="5391280"/>
            <a:ext cx="13950" cy="41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4FD3B5F8-A07A-406E-92E8-85286141FDD0}"/>
              </a:ext>
            </a:extLst>
          </p:cNvPr>
          <p:cNvCxnSpPr>
            <a:cxnSpLocks/>
          </p:cNvCxnSpPr>
          <p:nvPr/>
        </p:nvCxnSpPr>
        <p:spPr>
          <a:xfrm>
            <a:off x="5093539" y="5400333"/>
            <a:ext cx="0" cy="20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1947620E-AC32-4C74-8C8E-3866B3E68B88}"/>
              </a:ext>
            </a:extLst>
          </p:cNvPr>
          <p:cNvSpPr txBox="1"/>
          <p:nvPr/>
        </p:nvSpPr>
        <p:spPr>
          <a:xfrm>
            <a:off x="2407105" y="5910460"/>
            <a:ext cx="317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i="1" dirty="0"/>
          </a:p>
          <a:p>
            <a:r>
              <a:rPr lang="en-US" altLang="ko-KR" sz="1400" i="1" dirty="0"/>
              <a:t>N</a:t>
            </a:r>
            <a:endParaRPr lang="ko-KR" altLang="en-US" sz="1400" i="1" dirty="0"/>
          </a:p>
        </p:txBody>
      </p: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342FBDA9-D368-47C2-8005-8E0D36D911B3}"/>
              </a:ext>
            </a:extLst>
          </p:cNvPr>
          <p:cNvCxnSpPr>
            <a:stCxn id="130" idx="3"/>
          </p:cNvCxnSpPr>
          <p:nvPr/>
        </p:nvCxnSpPr>
        <p:spPr>
          <a:xfrm flipH="1">
            <a:off x="2809913" y="4550277"/>
            <a:ext cx="5745608" cy="1059217"/>
          </a:xfrm>
          <a:prstGeom prst="bentConnector3">
            <a:avLst>
              <a:gd name="adj1" fmla="val -107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연결선: 꺾임 202">
            <a:extLst>
              <a:ext uri="{FF2B5EF4-FFF2-40B4-BE49-F238E27FC236}">
                <a16:creationId xmlns:a16="http://schemas.microsoft.com/office/drawing/2014/main" id="{BC26F165-9DAA-4624-8CE8-CB856A7DE3BC}"/>
              </a:ext>
            </a:extLst>
          </p:cNvPr>
          <p:cNvCxnSpPr>
            <a:cxnSpLocks/>
            <a:stCxn id="145" idx="2"/>
          </p:cNvCxnSpPr>
          <p:nvPr/>
        </p:nvCxnSpPr>
        <p:spPr>
          <a:xfrm rot="5400000">
            <a:off x="4747677" y="3891209"/>
            <a:ext cx="1231354" cy="4226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364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DCA228D-9C0B-40BD-98DB-31C61AAE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711489"/>
            <a:ext cx="10515600" cy="355311"/>
          </a:xfrm>
        </p:spPr>
        <p:txBody>
          <a:bodyPr/>
          <a:lstStyle/>
          <a:p>
            <a:r>
              <a:rPr lang="en-US" altLang="ko-KR" sz="3200" dirty="0"/>
              <a:t>Small BASIC</a:t>
            </a:r>
            <a:r>
              <a:rPr lang="ko-KR" altLang="en-US" sz="3200" dirty="0"/>
              <a:t> 인터프리터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4224087-DB00-47B4-B970-700E6514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5241"/>
            <a:ext cx="10529455" cy="5541818"/>
          </a:xfrm>
        </p:spPr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구문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일반적인</a:t>
            </a:r>
            <a:r>
              <a:rPr lang="en-US" altLang="ko-KR" dirty="0"/>
              <a:t> </a:t>
            </a:r>
            <a:r>
              <a:rPr lang="ko-KR" altLang="en-US" dirty="0"/>
              <a:t>형태</a:t>
            </a:r>
            <a:r>
              <a:rPr lang="en-US" altLang="ko-KR" dirty="0"/>
              <a:t>: INPUT var</a:t>
            </a:r>
            <a:r>
              <a:rPr lang="ko-KR" altLang="en-US" dirty="0"/>
              <a:t> 또는 </a:t>
            </a:r>
            <a:r>
              <a:rPr lang="en-US" altLang="ko-KR" dirty="0"/>
              <a:t>INPUT “</a:t>
            </a:r>
            <a:r>
              <a:rPr lang="ko-KR" altLang="en-US" dirty="0"/>
              <a:t>프롬프트 문자열</a:t>
            </a:r>
            <a:r>
              <a:rPr lang="en-US" altLang="ko-KR" dirty="0"/>
              <a:t>”, var</a:t>
            </a:r>
          </a:p>
          <a:p>
            <a:pPr marL="0" indent="0">
              <a:buNone/>
            </a:pPr>
            <a:r>
              <a:rPr lang="ko-KR" altLang="en-US" dirty="0"/>
              <a:t>사용자가 입력한 값은 </a:t>
            </a:r>
            <a:r>
              <a:rPr lang="en-US" altLang="ko-KR" dirty="0"/>
              <a:t>var</a:t>
            </a:r>
            <a:r>
              <a:rPr lang="ko-KR" altLang="en-US" dirty="0"/>
              <a:t>에 저장된다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INPUT x			-&gt;? </a:t>
            </a:r>
            <a:r>
              <a:rPr lang="ko-KR" altLang="en-US" dirty="0"/>
              <a:t>출력 후 입력 대기</a:t>
            </a:r>
            <a:r>
              <a:rPr lang="en-US" altLang="ko-KR" dirty="0"/>
              <a:t>, 10 </a:t>
            </a:r>
            <a:r>
              <a:rPr lang="ko-KR" altLang="en-US" dirty="0"/>
              <a:t>입력하면 </a:t>
            </a:r>
            <a:r>
              <a:rPr lang="en-US" altLang="ko-KR" dirty="0"/>
              <a:t>x</a:t>
            </a:r>
            <a:r>
              <a:rPr lang="ko-KR" altLang="en-US" dirty="0"/>
              <a:t>에 </a:t>
            </a:r>
            <a:r>
              <a:rPr lang="en-US" altLang="ko-KR" dirty="0"/>
              <a:t>10 </a:t>
            </a:r>
            <a:r>
              <a:rPr lang="ko-KR" altLang="en-US" dirty="0"/>
              <a:t>저장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INPUT “Enter</a:t>
            </a:r>
            <a:r>
              <a:rPr lang="ko-KR" altLang="en-US" dirty="0"/>
              <a:t> </a:t>
            </a:r>
            <a:r>
              <a:rPr lang="en-US" altLang="ko-KR" dirty="0"/>
              <a:t>x: ”,x	-&gt; Enter x: </a:t>
            </a:r>
            <a:r>
              <a:rPr lang="ko-KR" altLang="en-US" dirty="0"/>
              <a:t>출력 후 대기</a:t>
            </a:r>
            <a:r>
              <a:rPr lang="en-US" altLang="ko-KR" dirty="0"/>
              <a:t>, 10 </a:t>
            </a:r>
            <a:r>
              <a:rPr lang="ko-KR" altLang="en-US" dirty="0"/>
              <a:t>입력하면 </a:t>
            </a:r>
            <a:r>
              <a:rPr lang="en-US" altLang="ko-KR" dirty="0"/>
              <a:t>x</a:t>
            </a:r>
            <a:r>
              <a:rPr lang="ko-KR" altLang="en-US" dirty="0"/>
              <a:t>에 </a:t>
            </a:r>
            <a:r>
              <a:rPr lang="en-US" altLang="ko-KR" dirty="0"/>
              <a:t>10 </a:t>
            </a:r>
            <a:r>
              <a:rPr lang="ko-KR" altLang="en-US" dirty="0"/>
              <a:t>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755837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Festival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6712</TotalTime>
  <Words>1706</Words>
  <Application>Microsoft Office PowerPoint</Application>
  <PresentationFormat>와이드스크린</PresentationFormat>
  <Paragraphs>377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Malgun Gothic Semilight</vt:lpstr>
      <vt:lpstr>Malgun Gothic Semilight (본문)</vt:lpstr>
      <vt:lpstr>Malgun Gothic</vt:lpstr>
      <vt:lpstr>Arial</vt:lpstr>
      <vt:lpstr>Calibri</vt:lpstr>
      <vt:lpstr>ShapesVTI</vt:lpstr>
      <vt:lpstr>Art of Java</vt:lpstr>
      <vt:lpstr>제 3장 자바로 언어 인터프리터 구현하기 </vt:lpstr>
      <vt:lpstr>Small BASIC 인터프리터 </vt:lpstr>
      <vt:lpstr>Small BASIC 인터프리터 </vt:lpstr>
      <vt:lpstr>Small BASIC 인터프리터 </vt:lpstr>
      <vt:lpstr>Small BASIC 인터프리터 </vt:lpstr>
      <vt:lpstr>Small BASIC 인터프리터 </vt:lpstr>
      <vt:lpstr>Small BASIC 인터프리터 </vt:lpstr>
      <vt:lpstr>Small BASIC 인터프리터 </vt:lpstr>
      <vt:lpstr>Small BASIC 인터프리터 </vt:lpstr>
      <vt:lpstr>Small BASIC 인터프리터 </vt:lpstr>
      <vt:lpstr>Small BASIC 인터프리터 </vt:lpstr>
      <vt:lpstr>Small BASIC 인터프리터 </vt:lpstr>
      <vt:lpstr>Small BASIC 인터프리터 </vt:lpstr>
      <vt:lpstr>Small BASIC 인터프리터 </vt:lpstr>
      <vt:lpstr>Small BASIC 인터프리터 </vt:lpstr>
      <vt:lpstr>Small BASIC 인터프리터 </vt:lpstr>
      <vt:lpstr>Small BASIC 인터프리터 </vt:lpstr>
      <vt:lpstr>Small BASIC 인터프리터 </vt:lpstr>
      <vt:lpstr>Small BASIC 인터프리터 </vt:lpstr>
      <vt:lpstr>Small BASIC 인터프리터 </vt:lpstr>
      <vt:lpstr>Small BASIC 인터프리터 </vt:lpstr>
      <vt:lpstr>Small BASIC 인터프리터 확장 </vt:lpstr>
      <vt:lpstr>Small BASIC 인터프리터 확장 </vt:lpstr>
      <vt:lpstr>Small BASIC 인터프리터 확장 </vt:lpstr>
      <vt:lpstr>Small BASIC 인터프리터 확장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Eomchaiwon</dc:creator>
  <cp:lastModifiedBy>Eomchaiwon</cp:lastModifiedBy>
  <cp:revision>1</cp:revision>
  <dcterms:created xsi:type="dcterms:W3CDTF">2021-12-27T05:42:15Z</dcterms:created>
  <dcterms:modified xsi:type="dcterms:W3CDTF">2022-01-31T09:20:02Z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