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  <p:sldMasterId id="2147483713" r:id="rId2"/>
  </p:sldMasterIdLst>
  <p:sldIdLst>
    <p:sldId id="256" r:id="rId3"/>
    <p:sldId id="260" r:id="rId4"/>
    <p:sldId id="258" r:id="rId5"/>
    <p:sldId id="271" r:id="rId6"/>
    <p:sldId id="270" r:id="rId7"/>
    <p:sldId id="269" r:id="rId8"/>
    <p:sldId id="273" r:id="rId9"/>
    <p:sldId id="2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/50rMjbiOCqrBzPRVXoSXw==" hashData="NZPaPwuCZDEZnUCd6Tn340rbtjKm2MmolpyvDqjlGC7wSj7ZUhOtv/5wFGAc5k5qGfxa7UusNKs3D8SXnDdEE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FF8EE-51E5-4148-85CF-453A7B9C705D}" v="654" dt="2022-02-07T05:50:59.704"/>
    <p1510:client id="{E07CA865-8AFD-43FC-9C20-4FB0DDAA4F2D}" v="936" dt="2022-02-07T01:31:17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omchaiwon" userId="74fa6080-60df-4f48-a8a6-6e401d75eb48" providerId="ADAL" clId="{754FF8EE-51E5-4148-85CF-453A7B9C705D}"/>
    <pc:docChg chg="undo redo custSel addSld delSld modSld sldOrd addMainMaster delMainMaster">
      <pc:chgData name="Eomchaiwon" userId="74fa6080-60df-4f48-a8a6-6e401d75eb48" providerId="ADAL" clId="{754FF8EE-51E5-4148-85CF-453A7B9C705D}" dt="2022-02-07T05:51:29.614" v="4890" actId="1076"/>
      <pc:docMkLst>
        <pc:docMk/>
      </pc:docMkLst>
      <pc:sldChg chg="addSp delSp modSp new mod setBg modClrScheme chgLayout">
        <pc:chgData name="Eomchaiwon" userId="74fa6080-60df-4f48-a8a6-6e401d75eb48" providerId="ADAL" clId="{754FF8EE-51E5-4148-85CF-453A7B9C705D}" dt="2022-01-24T05:19:03.847" v="124" actId="1035"/>
        <pc:sldMkLst>
          <pc:docMk/>
          <pc:sldMk cId="648983444" sldId="256"/>
        </pc:sldMkLst>
        <pc:spChg chg="mod">
          <ac:chgData name="Eomchaiwon" userId="74fa6080-60df-4f48-a8a6-6e401d75eb48" providerId="ADAL" clId="{754FF8EE-51E5-4148-85CF-453A7B9C705D}" dt="2022-01-24T05:18:59.911" v="119" actId="1036"/>
          <ac:spMkLst>
            <pc:docMk/>
            <pc:sldMk cId="648983444" sldId="256"/>
            <ac:spMk id="2" creationId="{F7CC27BE-4378-4971-B28E-B6ABEF6B1BA1}"/>
          </ac:spMkLst>
        </pc:spChg>
        <pc:spChg chg="mod">
          <ac:chgData name="Eomchaiwon" userId="74fa6080-60df-4f48-a8a6-6e401d75eb48" providerId="ADAL" clId="{754FF8EE-51E5-4148-85CF-453A7B9C705D}" dt="2022-01-24T05:19:03.847" v="124" actId="1035"/>
          <ac:spMkLst>
            <pc:docMk/>
            <pc:sldMk cId="648983444" sldId="256"/>
            <ac:spMk id="3" creationId="{5C26095C-F69C-412C-8BB6-3DD2D53050FC}"/>
          </ac:spMkLst>
        </pc:spChg>
        <pc:spChg chg="add del">
          <ac:chgData name="Eomchaiwon" userId="74fa6080-60df-4f48-a8a6-6e401d75eb48" providerId="ADAL" clId="{754FF8EE-51E5-4148-85CF-453A7B9C705D}" dt="2022-01-24T05:18:16.481" v="52" actId="26606"/>
          <ac:spMkLst>
            <pc:docMk/>
            <pc:sldMk cId="648983444" sldId="256"/>
            <ac:spMk id="9" creationId="{8C37C960-91F5-4F61-B2CD-8A037920720B}"/>
          </ac:spMkLst>
        </pc:spChg>
        <pc:spChg chg="add del">
          <ac:chgData name="Eomchaiwon" userId="74fa6080-60df-4f48-a8a6-6e401d75eb48" providerId="ADAL" clId="{754FF8EE-51E5-4148-85CF-453A7B9C705D}" dt="2022-01-24T05:18:16.481" v="52" actId="26606"/>
          <ac:spMkLst>
            <pc:docMk/>
            <pc:sldMk cId="648983444" sldId="256"/>
            <ac:spMk id="11" creationId="{50F155B6-ACA8-4C58-AAB6-CAFC981FF9EA}"/>
          </ac:spMkLst>
        </pc:spChg>
        <pc:spChg chg="add del">
          <ac:chgData name="Eomchaiwon" userId="74fa6080-60df-4f48-a8a6-6e401d75eb48" providerId="ADAL" clId="{754FF8EE-51E5-4148-85CF-453A7B9C705D}" dt="2022-01-24T05:18:16.481" v="52" actId="26606"/>
          <ac:spMkLst>
            <pc:docMk/>
            <pc:sldMk cId="648983444" sldId="256"/>
            <ac:spMk id="13" creationId="{A5C31099-1BBD-40CE-BC60-FCE50741940D}"/>
          </ac:spMkLst>
        </pc:spChg>
        <pc:spChg chg="add del">
          <ac:chgData name="Eomchaiwon" userId="74fa6080-60df-4f48-a8a6-6e401d75eb48" providerId="ADAL" clId="{754FF8EE-51E5-4148-85CF-453A7B9C705D}" dt="2022-01-24T05:18:42.508" v="73" actId="26606"/>
          <ac:spMkLst>
            <pc:docMk/>
            <pc:sldMk cId="648983444" sldId="256"/>
            <ac:spMk id="15" creationId="{8C37C960-91F5-4F61-B2CD-8A037920720B}"/>
          </ac:spMkLst>
        </pc:spChg>
        <pc:spChg chg="add del">
          <ac:chgData name="Eomchaiwon" userId="74fa6080-60df-4f48-a8a6-6e401d75eb48" providerId="ADAL" clId="{754FF8EE-51E5-4148-85CF-453A7B9C705D}" dt="2022-01-24T05:18:42.490" v="72" actId="26606"/>
          <ac:spMkLst>
            <pc:docMk/>
            <pc:sldMk cId="648983444" sldId="256"/>
            <ac:spMk id="17" creationId="{C3E06833-B59C-442F-9A6A-F8F55936D530}"/>
          </ac:spMkLst>
        </pc:spChg>
        <pc:spChg chg="add del">
          <ac:chgData name="Eomchaiwon" userId="74fa6080-60df-4f48-a8a6-6e401d75eb48" providerId="ADAL" clId="{754FF8EE-51E5-4148-85CF-453A7B9C705D}" dt="2022-01-24T05:17:52.883" v="47" actId="26606"/>
          <ac:spMkLst>
            <pc:docMk/>
            <pc:sldMk cId="648983444" sldId="256"/>
            <ac:spMk id="18" creationId="{8C37C960-91F5-4F61-B2CD-8A037920720B}"/>
          </ac:spMkLst>
        </pc:spChg>
        <pc:spChg chg="add del">
          <ac:chgData name="Eomchaiwon" userId="74fa6080-60df-4f48-a8a6-6e401d75eb48" providerId="ADAL" clId="{754FF8EE-51E5-4148-85CF-453A7B9C705D}" dt="2022-01-24T05:18:42.490" v="72" actId="26606"/>
          <ac:spMkLst>
            <pc:docMk/>
            <pc:sldMk cId="648983444" sldId="256"/>
            <ac:spMk id="19" creationId="{FA2016CF-2F24-4AE4-8A87-D9B6A3DE31E2}"/>
          </ac:spMkLst>
        </pc:spChg>
        <pc:spChg chg="add del">
          <ac:chgData name="Eomchaiwon" userId="74fa6080-60df-4f48-a8a6-6e401d75eb48" providerId="ADAL" clId="{754FF8EE-51E5-4148-85CF-453A7B9C705D}" dt="2022-01-24T05:17:55.200" v="49" actId="26606"/>
          <ac:spMkLst>
            <pc:docMk/>
            <pc:sldMk cId="648983444" sldId="256"/>
            <ac:spMk id="20" creationId="{C98F2823-0279-49D8-928D-754B222533EF}"/>
          </ac:spMkLst>
        </pc:spChg>
        <pc:spChg chg="add del">
          <ac:chgData name="Eomchaiwon" userId="74fa6080-60df-4f48-a8a6-6e401d75eb48" providerId="ADAL" clId="{754FF8EE-51E5-4148-85CF-453A7B9C705D}" dt="2022-01-24T05:17:55.200" v="49" actId="26606"/>
          <ac:spMkLst>
            <pc:docMk/>
            <pc:sldMk cId="648983444" sldId="256"/>
            <ac:spMk id="21" creationId="{610334BF-0422-4A9A-BE46-AEB8C348BAC4}"/>
          </ac:spMkLst>
        </pc:spChg>
        <pc:spChg chg="add del">
          <ac:chgData name="Eomchaiwon" userId="74fa6080-60df-4f48-a8a6-6e401d75eb48" providerId="ADAL" clId="{754FF8EE-51E5-4148-85CF-453A7B9C705D}" dt="2022-01-24T05:17:55.200" v="49" actId="26606"/>
          <ac:spMkLst>
            <pc:docMk/>
            <pc:sldMk cId="648983444" sldId="256"/>
            <ac:spMk id="22" creationId="{02E45E95-311C-41C7-A882-6E43F0806865}"/>
          </ac:spMkLst>
        </pc:spChg>
        <pc:spChg chg="add">
          <ac:chgData name="Eomchaiwon" userId="74fa6080-60df-4f48-a8a6-6e401d75eb48" providerId="ADAL" clId="{754FF8EE-51E5-4148-85CF-453A7B9C705D}" dt="2022-01-24T05:18:42.508" v="73" actId="26606"/>
          <ac:spMkLst>
            <pc:docMk/>
            <pc:sldMk cId="648983444" sldId="256"/>
            <ac:spMk id="23" creationId="{8C37C960-91F5-4F61-B2CD-8A037920720B}"/>
          </ac:spMkLst>
        </pc:spChg>
        <pc:spChg chg="add del">
          <ac:chgData name="Eomchaiwon" userId="74fa6080-60df-4f48-a8a6-6e401d75eb48" providerId="ADAL" clId="{754FF8EE-51E5-4148-85CF-453A7B9C705D}" dt="2022-01-24T05:17:55.200" v="49" actId="26606"/>
          <ac:spMkLst>
            <pc:docMk/>
            <pc:sldMk cId="648983444" sldId="256"/>
            <ac:spMk id="24" creationId="{B7299D5D-ECC5-41EB-B830-C3A35FB35516}"/>
          </ac:spMkLst>
        </pc:spChg>
        <pc:spChg chg="add">
          <ac:chgData name="Eomchaiwon" userId="74fa6080-60df-4f48-a8a6-6e401d75eb48" providerId="ADAL" clId="{754FF8EE-51E5-4148-85CF-453A7B9C705D}" dt="2022-01-24T05:18:42.508" v="73" actId="26606"/>
          <ac:spMkLst>
            <pc:docMk/>
            <pc:sldMk cId="648983444" sldId="256"/>
            <ac:spMk id="25" creationId="{50F155B6-ACA8-4C58-AAB6-CAFC981FF9EA}"/>
          </ac:spMkLst>
        </pc:spChg>
        <pc:spChg chg="add del">
          <ac:chgData name="Eomchaiwon" userId="74fa6080-60df-4f48-a8a6-6e401d75eb48" providerId="ADAL" clId="{754FF8EE-51E5-4148-85CF-453A7B9C705D}" dt="2022-01-24T05:17:55.200" v="49" actId="26606"/>
          <ac:spMkLst>
            <pc:docMk/>
            <pc:sldMk cId="648983444" sldId="256"/>
            <ac:spMk id="26" creationId="{88C91735-5EFE-44D1-8CC6-FDF0D11B6F5D}"/>
          </ac:spMkLst>
        </pc:spChg>
        <pc:spChg chg="add">
          <ac:chgData name="Eomchaiwon" userId="74fa6080-60df-4f48-a8a6-6e401d75eb48" providerId="ADAL" clId="{754FF8EE-51E5-4148-85CF-453A7B9C705D}" dt="2022-01-24T05:18:42.508" v="73" actId="26606"/>
          <ac:spMkLst>
            <pc:docMk/>
            <pc:sldMk cId="648983444" sldId="256"/>
            <ac:spMk id="27" creationId="{A5C31099-1BBD-40CE-BC60-FCE50741940D}"/>
          </ac:spMkLst>
        </pc:spChg>
        <pc:spChg chg="add del">
          <ac:chgData name="Eomchaiwon" userId="74fa6080-60df-4f48-a8a6-6e401d75eb48" providerId="ADAL" clId="{754FF8EE-51E5-4148-85CF-453A7B9C705D}" dt="2022-01-24T05:17:55.200" v="49" actId="26606"/>
          <ac:spMkLst>
            <pc:docMk/>
            <pc:sldMk cId="648983444" sldId="256"/>
            <ac:spMk id="28" creationId="{D33F926C-2613-475D-AEE4-CD7D87D3BA2D}"/>
          </ac:spMkLst>
        </pc:spChg>
        <pc:spChg chg="add del">
          <ac:chgData name="Eomchaiwon" userId="74fa6080-60df-4f48-a8a6-6e401d75eb48" providerId="ADAL" clId="{754FF8EE-51E5-4148-85CF-453A7B9C705D}" dt="2022-01-24T05:18:00.462" v="51" actId="26606"/>
          <ac:spMkLst>
            <pc:docMk/>
            <pc:sldMk cId="648983444" sldId="256"/>
            <ac:spMk id="30" creationId="{8C37C960-91F5-4F61-B2CD-8A037920720B}"/>
          </ac:spMkLst>
        </pc:spChg>
        <pc:picChg chg="add mod">
          <ac:chgData name="Eomchaiwon" userId="74fa6080-60df-4f48-a8a6-6e401d75eb48" providerId="ADAL" clId="{754FF8EE-51E5-4148-85CF-453A7B9C705D}" dt="2022-01-24T05:18:42.508" v="73" actId="26606"/>
          <ac:picMkLst>
            <pc:docMk/>
            <pc:sldMk cId="648983444" sldId="256"/>
            <ac:picMk id="4" creationId="{ABAEA897-74DB-4FF0-83B2-5CFA476D2FAC}"/>
          </ac:picMkLst>
        </pc:picChg>
      </pc:sldChg>
      <pc:sldChg chg="addSp delSp modSp new mod">
        <pc:chgData name="Eomchaiwon" userId="74fa6080-60df-4f48-a8a6-6e401d75eb48" providerId="ADAL" clId="{754FF8EE-51E5-4148-85CF-453A7B9C705D}" dt="2022-02-04T03:51:47.069" v="2058" actId="20577"/>
        <pc:sldMkLst>
          <pc:docMk/>
          <pc:sldMk cId="1117002395" sldId="257"/>
        </pc:sldMkLst>
        <pc:spChg chg="mod">
          <ac:chgData name="Eomchaiwon" userId="74fa6080-60df-4f48-a8a6-6e401d75eb48" providerId="ADAL" clId="{754FF8EE-51E5-4148-85CF-453A7B9C705D}" dt="2022-02-04T03:51:47.069" v="2058" actId="20577"/>
          <ac:spMkLst>
            <pc:docMk/>
            <pc:sldMk cId="1117002395" sldId="257"/>
            <ac:spMk id="2" creationId="{00C77F84-B574-4E55-A49D-83319CC5D4E7}"/>
          </ac:spMkLst>
        </pc:spChg>
        <pc:spChg chg="mod">
          <ac:chgData name="Eomchaiwon" userId="74fa6080-60df-4f48-a8a6-6e401d75eb48" providerId="ADAL" clId="{754FF8EE-51E5-4148-85CF-453A7B9C705D}" dt="2022-01-27T04:05:30.999" v="909" actId="113"/>
          <ac:spMkLst>
            <pc:docMk/>
            <pc:sldMk cId="1117002395" sldId="257"/>
            <ac:spMk id="3" creationId="{F526CFA8-5548-47CA-AC06-692ABAD3A706}"/>
          </ac:spMkLst>
        </pc:spChg>
        <pc:picChg chg="add del mod">
          <ac:chgData name="Eomchaiwon" userId="74fa6080-60df-4f48-a8a6-6e401d75eb48" providerId="ADAL" clId="{754FF8EE-51E5-4148-85CF-453A7B9C705D}" dt="2022-01-27T04:04:51.902" v="885" actId="478"/>
          <ac:picMkLst>
            <pc:docMk/>
            <pc:sldMk cId="1117002395" sldId="257"/>
            <ac:picMk id="5" creationId="{7896D96D-2A61-4252-82BE-F64C5F3EE453}"/>
          </ac:picMkLst>
        </pc:picChg>
      </pc:sldChg>
      <pc:sldChg chg="addSp delSp modSp new mod setBg">
        <pc:chgData name="Eomchaiwon" userId="74fa6080-60df-4f48-a8a6-6e401d75eb48" providerId="ADAL" clId="{754FF8EE-51E5-4148-85CF-453A7B9C705D}" dt="2022-02-04T05:14:58.536" v="3446" actId="20577"/>
        <pc:sldMkLst>
          <pc:docMk/>
          <pc:sldMk cId="102491711" sldId="258"/>
        </pc:sldMkLst>
        <pc:spChg chg="mod">
          <ac:chgData name="Eomchaiwon" userId="74fa6080-60df-4f48-a8a6-6e401d75eb48" providerId="ADAL" clId="{754FF8EE-51E5-4148-85CF-453A7B9C705D}" dt="2022-02-04T05:03:58.727" v="3356" actId="20577"/>
          <ac:spMkLst>
            <pc:docMk/>
            <pc:sldMk cId="102491711" sldId="258"/>
            <ac:spMk id="2" creationId="{C275C699-B376-4CBD-97E3-C6564A88E9E3}"/>
          </ac:spMkLst>
        </pc:spChg>
        <pc:spChg chg="add del mod">
          <ac:chgData name="Eomchaiwon" userId="74fa6080-60df-4f48-a8a6-6e401d75eb48" providerId="ADAL" clId="{754FF8EE-51E5-4148-85CF-453A7B9C705D}" dt="2022-02-04T05:14:58.536" v="3446" actId="20577"/>
          <ac:spMkLst>
            <pc:docMk/>
            <pc:sldMk cId="102491711" sldId="258"/>
            <ac:spMk id="3" creationId="{6A7B5FBD-30EB-4F75-91C1-4D6764C93A4B}"/>
          </ac:spMkLst>
        </pc:spChg>
        <pc:spChg chg="add del mod">
          <ac:chgData name="Eomchaiwon" userId="74fa6080-60df-4f48-a8a6-6e401d75eb48" providerId="ADAL" clId="{754FF8EE-51E5-4148-85CF-453A7B9C705D}" dt="2022-01-24T06:23:09.976" v="292"/>
          <ac:spMkLst>
            <pc:docMk/>
            <pc:sldMk cId="102491711" sldId="258"/>
            <ac:spMk id="4" creationId="{8083AA8E-C783-48D6-B0FA-8D31C10042CE}"/>
          </ac:spMkLst>
        </pc:spChg>
        <pc:spChg chg="add del">
          <ac:chgData name="Eomchaiwon" userId="74fa6080-60df-4f48-a8a6-6e401d75eb48" providerId="ADAL" clId="{754FF8EE-51E5-4148-85CF-453A7B9C705D}" dt="2022-01-24T06:29:09.925" v="508"/>
          <ac:spMkLst>
            <pc:docMk/>
            <pc:sldMk cId="102491711" sldId="258"/>
            <ac:spMk id="5" creationId="{2738FC55-D2B4-41A2-A671-E366AFA423C5}"/>
          </ac:spMkLst>
        </pc:spChg>
        <pc:spChg chg="add del mod">
          <ac:chgData name="Eomchaiwon" userId="74fa6080-60df-4f48-a8a6-6e401d75eb48" providerId="ADAL" clId="{754FF8EE-51E5-4148-85CF-453A7B9C705D}" dt="2022-01-24T06:29:09.468" v="507"/>
          <ac:spMkLst>
            <pc:docMk/>
            <pc:sldMk cId="102491711" sldId="258"/>
            <ac:spMk id="6" creationId="{5F6297CB-BC2E-4850-AD20-FB304675E7C8}"/>
          </ac:spMkLst>
        </pc:spChg>
        <pc:spChg chg="add del">
          <ac:chgData name="Eomchaiwon" userId="74fa6080-60df-4f48-a8a6-6e401d75eb48" providerId="ADAL" clId="{754FF8EE-51E5-4148-85CF-453A7B9C705D}" dt="2022-01-24T06:29:15.384" v="511"/>
          <ac:spMkLst>
            <pc:docMk/>
            <pc:sldMk cId="102491711" sldId="258"/>
            <ac:spMk id="7" creationId="{6288E810-DD04-4055-BD28-0D7D37A65D72}"/>
          </ac:spMkLst>
        </pc:spChg>
        <pc:spChg chg="add">
          <ac:chgData name="Eomchaiwon" userId="74fa6080-60df-4f48-a8a6-6e401d75eb48" providerId="ADAL" clId="{754FF8EE-51E5-4148-85CF-453A7B9C705D}" dt="2022-01-24T05:20:14.256" v="198" actId="26606"/>
          <ac:spMkLst>
            <pc:docMk/>
            <pc:sldMk cId="102491711" sldId="258"/>
            <ac:spMk id="8" creationId="{0C97EDAC-272B-41CC-86DA-8AC840ADE810}"/>
          </ac:spMkLst>
        </pc:spChg>
        <pc:spChg chg="add del">
          <ac:chgData name="Eomchaiwon" userId="74fa6080-60df-4f48-a8a6-6e401d75eb48" providerId="ADAL" clId="{754FF8EE-51E5-4148-85CF-453A7B9C705D}" dt="2022-01-24T06:29:30.450" v="513"/>
          <ac:spMkLst>
            <pc:docMk/>
            <pc:sldMk cId="102491711" sldId="258"/>
            <ac:spMk id="9" creationId="{0F34A19F-08EA-48A4-AA1E-F2F81391FA2A}"/>
          </ac:spMkLst>
        </pc:spChg>
        <pc:spChg chg="add del">
          <ac:chgData name="Eomchaiwon" userId="74fa6080-60df-4f48-a8a6-6e401d75eb48" providerId="ADAL" clId="{754FF8EE-51E5-4148-85CF-453A7B9C705D}" dt="2022-01-24T06:31:02.613" v="559"/>
          <ac:spMkLst>
            <pc:docMk/>
            <pc:sldMk cId="102491711" sldId="258"/>
            <ac:spMk id="10" creationId="{9A19CDC0-A3ED-4FC3-9539-13AD42227F1C}"/>
          </ac:spMkLst>
        </pc:spChg>
        <pc:spChg chg="add del mod">
          <ac:chgData name="Eomchaiwon" userId="74fa6080-60df-4f48-a8a6-6e401d75eb48" providerId="ADAL" clId="{754FF8EE-51E5-4148-85CF-453A7B9C705D}" dt="2022-01-24T06:31:02.043" v="558" actId="22"/>
          <ac:spMkLst>
            <pc:docMk/>
            <pc:sldMk cId="102491711" sldId="258"/>
            <ac:spMk id="12" creationId="{E36148E0-0F89-4C5C-92CC-0E65B03F944F}"/>
          </ac:spMkLst>
        </pc:spChg>
        <pc:spChg chg="add del">
          <ac:chgData name="Eomchaiwon" userId="74fa6080-60df-4f48-a8a6-6e401d75eb48" providerId="ADAL" clId="{754FF8EE-51E5-4148-85CF-453A7B9C705D}" dt="2022-01-24T06:31:35.633" v="569"/>
          <ac:spMkLst>
            <pc:docMk/>
            <pc:sldMk cId="102491711" sldId="258"/>
            <ac:spMk id="13" creationId="{1BD67B8D-F09D-4E9D-99E5-EB789E4D5B1D}"/>
          </ac:spMkLst>
        </pc:spChg>
        <pc:spChg chg="add mod">
          <ac:chgData name="Eomchaiwon" userId="74fa6080-60df-4f48-a8a6-6e401d75eb48" providerId="ADAL" clId="{754FF8EE-51E5-4148-85CF-453A7B9C705D}" dt="2022-02-04T05:00:47.407" v="3202" actId="1582"/>
          <ac:spMkLst>
            <pc:docMk/>
            <pc:sldMk cId="102491711" sldId="258"/>
            <ac:spMk id="18" creationId="{F5E6F0D3-E9ED-4779-9451-79B3D29A99B8}"/>
          </ac:spMkLst>
        </pc:spChg>
        <pc:spChg chg="add mod">
          <ac:chgData name="Eomchaiwon" userId="74fa6080-60df-4f48-a8a6-6e401d75eb48" providerId="ADAL" clId="{754FF8EE-51E5-4148-85CF-453A7B9C705D}" dt="2022-01-24T06:58:07.639" v="879" actId="207"/>
          <ac:spMkLst>
            <pc:docMk/>
            <pc:sldMk cId="102491711" sldId="258"/>
            <ac:spMk id="19" creationId="{94CDB4F5-A1DC-4E0E-8821-009331A39A72}"/>
          </ac:spMkLst>
        </pc:spChg>
        <pc:spChg chg="add del">
          <ac:chgData name="Eomchaiwon" userId="74fa6080-60df-4f48-a8a6-6e401d75eb48" providerId="ADAL" clId="{754FF8EE-51E5-4148-85CF-453A7B9C705D}" dt="2022-01-24T06:55:27.236" v="829"/>
          <ac:spMkLst>
            <pc:docMk/>
            <pc:sldMk cId="102491711" sldId="258"/>
            <ac:spMk id="20" creationId="{FCFC5345-3BFA-4EE4-97B9-373D42F5A223}"/>
          </ac:spMkLst>
        </pc:spChg>
        <pc:spChg chg="add del">
          <ac:chgData name="Eomchaiwon" userId="74fa6080-60df-4f48-a8a6-6e401d75eb48" providerId="ADAL" clId="{754FF8EE-51E5-4148-85CF-453A7B9C705D}" dt="2022-01-24T06:55:31.893" v="833"/>
          <ac:spMkLst>
            <pc:docMk/>
            <pc:sldMk cId="102491711" sldId="258"/>
            <ac:spMk id="21" creationId="{2DD6DCE5-D23E-42F4-A6C0-BF51DA52F047}"/>
          </ac:spMkLst>
        </pc:spChg>
        <pc:spChg chg="add del mod">
          <ac:chgData name="Eomchaiwon" userId="74fa6080-60df-4f48-a8a6-6e401d75eb48" providerId="ADAL" clId="{754FF8EE-51E5-4148-85CF-453A7B9C705D}" dt="2022-02-04T05:13:22.569" v="3414" actId="21"/>
          <ac:spMkLst>
            <pc:docMk/>
            <pc:sldMk cId="102491711" sldId="258"/>
            <ac:spMk id="24" creationId="{3CAC960C-3E4E-444B-8CBA-DC0A13ACCA56}"/>
          </ac:spMkLst>
        </pc:spChg>
        <pc:spChg chg="add mod">
          <ac:chgData name="Eomchaiwon" userId="74fa6080-60df-4f48-a8a6-6e401d75eb48" providerId="ADAL" clId="{754FF8EE-51E5-4148-85CF-453A7B9C705D}" dt="2022-02-04T05:14:46.076" v="3445" actId="14100"/>
          <ac:spMkLst>
            <pc:docMk/>
            <pc:sldMk cId="102491711" sldId="258"/>
            <ac:spMk id="27" creationId="{80CBE9FF-4EA1-4DBA-A85B-00CA1640A4F1}"/>
          </ac:spMkLst>
        </pc:spChg>
        <pc:picChg chg="add del mod modCrop">
          <ac:chgData name="Eomchaiwon" userId="74fa6080-60df-4f48-a8a6-6e401d75eb48" providerId="ADAL" clId="{754FF8EE-51E5-4148-85CF-453A7B9C705D}" dt="2022-02-04T05:13:16.657" v="3412" actId="478"/>
          <ac:picMkLst>
            <pc:docMk/>
            <pc:sldMk cId="102491711" sldId="258"/>
            <ac:picMk id="15" creationId="{A8CC1ECC-8249-4ADF-9605-41878B0C3E45}"/>
          </ac:picMkLst>
        </pc:picChg>
        <pc:picChg chg="add mod modCrop">
          <ac:chgData name="Eomchaiwon" userId="74fa6080-60df-4f48-a8a6-6e401d75eb48" providerId="ADAL" clId="{754FF8EE-51E5-4148-85CF-453A7B9C705D}" dt="2022-01-24T06:53:10.004" v="766" actId="14100"/>
          <ac:picMkLst>
            <pc:docMk/>
            <pc:sldMk cId="102491711" sldId="258"/>
            <ac:picMk id="17" creationId="{43B04ADC-26D9-4C98-80CF-31FA4E7C762A}"/>
          </ac:picMkLst>
        </pc:picChg>
        <pc:picChg chg="add mod">
          <ac:chgData name="Eomchaiwon" userId="74fa6080-60df-4f48-a8a6-6e401d75eb48" providerId="ADAL" clId="{754FF8EE-51E5-4148-85CF-453A7B9C705D}" dt="2022-02-04T05:14:29.342" v="3421" actId="1076"/>
          <ac:picMkLst>
            <pc:docMk/>
            <pc:sldMk cId="102491711" sldId="258"/>
            <ac:picMk id="26" creationId="{6CA11D93-D41C-4156-8A2B-49EFB8B49D07}"/>
          </ac:picMkLst>
        </pc:picChg>
        <pc:cxnChg chg="add mod">
          <ac:chgData name="Eomchaiwon" userId="74fa6080-60df-4f48-a8a6-6e401d75eb48" providerId="ADAL" clId="{754FF8EE-51E5-4148-85CF-453A7B9C705D}" dt="2022-02-04T05:00:58.246" v="3204" actId="1582"/>
          <ac:cxnSpMkLst>
            <pc:docMk/>
            <pc:sldMk cId="102491711" sldId="258"/>
            <ac:cxnSpMk id="23" creationId="{8976BB34-0EAB-4095-99BD-1E756247A975}"/>
          </ac:cxnSpMkLst>
        </pc:cxnChg>
      </pc:sldChg>
      <pc:sldChg chg="add del">
        <pc:chgData name="Eomchaiwon" userId="74fa6080-60df-4f48-a8a6-6e401d75eb48" providerId="ADAL" clId="{754FF8EE-51E5-4148-85CF-453A7B9C705D}" dt="2022-01-27T04:05:35.315" v="910" actId="47"/>
        <pc:sldMkLst>
          <pc:docMk/>
          <pc:sldMk cId="2170296239" sldId="259"/>
        </pc:sldMkLst>
      </pc:sldChg>
      <pc:sldChg chg="delSp add mod">
        <pc:chgData name="Eomchaiwon" userId="74fa6080-60df-4f48-a8a6-6e401d75eb48" providerId="ADAL" clId="{754FF8EE-51E5-4148-85CF-453A7B9C705D}" dt="2022-01-27T05:23:59.468" v="1020" actId="478"/>
        <pc:sldMkLst>
          <pc:docMk/>
          <pc:sldMk cId="2812776943" sldId="260"/>
        </pc:sldMkLst>
        <pc:picChg chg="del">
          <ac:chgData name="Eomchaiwon" userId="74fa6080-60df-4f48-a8a6-6e401d75eb48" providerId="ADAL" clId="{754FF8EE-51E5-4148-85CF-453A7B9C705D}" dt="2022-01-27T05:23:59.468" v="1020" actId="478"/>
          <ac:picMkLst>
            <pc:docMk/>
            <pc:sldMk cId="2812776943" sldId="260"/>
            <ac:picMk id="5" creationId="{7896D96D-2A61-4252-82BE-F64C5F3EE453}"/>
          </ac:picMkLst>
        </pc:picChg>
      </pc:sldChg>
      <pc:sldChg chg="addSp delSp modSp add mod">
        <pc:chgData name="Eomchaiwon" userId="74fa6080-60df-4f48-a8a6-6e401d75eb48" providerId="ADAL" clId="{754FF8EE-51E5-4148-85CF-453A7B9C705D}" dt="2022-02-07T05:51:29.614" v="4890" actId="1076"/>
        <pc:sldMkLst>
          <pc:docMk/>
          <pc:sldMk cId="833315586" sldId="261"/>
        </pc:sldMkLst>
        <pc:spChg chg="mod">
          <ac:chgData name="Eomchaiwon" userId="74fa6080-60df-4f48-a8a6-6e401d75eb48" providerId="ADAL" clId="{754FF8EE-51E5-4148-85CF-453A7B9C705D}" dt="2022-02-07T05:51:27.942" v="4889" actId="1076"/>
          <ac:spMkLst>
            <pc:docMk/>
            <pc:sldMk cId="833315586" sldId="261"/>
            <ac:spMk id="2" creationId="{671DF44E-B15B-41E6-A554-60BFC1533B11}"/>
          </ac:spMkLst>
        </pc:spChg>
        <pc:spChg chg="mod">
          <ac:chgData name="Eomchaiwon" userId="74fa6080-60df-4f48-a8a6-6e401d75eb48" providerId="ADAL" clId="{754FF8EE-51E5-4148-85CF-453A7B9C705D}" dt="2022-02-07T05:50:45.212" v="4852" actId="21"/>
          <ac:spMkLst>
            <pc:docMk/>
            <pc:sldMk cId="833315586" sldId="261"/>
            <ac:spMk id="3" creationId="{119DC6ED-006C-4FD2-88FA-CD1C0B72B103}"/>
          </ac:spMkLst>
        </pc:spChg>
        <pc:spChg chg="del">
          <ac:chgData name="Eomchaiwon" userId="74fa6080-60df-4f48-a8a6-6e401d75eb48" providerId="ADAL" clId="{754FF8EE-51E5-4148-85CF-453A7B9C705D}" dt="2022-01-27T04:07:26.963" v="959" actId="478"/>
          <ac:spMkLst>
            <pc:docMk/>
            <pc:sldMk cId="833315586" sldId="261"/>
            <ac:spMk id="6" creationId="{652659A6-0DA3-45ED-AEE5-C4E1ABC56BF7}"/>
          </ac:spMkLst>
        </pc:spChg>
        <pc:spChg chg="del">
          <ac:chgData name="Eomchaiwon" userId="74fa6080-60df-4f48-a8a6-6e401d75eb48" providerId="ADAL" clId="{754FF8EE-51E5-4148-85CF-453A7B9C705D}" dt="2022-01-27T04:07:26.074" v="958" actId="478"/>
          <ac:spMkLst>
            <pc:docMk/>
            <pc:sldMk cId="833315586" sldId="261"/>
            <ac:spMk id="7" creationId="{3174C148-109E-4E02-A1C5-BEEE083BA49F}"/>
          </ac:spMkLst>
        </pc:spChg>
        <pc:spChg chg="del">
          <ac:chgData name="Eomchaiwon" userId="74fa6080-60df-4f48-a8a6-6e401d75eb48" providerId="ADAL" clId="{754FF8EE-51E5-4148-85CF-453A7B9C705D}" dt="2022-01-27T04:07:24.923" v="957" actId="478"/>
          <ac:spMkLst>
            <pc:docMk/>
            <pc:sldMk cId="833315586" sldId="261"/>
            <ac:spMk id="8" creationId="{26C0F9E6-204B-433C-B13B-C5E1C5200294}"/>
          </ac:spMkLst>
        </pc:spChg>
        <pc:spChg chg="add mod">
          <ac:chgData name="Eomchaiwon" userId="74fa6080-60df-4f48-a8a6-6e401d75eb48" providerId="ADAL" clId="{754FF8EE-51E5-4148-85CF-453A7B9C705D}" dt="2022-01-27T05:47:45.421" v="1808" actId="1035"/>
          <ac:spMkLst>
            <pc:docMk/>
            <pc:sldMk cId="833315586" sldId="261"/>
            <ac:spMk id="11" creationId="{91B75195-A866-40F7-AC0B-E60DEF68C5B5}"/>
          </ac:spMkLst>
        </pc:spChg>
        <pc:spChg chg="add mod">
          <ac:chgData name="Eomchaiwon" userId="74fa6080-60df-4f48-a8a6-6e401d75eb48" providerId="ADAL" clId="{754FF8EE-51E5-4148-85CF-453A7B9C705D}" dt="2022-01-27T05:54:04.715" v="1922" actId="1038"/>
          <ac:spMkLst>
            <pc:docMk/>
            <pc:sldMk cId="833315586" sldId="261"/>
            <ac:spMk id="14" creationId="{0F42A999-CB4B-4F3A-BAF3-C9B4021CF613}"/>
          </ac:spMkLst>
        </pc:spChg>
        <pc:spChg chg="del">
          <ac:chgData name="Eomchaiwon" userId="74fa6080-60df-4f48-a8a6-6e401d75eb48" providerId="ADAL" clId="{754FF8EE-51E5-4148-85CF-453A7B9C705D}" dt="2022-01-27T04:07:23.606" v="956" actId="478"/>
          <ac:spMkLst>
            <pc:docMk/>
            <pc:sldMk cId="833315586" sldId="261"/>
            <ac:spMk id="16" creationId="{04AAC464-610F-4404-A701-9DEFE8CC86A4}"/>
          </ac:spMkLst>
        </pc:spChg>
        <pc:spChg chg="add mod">
          <ac:chgData name="Eomchaiwon" userId="74fa6080-60df-4f48-a8a6-6e401d75eb48" providerId="ADAL" clId="{754FF8EE-51E5-4148-85CF-453A7B9C705D}" dt="2022-01-27T05:52:11.430" v="1885" actId="14100"/>
          <ac:spMkLst>
            <pc:docMk/>
            <pc:sldMk cId="833315586" sldId="261"/>
            <ac:spMk id="18" creationId="{CF2979DA-F0F7-4571-AE03-89FCC80267E7}"/>
          </ac:spMkLst>
        </pc:spChg>
        <pc:spChg chg="add mod">
          <ac:chgData name="Eomchaiwon" userId="74fa6080-60df-4f48-a8a6-6e401d75eb48" providerId="ADAL" clId="{754FF8EE-51E5-4148-85CF-453A7B9C705D}" dt="2022-01-27T05:52:38.243" v="1897" actId="1036"/>
          <ac:spMkLst>
            <pc:docMk/>
            <pc:sldMk cId="833315586" sldId="261"/>
            <ac:spMk id="19" creationId="{8530BBDF-7E13-47A1-9F72-7DE08C4E7E62}"/>
          </ac:spMkLst>
        </pc:spChg>
        <pc:spChg chg="add mod">
          <ac:chgData name="Eomchaiwon" userId="74fa6080-60df-4f48-a8a6-6e401d75eb48" providerId="ADAL" clId="{754FF8EE-51E5-4148-85CF-453A7B9C705D}" dt="2022-01-27T05:53:11.966" v="1901" actId="14100"/>
          <ac:spMkLst>
            <pc:docMk/>
            <pc:sldMk cId="833315586" sldId="261"/>
            <ac:spMk id="20" creationId="{2321FE07-7AD2-41FA-8581-833B2ADDDF68}"/>
          </ac:spMkLst>
        </pc:spChg>
        <pc:spChg chg="add mod">
          <ac:chgData name="Eomchaiwon" userId="74fa6080-60df-4f48-a8a6-6e401d75eb48" providerId="ADAL" clId="{754FF8EE-51E5-4148-85CF-453A7B9C705D}" dt="2022-01-27T05:55:43.833" v="1928" actId="14100"/>
          <ac:spMkLst>
            <pc:docMk/>
            <pc:sldMk cId="833315586" sldId="261"/>
            <ac:spMk id="21" creationId="{19709150-7267-4316-AE09-72EDDE046C1A}"/>
          </ac:spMkLst>
        </pc:spChg>
        <pc:spChg chg="add mod">
          <ac:chgData name="Eomchaiwon" userId="74fa6080-60df-4f48-a8a6-6e401d75eb48" providerId="ADAL" clId="{754FF8EE-51E5-4148-85CF-453A7B9C705D}" dt="2022-01-27T05:56:03.262" v="2056" actId="20577"/>
          <ac:spMkLst>
            <pc:docMk/>
            <pc:sldMk cId="833315586" sldId="261"/>
            <ac:spMk id="22" creationId="{65F927DB-CE8F-4CAD-9B10-0F8A897540B9}"/>
          </ac:spMkLst>
        </pc:spChg>
        <pc:spChg chg="add mod">
          <ac:chgData name="Eomchaiwon" userId="74fa6080-60df-4f48-a8a6-6e401d75eb48" providerId="ADAL" clId="{754FF8EE-51E5-4148-85CF-453A7B9C705D}" dt="2022-02-07T05:51:29.614" v="4890" actId="1076"/>
          <ac:spMkLst>
            <pc:docMk/>
            <pc:sldMk cId="833315586" sldId="261"/>
            <ac:spMk id="23" creationId="{0A93A569-C351-44AE-BB96-C544283C9C1E}"/>
          </ac:spMkLst>
        </pc:spChg>
        <pc:picChg chg="add del mod">
          <ac:chgData name="Eomchaiwon" userId="74fa6080-60df-4f48-a8a6-6e401d75eb48" providerId="ADAL" clId="{754FF8EE-51E5-4148-85CF-453A7B9C705D}" dt="2022-01-27T05:35:11.168" v="1151" actId="478"/>
          <ac:picMkLst>
            <pc:docMk/>
            <pc:sldMk cId="833315586" sldId="261"/>
            <ac:picMk id="5" creationId="{59C4D5AF-C8AC-4B9F-8FD1-8C24C61A1920}"/>
          </ac:picMkLst>
        </pc:picChg>
        <pc:picChg chg="add mod">
          <ac:chgData name="Eomchaiwon" userId="74fa6080-60df-4f48-a8a6-6e401d75eb48" providerId="ADAL" clId="{754FF8EE-51E5-4148-85CF-453A7B9C705D}" dt="2022-01-27T05:47:45.421" v="1808" actId="1035"/>
          <ac:picMkLst>
            <pc:docMk/>
            <pc:sldMk cId="833315586" sldId="261"/>
            <ac:picMk id="10" creationId="{9A02358A-EA1F-4B46-B750-1248E0D6B226}"/>
          </ac:picMkLst>
        </pc:picChg>
        <pc:picChg chg="add del mod">
          <ac:chgData name="Eomchaiwon" userId="74fa6080-60df-4f48-a8a6-6e401d75eb48" providerId="ADAL" clId="{754FF8EE-51E5-4148-85CF-453A7B9C705D}" dt="2022-01-27T05:46:41.437" v="1782" actId="21"/>
          <ac:picMkLst>
            <pc:docMk/>
            <pc:sldMk cId="833315586" sldId="261"/>
            <ac:picMk id="13" creationId="{EDEA8D7E-ECC0-41B2-921E-FC4240044D30}"/>
          </ac:picMkLst>
        </pc:picChg>
        <pc:picChg chg="del">
          <ac:chgData name="Eomchaiwon" userId="74fa6080-60df-4f48-a8a6-6e401d75eb48" providerId="ADAL" clId="{754FF8EE-51E5-4148-85CF-453A7B9C705D}" dt="2022-01-27T04:07:22.581" v="955" actId="478"/>
          <ac:picMkLst>
            <pc:docMk/>
            <pc:sldMk cId="833315586" sldId="261"/>
            <ac:picMk id="15" creationId="{03C9FA30-2E4A-4D05-AB0B-3CEBCD1095F7}"/>
          </ac:picMkLst>
        </pc:picChg>
        <pc:picChg chg="add mod">
          <ac:chgData name="Eomchaiwon" userId="74fa6080-60df-4f48-a8a6-6e401d75eb48" providerId="ADAL" clId="{754FF8EE-51E5-4148-85CF-453A7B9C705D}" dt="2022-01-27T05:55:35.757" v="1925" actId="1076"/>
          <ac:picMkLst>
            <pc:docMk/>
            <pc:sldMk cId="833315586" sldId="261"/>
            <ac:picMk id="17" creationId="{91B40704-C958-4248-A9CB-AAED08A7BC32}"/>
          </ac:picMkLst>
        </pc:picChg>
      </pc:sldChg>
      <pc:sldChg chg="addSp modSp add mod">
        <pc:chgData name="Eomchaiwon" userId="74fa6080-60df-4f48-a8a6-6e401d75eb48" providerId="ADAL" clId="{754FF8EE-51E5-4148-85CF-453A7B9C705D}" dt="2022-02-04T04:28:30.801" v="3020" actId="1035"/>
        <pc:sldMkLst>
          <pc:docMk/>
          <pc:sldMk cId="54179468" sldId="262"/>
        </pc:sldMkLst>
        <pc:spChg chg="mod">
          <ac:chgData name="Eomchaiwon" userId="74fa6080-60df-4f48-a8a6-6e401d75eb48" providerId="ADAL" clId="{754FF8EE-51E5-4148-85CF-453A7B9C705D}" dt="2022-02-04T04:28:22.016" v="2991" actId="20577"/>
          <ac:spMkLst>
            <pc:docMk/>
            <pc:sldMk cId="54179468" sldId="262"/>
            <ac:spMk id="3" creationId="{119DC6ED-006C-4FD2-88FA-CD1C0B72B103}"/>
          </ac:spMkLst>
        </pc:spChg>
        <pc:spChg chg="add mod">
          <ac:chgData name="Eomchaiwon" userId="74fa6080-60df-4f48-a8a6-6e401d75eb48" providerId="ADAL" clId="{754FF8EE-51E5-4148-85CF-453A7B9C705D}" dt="2022-02-04T04:28:30.801" v="3020" actId="1035"/>
          <ac:spMkLst>
            <pc:docMk/>
            <pc:sldMk cId="54179468" sldId="262"/>
            <ac:spMk id="6" creationId="{00A2BD73-FD90-45D6-9E73-D6D66DDB7222}"/>
          </ac:spMkLst>
        </pc:spChg>
        <pc:picChg chg="add mod">
          <ac:chgData name="Eomchaiwon" userId="74fa6080-60df-4f48-a8a6-6e401d75eb48" providerId="ADAL" clId="{754FF8EE-51E5-4148-85CF-453A7B9C705D}" dt="2022-02-04T04:28:30.801" v="3020" actId="1035"/>
          <ac:picMkLst>
            <pc:docMk/>
            <pc:sldMk cId="54179468" sldId="262"/>
            <ac:picMk id="5" creationId="{FDF3A231-D651-4CD6-828E-225429E6CDEC}"/>
          </ac:picMkLst>
        </pc:picChg>
      </pc:sldChg>
      <pc:sldChg chg="addSp delSp modSp add mod">
        <pc:chgData name="Eomchaiwon" userId="74fa6080-60df-4f48-a8a6-6e401d75eb48" providerId="ADAL" clId="{754FF8EE-51E5-4148-85CF-453A7B9C705D}" dt="2022-02-04T03:52:14.412" v="2059" actId="478"/>
        <pc:sldMkLst>
          <pc:docMk/>
          <pc:sldMk cId="3140817157" sldId="263"/>
        </pc:sldMkLst>
        <pc:spChg chg="mod">
          <ac:chgData name="Eomchaiwon" userId="74fa6080-60df-4f48-a8a6-6e401d75eb48" providerId="ADAL" clId="{754FF8EE-51E5-4148-85CF-453A7B9C705D}" dt="2022-01-27T05:47:29.647" v="1802" actId="1036"/>
          <ac:spMkLst>
            <pc:docMk/>
            <pc:sldMk cId="3140817157" sldId="263"/>
            <ac:spMk id="3" creationId="{119DC6ED-006C-4FD2-88FA-CD1C0B72B103}"/>
          </ac:spMkLst>
        </pc:spChg>
        <pc:spChg chg="add mod">
          <ac:chgData name="Eomchaiwon" userId="74fa6080-60df-4f48-a8a6-6e401d75eb48" providerId="ADAL" clId="{754FF8EE-51E5-4148-85CF-453A7B9C705D}" dt="2022-01-27T05:28:39.448" v="1123" actId="255"/>
          <ac:spMkLst>
            <pc:docMk/>
            <pc:sldMk cId="3140817157" sldId="263"/>
            <ac:spMk id="10" creationId="{D75C7A28-14E1-430F-969D-3E37A6FBE155}"/>
          </ac:spMkLst>
        </pc:spChg>
        <pc:spChg chg="add mod">
          <ac:chgData name="Eomchaiwon" userId="74fa6080-60df-4f48-a8a6-6e401d75eb48" providerId="ADAL" clId="{754FF8EE-51E5-4148-85CF-453A7B9C705D}" dt="2022-01-27T05:28:53.642" v="1128"/>
          <ac:spMkLst>
            <pc:docMk/>
            <pc:sldMk cId="3140817157" sldId="263"/>
            <ac:spMk id="11" creationId="{E6BE4518-666D-4E4F-9CA3-F1910F135E71}"/>
          </ac:spMkLst>
        </pc:spChg>
        <pc:picChg chg="add mod">
          <ac:chgData name="Eomchaiwon" userId="74fa6080-60df-4f48-a8a6-6e401d75eb48" providerId="ADAL" clId="{754FF8EE-51E5-4148-85CF-453A7B9C705D}" dt="2022-01-27T05:25:01.641" v="1048" actId="1036"/>
          <ac:picMkLst>
            <pc:docMk/>
            <pc:sldMk cId="3140817157" sldId="263"/>
            <ac:picMk id="5" creationId="{96F1F360-E183-4127-80B6-CF5E420CCA46}"/>
          </ac:picMkLst>
        </pc:picChg>
        <pc:picChg chg="add mod">
          <ac:chgData name="Eomchaiwon" userId="74fa6080-60df-4f48-a8a6-6e401d75eb48" providerId="ADAL" clId="{754FF8EE-51E5-4148-85CF-453A7B9C705D}" dt="2022-01-27T05:25:56.872" v="1050" actId="1076"/>
          <ac:picMkLst>
            <pc:docMk/>
            <pc:sldMk cId="3140817157" sldId="263"/>
            <ac:picMk id="7" creationId="{72B00D63-B3CB-4D28-8B65-BD15F52751B9}"/>
          </ac:picMkLst>
        </pc:picChg>
        <pc:picChg chg="add mod modCrop">
          <ac:chgData name="Eomchaiwon" userId="74fa6080-60df-4f48-a8a6-6e401d75eb48" providerId="ADAL" clId="{754FF8EE-51E5-4148-85CF-453A7B9C705D}" dt="2022-01-27T05:28:04.531" v="1074" actId="1582"/>
          <ac:picMkLst>
            <pc:docMk/>
            <pc:sldMk cId="3140817157" sldId="263"/>
            <ac:picMk id="9" creationId="{DEC84736-7A66-4981-80F5-0D8CB9640AE0}"/>
          </ac:picMkLst>
        </pc:picChg>
        <pc:picChg chg="add del mod">
          <ac:chgData name="Eomchaiwon" userId="74fa6080-60df-4f48-a8a6-6e401d75eb48" providerId="ADAL" clId="{754FF8EE-51E5-4148-85CF-453A7B9C705D}" dt="2022-01-27T05:30:06.412" v="1137" actId="478"/>
          <ac:picMkLst>
            <pc:docMk/>
            <pc:sldMk cId="3140817157" sldId="263"/>
            <ac:picMk id="18" creationId="{039D99BF-BB4F-4EBE-87FE-92800B18F118}"/>
          </ac:picMkLst>
        </pc:picChg>
        <pc:cxnChg chg="add mod">
          <ac:chgData name="Eomchaiwon" userId="74fa6080-60df-4f48-a8a6-6e401d75eb48" providerId="ADAL" clId="{754FF8EE-51E5-4148-85CF-453A7B9C705D}" dt="2022-01-27T05:30:46.435" v="1146" actId="1035"/>
          <ac:cxnSpMkLst>
            <pc:docMk/>
            <pc:sldMk cId="3140817157" sldId="263"/>
            <ac:cxnSpMk id="13" creationId="{8A38D4D1-41BF-4CCC-8C18-71378893704E}"/>
          </ac:cxnSpMkLst>
        </pc:cxnChg>
        <pc:cxnChg chg="add del mod">
          <ac:chgData name="Eomchaiwon" userId="74fa6080-60df-4f48-a8a6-6e401d75eb48" providerId="ADAL" clId="{754FF8EE-51E5-4148-85CF-453A7B9C705D}" dt="2022-02-04T03:52:14.412" v="2059" actId="478"/>
          <ac:cxnSpMkLst>
            <pc:docMk/>
            <pc:sldMk cId="3140817157" sldId="263"/>
            <ac:cxnSpMk id="19" creationId="{7B1296D1-AF74-4FA4-8CEA-389106CCED77}"/>
          </ac:cxnSpMkLst>
        </pc:cxnChg>
      </pc:sldChg>
      <pc:sldChg chg="add del">
        <pc:chgData name="Eomchaiwon" userId="74fa6080-60df-4f48-a8a6-6e401d75eb48" providerId="ADAL" clId="{754FF8EE-51E5-4148-85CF-453A7B9C705D}" dt="2022-01-27T05:24:18.896" v="1025" actId="47"/>
        <pc:sldMkLst>
          <pc:docMk/>
          <pc:sldMk cId="4022924821" sldId="263"/>
        </pc:sldMkLst>
      </pc:sldChg>
      <pc:sldChg chg="addSp delSp modSp add mod">
        <pc:chgData name="Eomchaiwon" userId="74fa6080-60df-4f48-a8a6-6e401d75eb48" providerId="ADAL" clId="{754FF8EE-51E5-4148-85CF-453A7B9C705D}" dt="2022-02-04T04:28:13.737" v="2990" actId="1038"/>
        <pc:sldMkLst>
          <pc:docMk/>
          <pc:sldMk cId="3604698020" sldId="264"/>
        </pc:sldMkLst>
        <pc:spChg chg="mod">
          <ac:chgData name="Eomchaiwon" userId="74fa6080-60df-4f48-a8a6-6e401d75eb48" providerId="ADAL" clId="{754FF8EE-51E5-4148-85CF-453A7B9C705D}" dt="2022-02-04T04:28:13.737" v="2990" actId="1038"/>
          <ac:spMkLst>
            <pc:docMk/>
            <pc:sldMk cId="3604698020" sldId="264"/>
            <ac:spMk id="3" creationId="{119DC6ED-006C-4FD2-88FA-CD1C0B72B103}"/>
          </ac:spMkLst>
        </pc:spChg>
        <pc:spChg chg="del">
          <ac:chgData name="Eomchaiwon" userId="74fa6080-60df-4f48-a8a6-6e401d75eb48" providerId="ADAL" clId="{754FF8EE-51E5-4148-85CF-453A7B9C705D}" dt="2022-02-04T04:10:09.273" v="2473" actId="478"/>
          <ac:spMkLst>
            <pc:docMk/>
            <pc:sldMk cId="3604698020" sldId="264"/>
            <ac:spMk id="6" creationId="{00A2BD73-FD90-45D6-9E73-D6D66DDB7222}"/>
          </ac:spMkLst>
        </pc:spChg>
        <pc:picChg chg="del">
          <ac:chgData name="Eomchaiwon" userId="74fa6080-60df-4f48-a8a6-6e401d75eb48" providerId="ADAL" clId="{754FF8EE-51E5-4148-85CF-453A7B9C705D}" dt="2022-02-04T04:10:08.401" v="2472" actId="478"/>
          <ac:picMkLst>
            <pc:docMk/>
            <pc:sldMk cId="3604698020" sldId="264"/>
            <ac:picMk id="5" creationId="{FDF3A231-D651-4CD6-828E-225429E6CDEC}"/>
          </ac:picMkLst>
        </pc:picChg>
        <pc:picChg chg="add mod modCrop">
          <ac:chgData name="Eomchaiwon" userId="74fa6080-60df-4f48-a8a6-6e401d75eb48" providerId="ADAL" clId="{754FF8EE-51E5-4148-85CF-453A7B9C705D}" dt="2022-02-04T04:26:12.356" v="2895" actId="1076"/>
          <ac:picMkLst>
            <pc:docMk/>
            <pc:sldMk cId="3604698020" sldId="264"/>
            <ac:picMk id="7" creationId="{131C5C4A-FCCE-4CCE-91CD-BB854E7B5AA1}"/>
          </ac:picMkLst>
        </pc:picChg>
        <pc:picChg chg="add mod">
          <ac:chgData name="Eomchaiwon" userId="74fa6080-60df-4f48-a8a6-6e401d75eb48" providerId="ADAL" clId="{754FF8EE-51E5-4148-85CF-453A7B9C705D}" dt="2022-02-04T04:27:44.385" v="2950" actId="1036"/>
          <ac:picMkLst>
            <pc:docMk/>
            <pc:sldMk cId="3604698020" sldId="264"/>
            <ac:picMk id="9" creationId="{2FDF9644-337D-4D59-8553-CF9E7342A1B2}"/>
          </ac:picMkLst>
        </pc:picChg>
      </pc:sldChg>
      <pc:sldChg chg="add del">
        <pc:chgData name="Eomchaiwon" userId="74fa6080-60df-4f48-a8a6-6e401d75eb48" providerId="ADAL" clId="{754FF8EE-51E5-4148-85CF-453A7B9C705D}" dt="2022-02-04T04:12:23.968" v="2510"/>
        <pc:sldMkLst>
          <pc:docMk/>
          <pc:sldMk cId="1840335149" sldId="265"/>
        </pc:sldMkLst>
      </pc:sldChg>
      <pc:sldChg chg="add del">
        <pc:chgData name="Eomchaiwon" userId="74fa6080-60df-4f48-a8a6-6e401d75eb48" providerId="ADAL" clId="{754FF8EE-51E5-4148-85CF-453A7B9C705D}" dt="2022-02-04T05:00:09.130" v="3201" actId="47"/>
        <pc:sldMkLst>
          <pc:docMk/>
          <pc:sldMk cId="3809605504" sldId="265"/>
        </pc:sldMkLst>
      </pc:sldChg>
      <pc:sldChg chg="addSp delSp modSp add mod delAnim modAnim">
        <pc:chgData name="Eomchaiwon" userId="74fa6080-60df-4f48-a8a6-6e401d75eb48" providerId="ADAL" clId="{754FF8EE-51E5-4148-85CF-453A7B9C705D}" dt="2022-02-04T05:00:03.033" v="3200" actId="1037"/>
        <pc:sldMkLst>
          <pc:docMk/>
          <pc:sldMk cId="11419823" sldId="266"/>
        </pc:sldMkLst>
        <pc:spChg chg="mod">
          <ac:chgData name="Eomchaiwon" userId="74fa6080-60df-4f48-a8a6-6e401d75eb48" providerId="ADAL" clId="{754FF8EE-51E5-4148-85CF-453A7B9C705D}" dt="2022-02-04T04:35:43.669" v="3121"/>
          <ac:spMkLst>
            <pc:docMk/>
            <pc:sldMk cId="11419823" sldId="266"/>
            <ac:spMk id="3" creationId="{119DC6ED-006C-4FD2-88FA-CD1C0B72B103}"/>
          </ac:spMkLst>
        </pc:spChg>
        <pc:picChg chg="add del mod">
          <ac:chgData name="Eomchaiwon" userId="74fa6080-60df-4f48-a8a6-6e401d75eb48" providerId="ADAL" clId="{754FF8EE-51E5-4148-85CF-453A7B9C705D}" dt="2022-02-04T04:59:29.641" v="3190" actId="478"/>
          <ac:picMkLst>
            <pc:docMk/>
            <pc:sldMk cId="11419823" sldId="266"/>
            <ac:picMk id="5" creationId="{39026E04-12F5-4864-8568-D6A736D7AC82}"/>
          </ac:picMkLst>
        </pc:picChg>
        <pc:picChg chg="add del mod">
          <ac:chgData name="Eomchaiwon" userId="74fa6080-60df-4f48-a8a6-6e401d75eb48" providerId="ADAL" clId="{754FF8EE-51E5-4148-85CF-453A7B9C705D}" dt="2022-02-04T04:39:26.997" v="3126" actId="478"/>
          <ac:picMkLst>
            <pc:docMk/>
            <pc:sldMk cId="11419823" sldId="266"/>
            <ac:picMk id="6" creationId="{299568B7-67AC-4FC2-8D43-9B5A21E113E7}"/>
          </ac:picMkLst>
        </pc:picChg>
        <pc:picChg chg="del">
          <ac:chgData name="Eomchaiwon" userId="74fa6080-60df-4f48-a8a6-6e401d75eb48" providerId="ADAL" clId="{754FF8EE-51E5-4148-85CF-453A7B9C705D}" dt="2022-02-04T04:34:46.464" v="3023" actId="478"/>
          <ac:picMkLst>
            <pc:docMk/>
            <pc:sldMk cId="11419823" sldId="266"/>
            <ac:picMk id="7" creationId="{131C5C4A-FCCE-4CCE-91CD-BB854E7B5AA1}"/>
          </ac:picMkLst>
        </pc:picChg>
        <pc:picChg chg="add del mod">
          <ac:chgData name="Eomchaiwon" userId="74fa6080-60df-4f48-a8a6-6e401d75eb48" providerId="ADAL" clId="{754FF8EE-51E5-4148-85CF-453A7B9C705D}" dt="2022-02-04T04:41:31.469" v="3128" actId="478"/>
          <ac:picMkLst>
            <pc:docMk/>
            <pc:sldMk cId="11419823" sldId="266"/>
            <ac:picMk id="8" creationId="{59150B15-7338-4B3F-9F2F-E45AA923429A}"/>
          </ac:picMkLst>
        </pc:picChg>
        <pc:picChg chg="del">
          <ac:chgData name="Eomchaiwon" userId="74fa6080-60df-4f48-a8a6-6e401d75eb48" providerId="ADAL" clId="{754FF8EE-51E5-4148-85CF-453A7B9C705D}" dt="2022-02-04T04:34:46.921" v="3024" actId="478"/>
          <ac:picMkLst>
            <pc:docMk/>
            <pc:sldMk cId="11419823" sldId="266"/>
            <ac:picMk id="9" creationId="{2FDF9644-337D-4D59-8553-CF9E7342A1B2}"/>
          </ac:picMkLst>
        </pc:picChg>
        <pc:picChg chg="add del mod">
          <ac:chgData name="Eomchaiwon" userId="74fa6080-60df-4f48-a8a6-6e401d75eb48" providerId="ADAL" clId="{754FF8EE-51E5-4148-85CF-453A7B9C705D}" dt="2022-02-04T04:52:13.177" v="3131" actId="478"/>
          <ac:picMkLst>
            <pc:docMk/>
            <pc:sldMk cId="11419823" sldId="266"/>
            <ac:picMk id="10" creationId="{10B1A74D-7324-4CE9-B3A1-A721B435545A}"/>
          </ac:picMkLst>
        </pc:picChg>
        <pc:picChg chg="add mod">
          <ac:chgData name="Eomchaiwon" userId="74fa6080-60df-4f48-a8a6-6e401d75eb48" providerId="ADAL" clId="{754FF8EE-51E5-4148-85CF-453A7B9C705D}" dt="2022-02-04T05:00:03.033" v="3200" actId="1037"/>
          <ac:picMkLst>
            <pc:docMk/>
            <pc:sldMk cId="11419823" sldId="266"/>
            <ac:picMk id="12" creationId="{9A4751A5-BB84-4045-BBFB-107EC665A517}"/>
          </ac:picMkLst>
        </pc:picChg>
      </pc:sldChg>
      <pc:sldChg chg="delSp modSp add mod modAnim">
        <pc:chgData name="Eomchaiwon" userId="74fa6080-60df-4f48-a8a6-6e401d75eb48" providerId="ADAL" clId="{754FF8EE-51E5-4148-85CF-453A7B9C705D}" dt="2022-02-04T04:59:10.471" v="3189" actId="207"/>
        <pc:sldMkLst>
          <pc:docMk/>
          <pc:sldMk cId="1499361140" sldId="267"/>
        </pc:sldMkLst>
        <pc:spChg chg="mod">
          <ac:chgData name="Eomchaiwon" userId="74fa6080-60df-4f48-a8a6-6e401d75eb48" providerId="ADAL" clId="{754FF8EE-51E5-4148-85CF-453A7B9C705D}" dt="2022-02-04T04:59:10.471" v="3189" actId="207"/>
          <ac:spMkLst>
            <pc:docMk/>
            <pc:sldMk cId="1499361140" sldId="267"/>
            <ac:spMk id="3" creationId="{119DC6ED-006C-4FD2-88FA-CD1C0B72B103}"/>
          </ac:spMkLst>
        </pc:spChg>
        <pc:picChg chg="del">
          <ac:chgData name="Eomchaiwon" userId="74fa6080-60df-4f48-a8a6-6e401d75eb48" providerId="ADAL" clId="{754FF8EE-51E5-4148-85CF-453A7B9C705D}" dt="2022-02-04T04:52:15.698" v="3132" actId="478"/>
          <ac:picMkLst>
            <pc:docMk/>
            <pc:sldMk cId="1499361140" sldId="267"/>
            <ac:picMk id="5" creationId="{39026E04-12F5-4864-8568-D6A736D7AC82}"/>
          </ac:picMkLst>
        </pc:picChg>
        <pc:picChg chg="mod">
          <ac:chgData name="Eomchaiwon" userId="74fa6080-60df-4f48-a8a6-6e401d75eb48" providerId="ADAL" clId="{754FF8EE-51E5-4148-85CF-453A7B9C705D}" dt="2022-02-04T04:58:19.237" v="3188" actId="1076"/>
          <ac:picMkLst>
            <pc:docMk/>
            <pc:sldMk cId="1499361140" sldId="267"/>
            <ac:picMk id="10" creationId="{10B1A74D-7324-4CE9-B3A1-A721B435545A}"/>
          </ac:picMkLst>
        </pc:picChg>
      </pc:sldChg>
      <pc:sldChg chg="delSp modSp add del mod">
        <pc:chgData name="Eomchaiwon" userId="74fa6080-60df-4f48-a8a6-6e401d75eb48" providerId="ADAL" clId="{754FF8EE-51E5-4148-85CF-453A7B9C705D}" dt="2022-02-04T05:04:11.285" v="3361" actId="47"/>
        <pc:sldMkLst>
          <pc:docMk/>
          <pc:sldMk cId="1793624963" sldId="268"/>
        </pc:sldMkLst>
        <pc:spChg chg="mod">
          <ac:chgData name="Eomchaiwon" userId="74fa6080-60df-4f48-a8a6-6e401d75eb48" providerId="ADAL" clId="{754FF8EE-51E5-4148-85CF-453A7B9C705D}" dt="2022-02-04T05:03:37.927" v="3339" actId="6549"/>
          <ac:spMkLst>
            <pc:docMk/>
            <pc:sldMk cId="1793624963" sldId="268"/>
            <ac:spMk id="3" creationId="{6A7B5FBD-30EB-4F75-91C1-4D6764C93A4B}"/>
          </ac:spMkLst>
        </pc:spChg>
        <pc:spChg chg="del">
          <ac:chgData name="Eomchaiwon" userId="74fa6080-60df-4f48-a8a6-6e401d75eb48" providerId="ADAL" clId="{754FF8EE-51E5-4148-85CF-453A7B9C705D}" dt="2022-02-04T05:03:33.468" v="3335" actId="478"/>
          <ac:spMkLst>
            <pc:docMk/>
            <pc:sldMk cId="1793624963" sldId="268"/>
            <ac:spMk id="18" creationId="{F5E6F0D3-E9ED-4779-9451-79B3D29A99B8}"/>
          </ac:spMkLst>
        </pc:spChg>
        <pc:spChg chg="del">
          <ac:chgData name="Eomchaiwon" userId="74fa6080-60df-4f48-a8a6-6e401d75eb48" providerId="ADAL" clId="{754FF8EE-51E5-4148-85CF-453A7B9C705D}" dt="2022-02-04T05:03:32.847" v="3334" actId="478"/>
          <ac:spMkLst>
            <pc:docMk/>
            <pc:sldMk cId="1793624963" sldId="268"/>
            <ac:spMk id="19" creationId="{94CDB4F5-A1DC-4E0E-8821-009331A39A72}"/>
          </ac:spMkLst>
        </pc:spChg>
        <pc:spChg chg="del">
          <ac:chgData name="Eomchaiwon" userId="74fa6080-60df-4f48-a8a6-6e401d75eb48" providerId="ADAL" clId="{754FF8EE-51E5-4148-85CF-453A7B9C705D}" dt="2022-02-04T05:03:36.319" v="3338" actId="478"/>
          <ac:spMkLst>
            <pc:docMk/>
            <pc:sldMk cId="1793624963" sldId="268"/>
            <ac:spMk id="24" creationId="{3CAC960C-3E4E-444B-8CBA-DC0A13ACCA56}"/>
          </ac:spMkLst>
        </pc:spChg>
        <pc:picChg chg="del">
          <ac:chgData name="Eomchaiwon" userId="74fa6080-60df-4f48-a8a6-6e401d75eb48" providerId="ADAL" clId="{754FF8EE-51E5-4148-85CF-453A7B9C705D}" dt="2022-02-04T05:03:35.313" v="3337" actId="478"/>
          <ac:picMkLst>
            <pc:docMk/>
            <pc:sldMk cId="1793624963" sldId="268"/>
            <ac:picMk id="15" creationId="{A8CC1ECC-8249-4ADF-9605-41878B0C3E45}"/>
          </ac:picMkLst>
        </pc:picChg>
        <pc:picChg chg="del">
          <ac:chgData name="Eomchaiwon" userId="74fa6080-60df-4f48-a8a6-6e401d75eb48" providerId="ADAL" clId="{754FF8EE-51E5-4148-85CF-453A7B9C705D}" dt="2022-02-04T05:03:31.111" v="3333" actId="478"/>
          <ac:picMkLst>
            <pc:docMk/>
            <pc:sldMk cId="1793624963" sldId="268"/>
            <ac:picMk id="17" creationId="{43B04ADC-26D9-4C98-80CF-31FA4E7C762A}"/>
          </ac:picMkLst>
        </pc:picChg>
        <pc:cxnChg chg="del mod">
          <ac:chgData name="Eomchaiwon" userId="74fa6080-60df-4f48-a8a6-6e401d75eb48" providerId="ADAL" clId="{754FF8EE-51E5-4148-85CF-453A7B9C705D}" dt="2022-02-04T05:03:34.387" v="3336" actId="478"/>
          <ac:cxnSpMkLst>
            <pc:docMk/>
            <pc:sldMk cId="1793624963" sldId="268"/>
            <ac:cxnSpMk id="23" creationId="{8976BB34-0EAB-4095-99BD-1E756247A975}"/>
          </ac:cxnSpMkLst>
        </pc:cxnChg>
      </pc:sldChg>
      <pc:sldChg chg="addSp delSp add del setBg delDesignElem">
        <pc:chgData name="Eomchaiwon" userId="74fa6080-60df-4f48-a8a6-6e401d75eb48" providerId="ADAL" clId="{754FF8EE-51E5-4148-85CF-453A7B9C705D}" dt="2022-02-04T05:01:30.796" v="3321"/>
        <pc:sldMkLst>
          <pc:docMk/>
          <pc:sldMk cId="2024032539" sldId="268"/>
        </pc:sldMkLst>
        <pc:spChg chg="add del">
          <ac:chgData name="Eomchaiwon" userId="74fa6080-60df-4f48-a8a6-6e401d75eb48" providerId="ADAL" clId="{754FF8EE-51E5-4148-85CF-453A7B9C705D}" dt="2022-02-04T05:01:30.796" v="3321"/>
          <ac:spMkLst>
            <pc:docMk/>
            <pc:sldMk cId="2024032539" sldId="268"/>
            <ac:spMk id="8" creationId="{0C97EDAC-272B-41CC-86DA-8AC840ADE810}"/>
          </ac:spMkLst>
        </pc:spChg>
      </pc:sldChg>
      <pc:sldChg chg="delSp modSp add del mod setBg delDesignElem">
        <pc:chgData name="Eomchaiwon" userId="74fa6080-60df-4f48-a8a6-6e401d75eb48" providerId="ADAL" clId="{754FF8EE-51E5-4148-85CF-453A7B9C705D}" dt="2022-02-04T05:02:08.193" v="3326" actId="47"/>
        <pc:sldMkLst>
          <pc:docMk/>
          <pc:sldMk cId="2247695928" sldId="268"/>
        </pc:sldMkLst>
        <pc:spChg chg="mod">
          <ac:chgData name="Eomchaiwon" userId="74fa6080-60df-4f48-a8a6-6e401d75eb48" providerId="ADAL" clId="{754FF8EE-51E5-4148-85CF-453A7B9C705D}" dt="2022-02-04T05:02:06.745" v="3325" actId="6549"/>
          <ac:spMkLst>
            <pc:docMk/>
            <pc:sldMk cId="2247695928" sldId="268"/>
            <ac:spMk id="3" creationId="{6A7B5FBD-30EB-4F75-91C1-4D6764C93A4B}"/>
          </ac:spMkLst>
        </pc:spChg>
        <pc:spChg chg="del">
          <ac:chgData name="Eomchaiwon" userId="74fa6080-60df-4f48-a8a6-6e401d75eb48" providerId="ADAL" clId="{754FF8EE-51E5-4148-85CF-453A7B9C705D}" dt="2022-02-04T05:01:32.494" v="3323"/>
          <ac:spMkLst>
            <pc:docMk/>
            <pc:sldMk cId="2247695928" sldId="268"/>
            <ac:spMk id="8" creationId="{0C97EDAC-272B-41CC-86DA-8AC840ADE810}"/>
          </ac:spMkLst>
        </pc:spChg>
      </pc:sldChg>
      <pc:sldChg chg="addSp delSp add del setBg delDesignElem">
        <pc:chgData name="Eomchaiwon" userId="74fa6080-60df-4f48-a8a6-6e401d75eb48" providerId="ADAL" clId="{754FF8EE-51E5-4148-85CF-453A7B9C705D}" dt="2022-02-04T05:03:18.919" v="3331"/>
        <pc:sldMkLst>
          <pc:docMk/>
          <pc:sldMk cId="3542785844" sldId="268"/>
        </pc:sldMkLst>
        <pc:spChg chg="add del">
          <ac:chgData name="Eomchaiwon" userId="74fa6080-60df-4f48-a8a6-6e401d75eb48" providerId="ADAL" clId="{754FF8EE-51E5-4148-85CF-453A7B9C705D}" dt="2022-02-04T05:03:18.919" v="3331"/>
          <ac:spMkLst>
            <pc:docMk/>
            <pc:sldMk cId="3542785844" sldId="268"/>
            <ac:spMk id="8" creationId="{0C97EDAC-272B-41CC-86DA-8AC840ADE810}"/>
          </ac:spMkLst>
        </pc:spChg>
      </pc:sldChg>
      <pc:sldChg chg="new del">
        <pc:chgData name="Eomchaiwon" userId="74fa6080-60df-4f48-a8a6-6e401d75eb48" providerId="ADAL" clId="{754FF8EE-51E5-4148-85CF-453A7B9C705D}" dt="2022-02-04T05:02:42.662" v="3328" actId="47"/>
        <pc:sldMkLst>
          <pc:docMk/>
          <pc:sldMk cId="3800796338" sldId="268"/>
        </pc:sldMkLst>
      </pc:sldChg>
      <pc:sldChg chg="addSp delSp add del setBg delDesignElem">
        <pc:chgData name="Eomchaiwon" userId="74fa6080-60df-4f48-a8a6-6e401d75eb48" providerId="ADAL" clId="{754FF8EE-51E5-4148-85CF-453A7B9C705D}" dt="2022-02-04T05:04:09.017" v="3359"/>
        <pc:sldMkLst>
          <pc:docMk/>
          <pc:sldMk cId="3353628581" sldId="269"/>
        </pc:sldMkLst>
        <pc:spChg chg="add del">
          <ac:chgData name="Eomchaiwon" userId="74fa6080-60df-4f48-a8a6-6e401d75eb48" providerId="ADAL" clId="{754FF8EE-51E5-4148-85CF-453A7B9C705D}" dt="2022-02-04T05:04:09.017" v="3359"/>
          <ac:spMkLst>
            <pc:docMk/>
            <pc:sldMk cId="3353628581" sldId="269"/>
            <ac:spMk id="8" creationId="{0C97EDAC-272B-41CC-86DA-8AC840ADE810}"/>
          </ac:spMkLst>
        </pc:spChg>
      </pc:sldChg>
      <pc:sldChg chg="addSp delSp modSp add mod">
        <pc:chgData name="Eomchaiwon" userId="74fa6080-60df-4f48-a8a6-6e401d75eb48" providerId="ADAL" clId="{754FF8EE-51E5-4148-85CF-453A7B9C705D}" dt="2022-02-04T07:37:50.527" v="4165" actId="478"/>
        <pc:sldMkLst>
          <pc:docMk/>
          <pc:sldMk cId="3703687462" sldId="269"/>
        </pc:sldMkLst>
        <pc:spChg chg="add del mod">
          <ac:chgData name="Eomchaiwon" userId="74fa6080-60df-4f48-a8a6-6e401d75eb48" providerId="ADAL" clId="{754FF8EE-51E5-4148-85CF-453A7B9C705D}" dt="2022-02-04T05:21:33.241" v="3517" actId="20577"/>
          <ac:spMkLst>
            <pc:docMk/>
            <pc:sldMk cId="3703687462" sldId="269"/>
            <ac:spMk id="3" creationId="{6A7B5FBD-30EB-4F75-91C1-4D6764C93A4B}"/>
          </ac:spMkLst>
        </pc:spChg>
        <pc:spChg chg="add del">
          <ac:chgData name="Eomchaiwon" userId="74fa6080-60df-4f48-a8a6-6e401d75eb48" providerId="ADAL" clId="{754FF8EE-51E5-4148-85CF-453A7B9C705D}" dt="2022-02-04T07:32:11.273" v="3987"/>
          <ac:spMkLst>
            <pc:docMk/>
            <pc:sldMk cId="3703687462" sldId="269"/>
            <ac:spMk id="9" creationId="{33ED0B41-F80D-43C5-94CA-A60E2EB8E7DA}"/>
          </ac:spMkLst>
        </pc:spChg>
        <pc:spChg chg="add del mod">
          <ac:chgData name="Eomchaiwon" userId="74fa6080-60df-4f48-a8a6-6e401d75eb48" providerId="ADAL" clId="{754FF8EE-51E5-4148-85CF-453A7B9C705D}" dt="2022-02-04T07:32:09.757" v="3986"/>
          <ac:spMkLst>
            <pc:docMk/>
            <pc:sldMk cId="3703687462" sldId="269"/>
            <ac:spMk id="10" creationId="{A31DF642-4B4E-48E7-94AC-B696CCD9BF83}"/>
          </ac:spMkLst>
        </pc:spChg>
        <pc:spChg chg="add del mod">
          <ac:chgData name="Eomchaiwon" userId="74fa6080-60df-4f48-a8a6-6e401d75eb48" providerId="ADAL" clId="{754FF8EE-51E5-4148-85CF-453A7B9C705D}" dt="2022-02-04T07:37:50.527" v="4165" actId="478"/>
          <ac:spMkLst>
            <pc:docMk/>
            <pc:sldMk cId="3703687462" sldId="269"/>
            <ac:spMk id="11" creationId="{E7A1B41B-CC12-4833-908F-A004D905312D}"/>
          </ac:spMkLst>
        </pc:spChg>
        <pc:spChg chg="add mod">
          <ac:chgData name="Eomchaiwon" userId="74fa6080-60df-4f48-a8a6-6e401d75eb48" providerId="ADAL" clId="{754FF8EE-51E5-4148-85CF-453A7B9C705D}" dt="2022-02-04T07:09:16.335" v="3868" actId="1036"/>
          <ac:spMkLst>
            <pc:docMk/>
            <pc:sldMk cId="3703687462" sldId="269"/>
            <ac:spMk id="16" creationId="{2899AE3B-42BD-4F62-9281-CBFCC8783EB8}"/>
          </ac:spMkLst>
        </pc:spChg>
        <pc:spChg chg="del">
          <ac:chgData name="Eomchaiwon" userId="74fa6080-60df-4f48-a8a6-6e401d75eb48" providerId="ADAL" clId="{754FF8EE-51E5-4148-85CF-453A7B9C705D}" dt="2022-02-04T05:04:17.063" v="3365" actId="478"/>
          <ac:spMkLst>
            <pc:docMk/>
            <pc:sldMk cId="3703687462" sldId="269"/>
            <ac:spMk id="18" creationId="{F5E6F0D3-E9ED-4779-9451-79B3D29A99B8}"/>
          </ac:spMkLst>
        </pc:spChg>
        <pc:spChg chg="del mod">
          <ac:chgData name="Eomchaiwon" userId="74fa6080-60df-4f48-a8a6-6e401d75eb48" providerId="ADAL" clId="{754FF8EE-51E5-4148-85CF-453A7B9C705D}" dt="2022-02-04T05:04:18.711" v="3367" actId="478"/>
          <ac:spMkLst>
            <pc:docMk/>
            <pc:sldMk cId="3703687462" sldId="269"/>
            <ac:spMk id="19" creationId="{94CDB4F5-A1DC-4E0E-8821-009331A39A72}"/>
          </ac:spMkLst>
        </pc:spChg>
        <pc:spChg chg="add mod">
          <ac:chgData name="Eomchaiwon" userId="74fa6080-60df-4f48-a8a6-6e401d75eb48" providerId="ADAL" clId="{754FF8EE-51E5-4148-85CF-453A7B9C705D}" dt="2022-02-04T07:37:33.213" v="4146" actId="1038"/>
          <ac:spMkLst>
            <pc:docMk/>
            <pc:sldMk cId="3703687462" sldId="269"/>
            <ac:spMk id="20" creationId="{99E8A77E-E176-4807-BF6F-BA3C25F89834}"/>
          </ac:spMkLst>
        </pc:spChg>
        <pc:spChg chg="add mod">
          <ac:chgData name="Eomchaiwon" userId="74fa6080-60df-4f48-a8a6-6e401d75eb48" providerId="ADAL" clId="{754FF8EE-51E5-4148-85CF-453A7B9C705D}" dt="2022-02-04T07:08:36.984" v="3851" actId="1037"/>
          <ac:spMkLst>
            <pc:docMk/>
            <pc:sldMk cId="3703687462" sldId="269"/>
            <ac:spMk id="21" creationId="{A787C018-DB1F-4601-813B-610F3493FAA5}"/>
          </ac:spMkLst>
        </pc:spChg>
        <pc:spChg chg="add mod">
          <ac:chgData name="Eomchaiwon" userId="74fa6080-60df-4f48-a8a6-6e401d75eb48" providerId="ADAL" clId="{754FF8EE-51E5-4148-85CF-453A7B9C705D}" dt="2022-02-04T07:37:35.596" v="4151" actId="1038"/>
          <ac:spMkLst>
            <pc:docMk/>
            <pc:sldMk cId="3703687462" sldId="269"/>
            <ac:spMk id="22" creationId="{9F46FB74-1738-4BBD-9DAC-E79F57841B69}"/>
          </ac:spMkLst>
        </pc:spChg>
        <pc:spChg chg="del">
          <ac:chgData name="Eomchaiwon" userId="74fa6080-60df-4f48-a8a6-6e401d75eb48" providerId="ADAL" clId="{754FF8EE-51E5-4148-85CF-453A7B9C705D}" dt="2022-02-04T05:04:14.903" v="3362" actId="478"/>
          <ac:spMkLst>
            <pc:docMk/>
            <pc:sldMk cId="3703687462" sldId="269"/>
            <ac:spMk id="24" creationId="{3CAC960C-3E4E-444B-8CBA-DC0A13ACCA56}"/>
          </ac:spMkLst>
        </pc:spChg>
        <pc:spChg chg="add mod">
          <ac:chgData name="Eomchaiwon" userId="74fa6080-60df-4f48-a8a6-6e401d75eb48" providerId="ADAL" clId="{754FF8EE-51E5-4148-85CF-453A7B9C705D}" dt="2022-02-04T07:14:47.253" v="3885" actId="1036"/>
          <ac:spMkLst>
            <pc:docMk/>
            <pc:sldMk cId="3703687462" sldId="269"/>
            <ac:spMk id="25" creationId="{194713FC-74C4-457A-9DB8-91706D14FF53}"/>
          </ac:spMkLst>
        </pc:spChg>
        <pc:spChg chg="add mod">
          <ac:chgData name="Eomchaiwon" userId="74fa6080-60df-4f48-a8a6-6e401d75eb48" providerId="ADAL" clId="{754FF8EE-51E5-4148-85CF-453A7B9C705D}" dt="2022-02-04T07:37:36.972" v="4155" actId="1038"/>
          <ac:spMkLst>
            <pc:docMk/>
            <pc:sldMk cId="3703687462" sldId="269"/>
            <ac:spMk id="26" creationId="{9F603ABF-9C66-4507-B875-4C6FB4E54398}"/>
          </ac:spMkLst>
        </pc:spChg>
        <pc:spChg chg="add mod">
          <ac:chgData name="Eomchaiwon" userId="74fa6080-60df-4f48-a8a6-6e401d75eb48" providerId="ADAL" clId="{754FF8EE-51E5-4148-85CF-453A7B9C705D}" dt="2022-02-04T07:29:46.372" v="3977" actId="14100"/>
          <ac:spMkLst>
            <pc:docMk/>
            <pc:sldMk cId="3703687462" sldId="269"/>
            <ac:spMk id="27" creationId="{053C29FF-0ABB-4ED9-9FEF-E32D41CBA050}"/>
          </ac:spMkLst>
        </pc:spChg>
        <pc:spChg chg="add mod">
          <ac:chgData name="Eomchaiwon" userId="74fa6080-60df-4f48-a8a6-6e401d75eb48" providerId="ADAL" clId="{754FF8EE-51E5-4148-85CF-453A7B9C705D}" dt="2022-02-04T07:37:37.918" v="4158" actId="1038"/>
          <ac:spMkLst>
            <pc:docMk/>
            <pc:sldMk cId="3703687462" sldId="269"/>
            <ac:spMk id="28" creationId="{82836417-B83A-474F-BBC6-EB1828ED84CE}"/>
          </ac:spMkLst>
        </pc:spChg>
        <pc:spChg chg="add del mod">
          <ac:chgData name="Eomchaiwon" userId="74fa6080-60df-4f48-a8a6-6e401d75eb48" providerId="ADAL" clId="{754FF8EE-51E5-4148-85CF-453A7B9C705D}" dt="2022-02-04T07:32:58.704" v="4024" actId="478"/>
          <ac:spMkLst>
            <pc:docMk/>
            <pc:sldMk cId="3703687462" sldId="269"/>
            <ac:spMk id="29" creationId="{25CFFBA3-70FB-49AC-A1B3-1B470BEFB13C}"/>
          </ac:spMkLst>
        </pc:spChg>
        <pc:spChg chg="add mod">
          <ac:chgData name="Eomchaiwon" userId="74fa6080-60df-4f48-a8a6-6e401d75eb48" providerId="ADAL" clId="{754FF8EE-51E5-4148-85CF-453A7B9C705D}" dt="2022-02-04T07:34:50.386" v="4054" actId="14100"/>
          <ac:spMkLst>
            <pc:docMk/>
            <pc:sldMk cId="3703687462" sldId="269"/>
            <ac:spMk id="43" creationId="{D3338E74-184E-49E6-A5BC-1D2D549F918B}"/>
          </ac:spMkLst>
        </pc:spChg>
        <pc:spChg chg="add mod">
          <ac:chgData name="Eomchaiwon" userId="74fa6080-60df-4f48-a8a6-6e401d75eb48" providerId="ADAL" clId="{754FF8EE-51E5-4148-85CF-453A7B9C705D}" dt="2022-02-04T07:37:39.645" v="4162" actId="1038"/>
          <ac:spMkLst>
            <pc:docMk/>
            <pc:sldMk cId="3703687462" sldId="269"/>
            <ac:spMk id="44" creationId="{5FFF0C27-88F1-42EF-B866-EC8745A33656}"/>
          </ac:spMkLst>
        </pc:spChg>
        <pc:picChg chg="add del mod ord">
          <ac:chgData name="Eomchaiwon" userId="74fa6080-60df-4f48-a8a6-6e401d75eb48" providerId="ADAL" clId="{754FF8EE-51E5-4148-85CF-453A7B9C705D}" dt="2022-02-04T05:19:45.424" v="3450" actId="22"/>
          <ac:picMkLst>
            <pc:docMk/>
            <pc:sldMk cId="3703687462" sldId="269"/>
            <ac:picMk id="5" creationId="{9606CE37-F52A-45DE-9027-CF7865BC55E1}"/>
          </ac:picMkLst>
        </pc:picChg>
        <pc:picChg chg="add mod modCrop">
          <ac:chgData name="Eomchaiwon" userId="74fa6080-60df-4f48-a8a6-6e401d75eb48" providerId="ADAL" clId="{754FF8EE-51E5-4148-85CF-453A7B9C705D}" dt="2022-02-04T07:37:30.632" v="4144" actId="1038"/>
          <ac:picMkLst>
            <pc:docMk/>
            <pc:sldMk cId="3703687462" sldId="269"/>
            <ac:picMk id="7" creationId="{8A56D3AB-3E70-4B73-81A9-D9E165910068}"/>
          </ac:picMkLst>
        </pc:picChg>
        <pc:picChg chg="del">
          <ac:chgData name="Eomchaiwon" userId="74fa6080-60df-4f48-a8a6-6e401d75eb48" providerId="ADAL" clId="{754FF8EE-51E5-4148-85CF-453A7B9C705D}" dt="2022-02-04T05:04:15.394" v="3363" actId="478"/>
          <ac:picMkLst>
            <pc:docMk/>
            <pc:sldMk cId="3703687462" sldId="269"/>
            <ac:picMk id="15" creationId="{A8CC1ECC-8249-4ADF-9605-41878B0C3E45}"/>
          </ac:picMkLst>
        </pc:picChg>
        <pc:picChg chg="del">
          <ac:chgData name="Eomchaiwon" userId="74fa6080-60df-4f48-a8a6-6e401d75eb48" providerId="ADAL" clId="{754FF8EE-51E5-4148-85CF-453A7B9C705D}" dt="2022-02-04T05:04:16.040" v="3364" actId="478"/>
          <ac:picMkLst>
            <pc:docMk/>
            <pc:sldMk cId="3703687462" sldId="269"/>
            <ac:picMk id="17" creationId="{43B04ADC-26D9-4C98-80CF-31FA4E7C762A}"/>
          </ac:picMkLst>
        </pc:picChg>
        <pc:cxnChg chg="add mod">
          <ac:chgData name="Eomchaiwon" userId="74fa6080-60df-4f48-a8a6-6e401d75eb48" providerId="ADAL" clId="{754FF8EE-51E5-4148-85CF-453A7B9C705D}" dt="2022-02-04T07:37:33.213" v="4146" actId="1038"/>
          <ac:cxnSpMkLst>
            <pc:docMk/>
            <pc:sldMk cId="3703687462" sldId="269"/>
            <ac:cxnSpMk id="14" creationId="{A3809ADB-812C-4206-969D-DFC1A98B2988}"/>
          </ac:cxnSpMkLst>
        </pc:cxnChg>
        <pc:cxnChg chg="del mod">
          <ac:chgData name="Eomchaiwon" userId="74fa6080-60df-4f48-a8a6-6e401d75eb48" providerId="ADAL" clId="{754FF8EE-51E5-4148-85CF-453A7B9C705D}" dt="2022-02-04T05:04:19.346" v="3368" actId="478"/>
          <ac:cxnSpMkLst>
            <pc:docMk/>
            <pc:sldMk cId="3703687462" sldId="269"/>
            <ac:cxnSpMk id="23" creationId="{8976BB34-0EAB-4095-99BD-1E756247A975}"/>
          </ac:cxnSpMkLst>
        </pc:cxnChg>
        <pc:cxnChg chg="add mod">
          <ac:chgData name="Eomchaiwon" userId="74fa6080-60df-4f48-a8a6-6e401d75eb48" providerId="ADAL" clId="{754FF8EE-51E5-4148-85CF-453A7B9C705D}" dt="2022-02-04T07:37:35.596" v="4151" actId="1038"/>
          <ac:cxnSpMkLst>
            <pc:docMk/>
            <pc:sldMk cId="3703687462" sldId="269"/>
            <ac:cxnSpMk id="31" creationId="{4F896F0E-ED0A-42FA-AF9A-5C420EBF9365}"/>
          </ac:cxnSpMkLst>
        </pc:cxnChg>
        <pc:cxnChg chg="add mod">
          <ac:chgData name="Eomchaiwon" userId="74fa6080-60df-4f48-a8a6-6e401d75eb48" providerId="ADAL" clId="{754FF8EE-51E5-4148-85CF-453A7B9C705D}" dt="2022-02-04T07:37:36.972" v="4155" actId="1038"/>
          <ac:cxnSpMkLst>
            <pc:docMk/>
            <pc:sldMk cId="3703687462" sldId="269"/>
            <ac:cxnSpMk id="34" creationId="{35D979DD-8424-4925-9F66-58D8371BD8CF}"/>
          </ac:cxnSpMkLst>
        </pc:cxnChg>
        <pc:cxnChg chg="add mod">
          <ac:chgData name="Eomchaiwon" userId="74fa6080-60df-4f48-a8a6-6e401d75eb48" providerId="ADAL" clId="{754FF8EE-51E5-4148-85CF-453A7B9C705D}" dt="2022-02-04T07:37:37.918" v="4158" actId="1038"/>
          <ac:cxnSpMkLst>
            <pc:docMk/>
            <pc:sldMk cId="3703687462" sldId="269"/>
            <ac:cxnSpMk id="38" creationId="{308120B0-A9D9-41ED-8351-8448239B8C3D}"/>
          </ac:cxnSpMkLst>
        </pc:cxnChg>
        <pc:cxnChg chg="add mod">
          <ac:chgData name="Eomchaiwon" userId="74fa6080-60df-4f48-a8a6-6e401d75eb48" providerId="ADAL" clId="{754FF8EE-51E5-4148-85CF-453A7B9C705D}" dt="2022-02-04T07:37:02.117" v="4140" actId="14100"/>
          <ac:cxnSpMkLst>
            <pc:docMk/>
            <pc:sldMk cId="3703687462" sldId="269"/>
            <ac:cxnSpMk id="45" creationId="{50F2E97B-8B3F-4EEB-A905-DCDAFB294FA2}"/>
          </ac:cxnSpMkLst>
        </pc:cxnChg>
      </pc:sldChg>
      <pc:sldChg chg="addSp modSp add mod">
        <pc:chgData name="Eomchaiwon" userId="74fa6080-60df-4f48-a8a6-6e401d75eb48" providerId="ADAL" clId="{754FF8EE-51E5-4148-85CF-453A7B9C705D}" dt="2022-02-06T07:01:31.513" v="4809" actId="22"/>
        <pc:sldMkLst>
          <pc:docMk/>
          <pc:sldMk cId="380583059" sldId="270"/>
        </pc:sldMkLst>
        <pc:spChg chg="mod">
          <ac:chgData name="Eomchaiwon" userId="74fa6080-60df-4f48-a8a6-6e401d75eb48" providerId="ADAL" clId="{754FF8EE-51E5-4148-85CF-453A7B9C705D}" dt="2022-02-04T07:38:36.719" v="4234" actId="20577"/>
          <ac:spMkLst>
            <pc:docMk/>
            <pc:sldMk cId="380583059" sldId="270"/>
            <ac:spMk id="3" creationId="{6A7B5FBD-30EB-4F75-91C1-4D6764C93A4B}"/>
          </ac:spMkLst>
        </pc:spChg>
        <pc:spChg chg="add mod">
          <ac:chgData name="Eomchaiwon" userId="74fa6080-60df-4f48-a8a6-6e401d75eb48" providerId="ADAL" clId="{754FF8EE-51E5-4148-85CF-453A7B9C705D}" dt="2022-02-04T07:40:56.974" v="4247" actId="14100"/>
          <ac:spMkLst>
            <pc:docMk/>
            <pc:sldMk cId="380583059" sldId="270"/>
            <ac:spMk id="7" creationId="{0D83ECB3-B7B9-4191-8C21-6A40CD6E2E15}"/>
          </ac:spMkLst>
        </pc:spChg>
        <pc:spChg chg="add mod">
          <ac:chgData name="Eomchaiwon" userId="74fa6080-60df-4f48-a8a6-6e401d75eb48" providerId="ADAL" clId="{754FF8EE-51E5-4148-85CF-453A7B9C705D}" dt="2022-02-04T07:59:13.523" v="4357" actId="1076"/>
          <ac:spMkLst>
            <pc:docMk/>
            <pc:sldMk cId="380583059" sldId="270"/>
            <ac:spMk id="9" creationId="{50ACFCC5-790F-4463-8D32-1FE1E8A42240}"/>
          </ac:spMkLst>
        </pc:spChg>
        <pc:spChg chg="add mod">
          <ac:chgData name="Eomchaiwon" userId="74fa6080-60df-4f48-a8a6-6e401d75eb48" providerId="ADAL" clId="{754FF8EE-51E5-4148-85CF-453A7B9C705D}" dt="2022-02-04T07:59:42.651" v="4369" actId="1036"/>
          <ac:spMkLst>
            <pc:docMk/>
            <pc:sldMk cId="380583059" sldId="270"/>
            <ac:spMk id="10" creationId="{069AC46A-1BF3-49A4-9631-E39AD1863931}"/>
          </ac:spMkLst>
        </pc:spChg>
        <pc:spChg chg="add mod">
          <ac:chgData name="Eomchaiwon" userId="74fa6080-60df-4f48-a8a6-6e401d75eb48" providerId="ADAL" clId="{754FF8EE-51E5-4148-85CF-453A7B9C705D}" dt="2022-02-04T08:11:20.296" v="4400" actId="5793"/>
          <ac:spMkLst>
            <pc:docMk/>
            <pc:sldMk cId="380583059" sldId="270"/>
            <ac:spMk id="11" creationId="{04223820-BF8A-4BD6-921E-1D701B5477C2}"/>
          </ac:spMkLst>
        </pc:spChg>
        <pc:picChg chg="add mod modCrop">
          <ac:chgData name="Eomchaiwon" userId="74fa6080-60df-4f48-a8a6-6e401d75eb48" providerId="ADAL" clId="{754FF8EE-51E5-4148-85CF-453A7B9C705D}" dt="2022-02-04T07:40:04.297" v="4243" actId="14100"/>
          <ac:picMkLst>
            <pc:docMk/>
            <pc:sldMk cId="380583059" sldId="270"/>
            <ac:picMk id="5" creationId="{EE8C7CB8-6FA4-466C-97CB-8F9E9E76E72F}"/>
          </ac:picMkLst>
        </pc:picChg>
        <pc:picChg chg="add">
          <ac:chgData name="Eomchaiwon" userId="74fa6080-60df-4f48-a8a6-6e401d75eb48" providerId="ADAL" clId="{754FF8EE-51E5-4148-85CF-453A7B9C705D}" dt="2022-02-06T07:01:31.513" v="4809" actId="22"/>
          <ac:picMkLst>
            <pc:docMk/>
            <pc:sldMk cId="380583059" sldId="270"/>
            <ac:picMk id="13" creationId="{87352E83-7B1B-43BB-83FF-E511EEED927C}"/>
          </ac:picMkLst>
        </pc:picChg>
      </pc:sldChg>
      <pc:sldChg chg="addSp delSp add del setBg delDesignElem">
        <pc:chgData name="Eomchaiwon" userId="74fa6080-60df-4f48-a8a6-6e401d75eb48" providerId="ADAL" clId="{754FF8EE-51E5-4148-85CF-453A7B9C705D}" dt="2022-02-04T05:04:31.665" v="3372"/>
        <pc:sldMkLst>
          <pc:docMk/>
          <pc:sldMk cId="1257728839" sldId="270"/>
        </pc:sldMkLst>
        <pc:spChg chg="add del">
          <ac:chgData name="Eomchaiwon" userId="74fa6080-60df-4f48-a8a6-6e401d75eb48" providerId="ADAL" clId="{754FF8EE-51E5-4148-85CF-453A7B9C705D}" dt="2022-02-04T05:04:31.665" v="3372"/>
          <ac:spMkLst>
            <pc:docMk/>
            <pc:sldMk cId="1257728839" sldId="270"/>
            <ac:spMk id="8" creationId="{0C97EDAC-272B-41CC-86DA-8AC840ADE810}"/>
          </ac:spMkLst>
        </pc:spChg>
      </pc:sldChg>
      <pc:sldChg chg="addSp delSp add del setBg delDesignElem">
        <pc:chgData name="Eomchaiwon" userId="74fa6080-60df-4f48-a8a6-6e401d75eb48" providerId="ADAL" clId="{754FF8EE-51E5-4148-85CF-453A7B9C705D}" dt="2022-02-04T05:04:34.318" v="3376"/>
        <pc:sldMkLst>
          <pc:docMk/>
          <pc:sldMk cId="2865919682" sldId="271"/>
        </pc:sldMkLst>
        <pc:spChg chg="add del">
          <ac:chgData name="Eomchaiwon" userId="74fa6080-60df-4f48-a8a6-6e401d75eb48" providerId="ADAL" clId="{754FF8EE-51E5-4148-85CF-453A7B9C705D}" dt="2022-02-04T05:04:34.318" v="3376"/>
          <ac:spMkLst>
            <pc:docMk/>
            <pc:sldMk cId="2865919682" sldId="271"/>
            <ac:spMk id="8" creationId="{0C97EDAC-272B-41CC-86DA-8AC840ADE810}"/>
          </ac:spMkLst>
        </pc:spChg>
      </pc:sldChg>
      <pc:sldChg chg="addSp delSp modSp add mod ord">
        <pc:chgData name="Eomchaiwon" userId="74fa6080-60df-4f48-a8a6-6e401d75eb48" providerId="ADAL" clId="{754FF8EE-51E5-4148-85CF-453A7B9C705D}" dt="2022-02-06T07:00:23.225" v="4808" actId="1076"/>
        <pc:sldMkLst>
          <pc:docMk/>
          <pc:sldMk cId="3987827012" sldId="271"/>
        </pc:sldMkLst>
        <pc:spChg chg="mod">
          <ac:chgData name="Eomchaiwon" userId="74fa6080-60df-4f48-a8a6-6e401d75eb48" providerId="ADAL" clId="{754FF8EE-51E5-4148-85CF-453A7B9C705D}" dt="2022-02-04T08:18:39.767" v="4586" actId="1035"/>
          <ac:spMkLst>
            <pc:docMk/>
            <pc:sldMk cId="3987827012" sldId="271"/>
            <ac:spMk id="2" creationId="{C275C699-B376-4CBD-97E3-C6564A88E9E3}"/>
          </ac:spMkLst>
        </pc:spChg>
        <pc:spChg chg="mod">
          <ac:chgData name="Eomchaiwon" userId="74fa6080-60df-4f48-a8a6-6e401d75eb48" providerId="ADAL" clId="{754FF8EE-51E5-4148-85CF-453A7B9C705D}" dt="2022-02-04T08:23:35.348" v="4648" actId="20577"/>
          <ac:spMkLst>
            <pc:docMk/>
            <pc:sldMk cId="3987827012" sldId="271"/>
            <ac:spMk id="3" creationId="{6A7B5FBD-30EB-4F75-91C1-4D6764C93A4B}"/>
          </ac:spMkLst>
        </pc:spChg>
        <pc:spChg chg="add mod">
          <ac:chgData name="Eomchaiwon" userId="74fa6080-60df-4f48-a8a6-6e401d75eb48" providerId="ADAL" clId="{754FF8EE-51E5-4148-85CF-453A7B9C705D}" dt="2022-02-04T08:21:08.681" v="4647" actId="14100"/>
          <ac:spMkLst>
            <pc:docMk/>
            <pc:sldMk cId="3987827012" sldId="271"/>
            <ac:spMk id="9" creationId="{FDE07E06-E0FB-44B9-8B9E-28CC72A9133F}"/>
          </ac:spMkLst>
        </pc:spChg>
        <pc:spChg chg="add mod">
          <ac:chgData name="Eomchaiwon" userId="74fa6080-60df-4f48-a8a6-6e401d75eb48" providerId="ADAL" clId="{754FF8EE-51E5-4148-85CF-453A7B9C705D}" dt="2022-02-04T08:20:25.375" v="4643" actId="14100"/>
          <ac:spMkLst>
            <pc:docMk/>
            <pc:sldMk cId="3987827012" sldId="271"/>
            <ac:spMk id="10" creationId="{2FAD377B-6895-4FF7-B6C7-C64B67A4007F}"/>
          </ac:spMkLst>
        </pc:spChg>
        <pc:spChg chg="add del mod">
          <ac:chgData name="Eomchaiwon" userId="74fa6080-60df-4f48-a8a6-6e401d75eb48" providerId="ADAL" clId="{754FF8EE-51E5-4148-85CF-453A7B9C705D}" dt="2022-02-04T08:27:31.079" v="4756" actId="21"/>
          <ac:spMkLst>
            <pc:docMk/>
            <pc:sldMk cId="3987827012" sldId="271"/>
            <ac:spMk id="14" creationId="{BCB4E971-6049-4CDD-898D-9098A40BA6F6}"/>
          </ac:spMkLst>
        </pc:spChg>
        <pc:spChg chg="add mod">
          <ac:chgData name="Eomchaiwon" userId="74fa6080-60df-4f48-a8a6-6e401d75eb48" providerId="ADAL" clId="{754FF8EE-51E5-4148-85CF-453A7B9C705D}" dt="2022-02-04T08:28:30.753" v="4773" actId="1076"/>
          <ac:spMkLst>
            <pc:docMk/>
            <pc:sldMk cId="3987827012" sldId="271"/>
            <ac:spMk id="15" creationId="{A78594F4-7972-4E76-BABB-CBB576317D04}"/>
          </ac:spMkLst>
        </pc:spChg>
        <pc:spChg chg="add mod">
          <ac:chgData name="Eomchaiwon" userId="74fa6080-60df-4f48-a8a6-6e401d75eb48" providerId="ADAL" clId="{754FF8EE-51E5-4148-85CF-453A7B9C705D}" dt="2022-02-04T08:27:03.609" v="4750" actId="14100"/>
          <ac:spMkLst>
            <pc:docMk/>
            <pc:sldMk cId="3987827012" sldId="271"/>
            <ac:spMk id="16" creationId="{56E3AADB-ABAA-46E0-8124-561AE3E15135}"/>
          </ac:spMkLst>
        </pc:spChg>
        <pc:spChg chg="add mod">
          <ac:chgData name="Eomchaiwon" userId="74fa6080-60df-4f48-a8a6-6e401d75eb48" providerId="ADAL" clId="{754FF8EE-51E5-4148-85CF-453A7B9C705D}" dt="2022-02-04T08:30:55.054" v="4806" actId="20577"/>
          <ac:spMkLst>
            <pc:docMk/>
            <pc:sldMk cId="3987827012" sldId="271"/>
            <ac:spMk id="17" creationId="{9913BD8A-783C-492B-83A4-A5E6EF9E9B8E}"/>
          </ac:spMkLst>
        </pc:spChg>
        <pc:spChg chg="add mod">
          <ac:chgData name="Eomchaiwon" userId="74fa6080-60df-4f48-a8a6-6e401d75eb48" providerId="ADAL" clId="{754FF8EE-51E5-4148-85CF-453A7B9C705D}" dt="2022-02-04T08:27:43.742" v="4762" actId="1036"/>
          <ac:spMkLst>
            <pc:docMk/>
            <pc:sldMk cId="3987827012" sldId="271"/>
            <ac:spMk id="18" creationId="{148BFBC1-BDB4-4BB3-B422-6DB962FDFB36}"/>
          </ac:spMkLst>
        </pc:spChg>
        <pc:spChg chg="add del mod">
          <ac:chgData name="Eomchaiwon" userId="74fa6080-60df-4f48-a8a6-6e401d75eb48" providerId="ADAL" clId="{754FF8EE-51E5-4148-85CF-453A7B9C705D}" dt="2022-02-04T08:27:47.822" v="4765" actId="21"/>
          <ac:spMkLst>
            <pc:docMk/>
            <pc:sldMk cId="3987827012" sldId="271"/>
            <ac:spMk id="19" creationId="{12A35285-9C62-4E47-A3C5-4C87F88E16B2}"/>
          </ac:spMkLst>
        </pc:spChg>
        <pc:spChg chg="add mod">
          <ac:chgData name="Eomchaiwon" userId="74fa6080-60df-4f48-a8a6-6e401d75eb48" providerId="ADAL" clId="{754FF8EE-51E5-4148-85CF-453A7B9C705D}" dt="2022-02-04T08:28:02.350" v="4770" actId="1035"/>
          <ac:spMkLst>
            <pc:docMk/>
            <pc:sldMk cId="3987827012" sldId="271"/>
            <ac:spMk id="20" creationId="{DC1E0722-F6C2-40BC-923D-759EC69BBB72}"/>
          </ac:spMkLst>
        </pc:spChg>
        <pc:picChg chg="add del mod">
          <ac:chgData name="Eomchaiwon" userId="74fa6080-60df-4f48-a8a6-6e401d75eb48" providerId="ADAL" clId="{754FF8EE-51E5-4148-85CF-453A7B9C705D}" dt="2022-02-04T08:15:09.803" v="4482" actId="478"/>
          <ac:picMkLst>
            <pc:docMk/>
            <pc:sldMk cId="3987827012" sldId="271"/>
            <ac:picMk id="5" creationId="{66876516-8506-4D4E-9FFC-5813D5A97A24}"/>
          </ac:picMkLst>
        </pc:picChg>
        <pc:picChg chg="add mod modCrop">
          <ac:chgData name="Eomchaiwon" userId="74fa6080-60df-4f48-a8a6-6e401d75eb48" providerId="ADAL" clId="{754FF8EE-51E5-4148-85CF-453A7B9C705D}" dt="2022-02-04T08:27:28.576" v="4755" actId="1076"/>
          <ac:picMkLst>
            <pc:docMk/>
            <pc:sldMk cId="3987827012" sldId="271"/>
            <ac:picMk id="7" creationId="{D8806D24-4DBA-4FCC-AB34-3C04EFFE98DD}"/>
          </ac:picMkLst>
        </pc:picChg>
        <pc:picChg chg="add mod">
          <ac:chgData name="Eomchaiwon" userId="74fa6080-60df-4f48-a8a6-6e401d75eb48" providerId="ADAL" clId="{754FF8EE-51E5-4148-85CF-453A7B9C705D}" dt="2022-02-06T07:00:23.225" v="4808" actId="1076"/>
          <ac:picMkLst>
            <pc:docMk/>
            <pc:sldMk cId="3987827012" sldId="271"/>
            <ac:picMk id="11" creationId="{5C1E81F3-4870-4713-8B3D-E75BB441E2A4}"/>
          </ac:picMkLst>
        </pc:picChg>
        <pc:cxnChg chg="add mod">
          <ac:chgData name="Eomchaiwon" userId="74fa6080-60df-4f48-a8a6-6e401d75eb48" providerId="ADAL" clId="{754FF8EE-51E5-4148-85CF-453A7B9C705D}" dt="2022-02-04T08:21:08.681" v="4647" actId="14100"/>
          <ac:cxnSpMkLst>
            <pc:docMk/>
            <pc:sldMk cId="3987827012" sldId="271"/>
            <ac:cxnSpMk id="12" creationId="{697671E2-FB64-4704-84D7-120C48CFC8FA}"/>
          </ac:cxnSpMkLst>
        </pc:cxnChg>
        <pc:cxnChg chg="add mod">
          <ac:chgData name="Eomchaiwon" userId="74fa6080-60df-4f48-a8a6-6e401d75eb48" providerId="ADAL" clId="{754FF8EE-51E5-4148-85CF-453A7B9C705D}" dt="2022-02-04T08:28:26.748" v="4772" actId="208"/>
          <ac:cxnSpMkLst>
            <pc:docMk/>
            <pc:sldMk cId="3987827012" sldId="271"/>
            <ac:cxnSpMk id="22" creationId="{0959F463-D16C-49EE-942A-6C07DA06EE5A}"/>
          </ac:cxnSpMkLst>
        </pc:cxnChg>
      </pc:sldChg>
      <pc:sldChg chg="addSp modSp add mod">
        <pc:chgData name="Eomchaiwon" userId="74fa6080-60df-4f48-a8a6-6e401d75eb48" providerId="ADAL" clId="{754FF8EE-51E5-4148-85CF-453A7B9C705D}" dt="2022-02-06T07:09:57.540" v="4812" actId="14100"/>
        <pc:sldMkLst>
          <pc:docMk/>
          <pc:sldMk cId="2225294252" sldId="272"/>
        </pc:sldMkLst>
        <pc:picChg chg="add mod">
          <ac:chgData name="Eomchaiwon" userId="74fa6080-60df-4f48-a8a6-6e401d75eb48" providerId="ADAL" clId="{754FF8EE-51E5-4148-85CF-453A7B9C705D}" dt="2022-02-06T07:09:57.540" v="4812" actId="14100"/>
          <ac:picMkLst>
            <pc:docMk/>
            <pc:sldMk cId="2225294252" sldId="272"/>
            <ac:picMk id="5" creationId="{C1E941B7-0344-4FF8-A715-3A0CE2F50987}"/>
          </ac:picMkLst>
        </pc:picChg>
      </pc:sldChg>
      <pc:sldChg chg="addSp delSp add del setBg delDesignElem">
        <pc:chgData name="Eomchaiwon" userId="74fa6080-60df-4f48-a8a6-6e401d75eb48" providerId="ADAL" clId="{754FF8EE-51E5-4148-85CF-453A7B9C705D}" dt="2022-02-04T05:04:36.313" v="3380"/>
        <pc:sldMkLst>
          <pc:docMk/>
          <pc:sldMk cId="3697510549" sldId="272"/>
        </pc:sldMkLst>
        <pc:spChg chg="add del">
          <ac:chgData name="Eomchaiwon" userId="74fa6080-60df-4f48-a8a6-6e401d75eb48" providerId="ADAL" clId="{754FF8EE-51E5-4148-85CF-453A7B9C705D}" dt="2022-02-04T05:04:36.313" v="3380"/>
          <ac:spMkLst>
            <pc:docMk/>
            <pc:sldMk cId="3697510549" sldId="272"/>
            <ac:spMk id="8" creationId="{0C97EDAC-272B-41CC-86DA-8AC840ADE810}"/>
          </ac:spMkLst>
        </pc:spChg>
      </pc:sldChg>
      <pc:sldChg chg="add">
        <pc:chgData name="Eomchaiwon" userId="74fa6080-60df-4f48-a8a6-6e401d75eb48" providerId="ADAL" clId="{754FF8EE-51E5-4148-85CF-453A7B9C705D}" dt="2022-02-04T05:04:38.379" v="3385"/>
        <pc:sldMkLst>
          <pc:docMk/>
          <pc:sldMk cId="2026247503" sldId="273"/>
        </pc:sldMkLst>
      </pc:sldChg>
      <pc:sldChg chg="addSp delSp add del setBg delDesignElem">
        <pc:chgData name="Eomchaiwon" userId="74fa6080-60df-4f48-a8a6-6e401d75eb48" providerId="ADAL" clId="{754FF8EE-51E5-4148-85CF-453A7B9C705D}" dt="2022-02-04T05:04:38.366" v="3384"/>
        <pc:sldMkLst>
          <pc:docMk/>
          <pc:sldMk cId="3083435370" sldId="273"/>
        </pc:sldMkLst>
        <pc:spChg chg="add del">
          <ac:chgData name="Eomchaiwon" userId="74fa6080-60df-4f48-a8a6-6e401d75eb48" providerId="ADAL" clId="{754FF8EE-51E5-4148-85CF-453A7B9C705D}" dt="2022-02-04T05:04:38.366" v="3384"/>
          <ac:spMkLst>
            <pc:docMk/>
            <pc:sldMk cId="3083435370" sldId="273"/>
            <ac:spMk id="8" creationId="{0C97EDAC-272B-41CC-86DA-8AC840ADE810}"/>
          </ac:spMkLst>
        </pc:spChg>
      </pc:sldChg>
      <pc:sldChg chg="add">
        <pc:chgData name="Eomchaiwon" userId="74fa6080-60df-4f48-a8a6-6e401d75eb48" providerId="ADAL" clId="{754FF8EE-51E5-4148-85CF-453A7B9C705D}" dt="2022-02-04T05:04:40.357" v="3389"/>
        <pc:sldMkLst>
          <pc:docMk/>
          <pc:sldMk cId="535558468" sldId="274"/>
        </pc:sldMkLst>
      </pc:sldChg>
      <pc:sldChg chg="addSp delSp add del setBg delDesignElem">
        <pc:chgData name="Eomchaiwon" userId="74fa6080-60df-4f48-a8a6-6e401d75eb48" providerId="ADAL" clId="{754FF8EE-51E5-4148-85CF-453A7B9C705D}" dt="2022-02-04T05:04:40.344" v="3388"/>
        <pc:sldMkLst>
          <pc:docMk/>
          <pc:sldMk cId="2979105988" sldId="274"/>
        </pc:sldMkLst>
        <pc:spChg chg="add del">
          <ac:chgData name="Eomchaiwon" userId="74fa6080-60df-4f48-a8a6-6e401d75eb48" providerId="ADAL" clId="{754FF8EE-51E5-4148-85CF-453A7B9C705D}" dt="2022-02-04T05:04:40.344" v="3388"/>
          <ac:spMkLst>
            <pc:docMk/>
            <pc:sldMk cId="2979105988" sldId="274"/>
            <ac:spMk id="8" creationId="{0C97EDAC-272B-41CC-86DA-8AC840ADE810}"/>
          </ac:spMkLst>
        </pc:spChg>
      </pc:sldChg>
      <pc:sldChg chg="addSp delSp add del setBg delDesignElem">
        <pc:chgData name="Eomchaiwon" userId="74fa6080-60df-4f48-a8a6-6e401d75eb48" providerId="ADAL" clId="{754FF8EE-51E5-4148-85CF-453A7B9C705D}" dt="2022-02-04T05:04:42.311" v="3392"/>
        <pc:sldMkLst>
          <pc:docMk/>
          <pc:sldMk cId="961508957" sldId="275"/>
        </pc:sldMkLst>
        <pc:spChg chg="add del">
          <ac:chgData name="Eomchaiwon" userId="74fa6080-60df-4f48-a8a6-6e401d75eb48" providerId="ADAL" clId="{754FF8EE-51E5-4148-85CF-453A7B9C705D}" dt="2022-02-04T05:04:42.311" v="3392"/>
          <ac:spMkLst>
            <pc:docMk/>
            <pc:sldMk cId="961508957" sldId="275"/>
            <ac:spMk id="8" creationId="{0C97EDAC-272B-41CC-86DA-8AC840ADE810}"/>
          </ac:spMkLst>
        </pc:spChg>
      </pc:sldChg>
      <pc:sldChg chg="add">
        <pc:chgData name="Eomchaiwon" userId="74fa6080-60df-4f48-a8a6-6e401d75eb48" providerId="ADAL" clId="{754FF8EE-51E5-4148-85CF-453A7B9C705D}" dt="2022-02-04T05:04:42.324" v="3393"/>
        <pc:sldMkLst>
          <pc:docMk/>
          <pc:sldMk cId="4256349137" sldId="275"/>
        </pc:sldMkLst>
      </pc:sldChg>
      <pc:sldChg chg="addSp delSp add del setBg delDesignElem">
        <pc:chgData name="Eomchaiwon" userId="74fa6080-60df-4f48-a8a6-6e401d75eb48" providerId="ADAL" clId="{754FF8EE-51E5-4148-85CF-453A7B9C705D}" dt="2022-02-04T05:04:44.284" v="3396"/>
        <pc:sldMkLst>
          <pc:docMk/>
          <pc:sldMk cId="634342725" sldId="276"/>
        </pc:sldMkLst>
        <pc:spChg chg="add del">
          <ac:chgData name="Eomchaiwon" userId="74fa6080-60df-4f48-a8a6-6e401d75eb48" providerId="ADAL" clId="{754FF8EE-51E5-4148-85CF-453A7B9C705D}" dt="2022-02-04T05:04:44.284" v="3396"/>
          <ac:spMkLst>
            <pc:docMk/>
            <pc:sldMk cId="634342725" sldId="276"/>
            <ac:spMk id="8" creationId="{0C97EDAC-272B-41CC-86DA-8AC840ADE810}"/>
          </ac:spMkLst>
        </pc:spChg>
      </pc:sldChg>
      <pc:sldChg chg="add">
        <pc:chgData name="Eomchaiwon" userId="74fa6080-60df-4f48-a8a6-6e401d75eb48" providerId="ADAL" clId="{754FF8EE-51E5-4148-85CF-453A7B9C705D}" dt="2022-02-04T05:04:44.298" v="3397"/>
        <pc:sldMkLst>
          <pc:docMk/>
          <pc:sldMk cId="3696619517" sldId="276"/>
        </pc:sldMkLst>
      </pc:sldChg>
      <pc:sldMasterChg chg="del delSldLayout">
        <pc:chgData name="Eomchaiwon" userId="74fa6080-60df-4f48-a8a6-6e401d75eb48" providerId="ADAL" clId="{754FF8EE-51E5-4148-85CF-453A7B9C705D}" dt="2022-01-24T05:16:11.706" v="1" actId="26606"/>
        <pc:sldMasterMkLst>
          <pc:docMk/>
          <pc:sldMasterMk cId="3229786074" sldId="2147483648"/>
        </pc:sldMasterMkLst>
        <pc:sldLayoutChg chg="del">
          <pc:chgData name="Eomchaiwon" userId="74fa6080-60df-4f48-a8a6-6e401d75eb48" providerId="ADAL" clId="{754FF8EE-51E5-4148-85CF-453A7B9C705D}" dt="2022-01-24T05:16:11.706" v="1" actId="26606"/>
          <pc:sldLayoutMkLst>
            <pc:docMk/>
            <pc:sldMasterMk cId="3229786074" sldId="2147483648"/>
            <pc:sldLayoutMk cId="3310742676" sldId="2147483649"/>
          </pc:sldLayoutMkLst>
        </pc:sldLayoutChg>
        <pc:sldLayoutChg chg="del">
          <pc:chgData name="Eomchaiwon" userId="74fa6080-60df-4f48-a8a6-6e401d75eb48" providerId="ADAL" clId="{754FF8EE-51E5-4148-85CF-453A7B9C705D}" dt="2022-01-24T05:16:11.706" v="1" actId="26606"/>
          <pc:sldLayoutMkLst>
            <pc:docMk/>
            <pc:sldMasterMk cId="3229786074" sldId="2147483648"/>
            <pc:sldLayoutMk cId="244473835" sldId="2147483650"/>
          </pc:sldLayoutMkLst>
        </pc:sldLayoutChg>
        <pc:sldLayoutChg chg="del">
          <pc:chgData name="Eomchaiwon" userId="74fa6080-60df-4f48-a8a6-6e401d75eb48" providerId="ADAL" clId="{754FF8EE-51E5-4148-85CF-453A7B9C705D}" dt="2022-01-24T05:16:11.706" v="1" actId="26606"/>
          <pc:sldLayoutMkLst>
            <pc:docMk/>
            <pc:sldMasterMk cId="3229786074" sldId="2147483648"/>
            <pc:sldLayoutMk cId="1914878383" sldId="2147483651"/>
          </pc:sldLayoutMkLst>
        </pc:sldLayoutChg>
        <pc:sldLayoutChg chg="del">
          <pc:chgData name="Eomchaiwon" userId="74fa6080-60df-4f48-a8a6-6e401d75eb48" providerId="ADAL" clId="{754FF8EE-51E5-4148-85CF-453A7B9C705D}" dt="2022-01-24T05:16:11.706" v="1" actId="26606"/>
          <pc:sldLayoutMkLst>
            <pc:docMk/>
            <pc:sldMasterMk cId="3229786074" sldId="2147483648"/>
            <pc:sldLayoutMk cId="3949767076" sldId="2147483652"/>
          </pc:sldLayoutMkLst>
        </pc:sldLayoutChg>
        <pc:sldLayoutChg chg="del">
          <pc:chgData name="Eomchaiwon" userId="74fa6080-60df-4f48-a8a6-6e401d75eb48" providerId="ADAL" clId="{754FF8EE-51E5-4148-85CF-453A7B9C705D}" dt="2022-01-24T05:16:11.706" v="1" actId="26606"/>
          <pc:sldLayoutMkLst>
            <pc:docMk/>
            <pc:sldMasterMk cId="3229786074" sldId="2147483648"/>
            <pc:sldLayoutMk cId="2479906518" sldId="2147483653"/>
          </pc:sldLayoutMkLst>
        </pc:sldLayoutChg>
        <pc:sldLayoutChg chg="del">
          <pc:chgData name="Eomchaiwon" userId="74fa6080-60df-4f48-a8a6-6e401d75eb48" providerId="ADAL" clId="{754FF8EE-51E5-4148-85CF-453A7B9C705D}" dt="2022-01-24T05:16:11.706" v="1" actId="26606"/>
          <pc:sldLayoutMkLst>
            <pc:docMk/>
            <pc:sldMasterMk cId="3229786074" sldId="2147483648"/>
            <pc:sldLayoutMk cId="3969717677" sldId="2147483654"/>
          </pc:sldLayoutMkLst>
        </pc:sldLayoutChg>
        <pc:sldLayoutChg chg="del">
          <pc:chgData name="Eomchaiwon" userId="74fa6080-60df-4f48-a8a6-6e401d75eb48" providerId="ADAL" clId="{754FF8EE-51E5-4148-85CF-453A7B9C705D}" dt="2022-01-24T05:16:11.706" v="1" actId="26606"/>
          <pc:sldLayoutMkLst>
            <pc:docMk/>
            <pc:sldMasterMk cId="3229786074" sldId="2147483648"/>
            <pc:sldLayoutMk cId="2598428480" sldId="2147483655"/>
          </pc:sldLayoutMkLst>
        </pc:sldLayoutChg>
        <pc:sldLayoutChg chg="del">
          <pc:chgData name="Eomchaiwon" userId="74fa6080-60df-4f48-a8a6-6e401d75eb48" providerId="ADAL" clId="{754FF8EE-51E5-4148-85CF-453A7B9C705D}" dt="2022-01-24T05:16:11.706" v="1" actId="26606"/>
          <pc:sldLayoutMkLst>
            <pc:docMk/>
            <pc:sldMasterMk cId="3229786074" sldId="2147483648"/>
            <pc:sldLayoutMk cId="3167522842" sldId="2147483656"/>
          </pc:sldLayoutMkLst>
        </pc:sldLayoutChg>
        <pc:sldLayoutChg chg="del">
          <pc:chgData name="Eomchaiwon" userId="74fa6080-60df-4f48-a8a6-6e401d75eb48" providerId="ADAL" clId="{754FF8EE-51E5-4148-85CF-453A7B9C705D}" dt="2022-01-24T05:16:11.706" v="1" actId="26606"/>
          <pc:sldLayoutMkLst>
            <pc:docMk/>
            <pc:sldMasterMk cId="3229786074" sldId="2147483648"/>
            <pc:sldLayoutMk cId="2322877507" sldId="2147483657"/>
          </pc:sldLayoutMkLst>
        </pc:sldLayoutChg>
        <pc:sldLayoutChg chg="del">
          <pc:chgData name="Eomchaiwon" userId="74fa6080-60df-4f48-a8a6-6e401d75eb48" providerId="ADAL" clId="{754FF8EE-51E5-4148-85CF-453A7B9C705D}" dt="2022-01-24T05:16:11.706" v="1" actId="26606"/>
          <pc:sldLayoutMkLst>
            <pc:docMk/>
            <pc:sldMasterMk cId="3229786074" sldId="2147483648"/>
            <pc:sldLayoutMk cId="1259519396" sldId="2147483658"/>
          </pc:sldLayoutMkLst>
        </pc:sldLayoutChg>
        <pc:sldLayoutChg chg="del">
          <pc:chgData name="Eomchaiwon" userId="74fa6080-60df-4f48-a8a6-6e401d75eb48" providerId="ADAL" clId="{754FF8EE-51E5-4148-85CF-453A7B9C705D}" dt="2022-01-24T05:16:11.706" v="1" actId="26606"/>
          <pc:sldLayoutMkLst>
            <pc:docMk/>
            <pc:sldMasterMk cId="3229786074" sldId="2147483648"/>
            <pc:sldLayoutMk cId="3539948861" sldId="2147483659"/>
          </pc:sldLayoutMkLst>
        </pc:sldLayoutChg>
      </pc:sldMasterChg>
      <pc:sldMasterChg chg="add addSldLayout">
        <pc:chgData name="Eomchaiwon" userId="74fa6080-60df-4f48-a8a6-6e401d75eb48" providerId="ADAL" clId="{754FF8EE-51E5-4148-85CF-453A7B9C705D}" dt="2022-01-27T04:05:59.891" v="911" actId="27028"/>
        <pc:sldMasterMkLst>
          <pc:docMk/>
          <pc:sldMasterMk cId="414865150" sldId="2147483713"/>
        </pc:sldMasterMkLst>
        <pc:sldLayoutChg chg="add">
          <pc:chgData name="Eomchaiwon" userId="74fa6080-60df-4f48-a8a6-6e401d75eb48" providerId="ADAL" clId="{754FF8EE-51E5-4148-85CF-453A7B9C705D}" dt="2022-01-27T04:04:31.608" v="881" actId="27028"/>
          <pc:sldLayoutMkLst>
            <pc:docMk/>
            <pc:sldMasterMk cId="414865150" sldId="2147483713"/>
            <pc:sldLayoutMk cId="4039526037" sldId="2147483708"/>
          </pc:sldLayoutMkLst>
        </pc:sldLayoutChg>
        <pc:sldLayoutChg chg="add">
          <pc:chgData name="Eomchaiwon" userId="74fa6080-60df-4f48-a8a6-6e401d75eb48" providerId="ADAL" clId="{754FF8EE-51E5-4148-85CF-453A7B9C705D}" dt="2022-01-27T04:05:59.891" v="911" actId="27028"/>
          <pc:sldLayoutMkLst>
            <pc:docMk/>
            <pc:sldMasterMk cId="414865150" sldId="2147483713"/>
            <pc:sldLayoutMk cId="574378574" sldId="2147483709"/>
          </pc:sldLayoutMkLst>
        </pc:sldLayoutChg>
      </pc:sldMasterChg>
      <pc:sldMasterChg chg="add addSldLayout">
        <pc:chgData name="Eomchaiwon" userId="74fa6080-60df-4f48-a8a6-6e401d75eb48" providerId="ADAL" clId="{754FF8EE-51E5-4148-85CF-453A7B9C705D}" dt="2022-01-24T05:16:11.706" v="1" actId="26606"/>
        <pc:sldMasterMkLst>
          <pc:docMk/>
          <pc:sldMasterMk cId="3385002994" sldId="2147483751"/>
        </pc:sldMasterMkLst>
        <pc:sldLayoutChg chg="add">
          <pc:chgData name="Eomchaiwon" userId="74fa6080-60df-4f48-a8a6-6e401d75eb48" providerId="ADAL" clId="{754FF8EE-51E5-4148-85CF-453A7B9C705D}" dt="2022-01-24T05:16:11.706" v="1" actId="26606"/>
          <pc:sldLayoutMkLst>
            <pc:docMk/>
            <pc:sldMasterMk cId="3385002994" sldId="2147483751"/>
            <pc:sldLayoutMk cId="4274373251" sldId="2147483740"/>
          </pc:sldLayoutMkLst>
        </pc:sldLayoutChg>
        <pc:sldLayoutChg chg="add">
          <pc:chgData name="Eomchaiwon" userId="74fa6080-60df-4f48-a8a6-6e401d75eb48" providerId="ADAL" clId="{754FF8EE-51E5-4148-85CF-453A7B9C705D}" dt="2022-01-24T05:16:11.706" v="1" actId="26606"/>
          <pc:sldLayoutMkLst>
            <pc:docMk/>
            <pc:sldMasterMk cId="3385002994" sldId="2147483751"/>
            <pc:sldLayoutMk cId="3042483036" sldId="2147483741"/>
          </pc:sldLayoutMkLst>
        </pc:sldLayoutChg>
        <pc:sldLayoutChg chg="add">
          <pc:chgData name="Eomchaiwon" userId="74fa6080-60df-4f48-a8a6-6e401d75eb48" providerId="ADAL" clId="{754FF8EE-51E5-4148-85CF-453A7B9C705D}" dt="2022-01-24T05:16:11.706" v="1" actId="26606"/>
          <pc:sldLayoutMkLst>
            <pc:docMk/>
            <pc:sldMasterMk cId="3385002994" sldId="2147483751"/>
            <pc:sldLayoutMk cId="2187311995" sldId="2147483742"/>
          </pc:sldLayoutMkLst>
        </pc:sldLayoutChg>
        <pc:sldLayoutChg chg="add">
          <pc:chgData name="Eomchaiwon" userId="74fa6080-60df-4f48-a8a6-6e401d75eb48" providerId="ADAL" clId="{754FF8EE-51E5-4148-85CF-453A7B9C705D}" dt="2022-01-24T05:16:11.706" v="1" actId="26606"/>
          <pc:sldLayoutMkLst>
            <pc:docMk/>
            <pc:sldMasterMk cId="3385002994" sldId="2147483751"/>
            <pc:sldLayoutMk cId="3366013846" sldId="2147483743"/>
          </pc:sldLayoutMkLst>
        </pc:sldLayoutChg>
        <pc:sldLayoutChg chg="add">
          <pc:chgData name="Eomchaiwon" userId="74fa6080-60df-4f48-a8a6-6e401d75eb48" providerId="ADAL" clId="{754FF8EE-51E5-4148-85CF-453A7B9C705D}" dt="2022-01-24T05:16:11.706" v="1" actId="26606"/>
          <pc:sldLayoutMkLst>
            <pc:docMk/>
            <pc:sldMasterMk cId="3385002994" sldId="2147483751"/>
            <pc:sldLayoutMk cId="1950803519" sldId="2147483744"/>
          </pc:sldLayoutMkLst>
        </pc:sldLayoutChg>
        <pc:sldLayoutChg chg="add">
          <pc:chgData name="Eomchaiwon" userId="74fa6080-60df-4f48-a8a6-6e401d75eb48" providerId="ADAL" clId="{754FF8EE-51E5-4148-85CF-453A7B9C705D}" dt="2022-01-24T05:16:11.706" v="1" actId="26606"/>
          <pc:sldLayoutMkLst>
            <pc:docMk/>
            <pc:sldMasterMk cId="3385002994" sldId="2147483751"/>
            <pc:sldLayoutMk cId="2869357653" sldId="2147483745"/>
          </pc:sldLayoutMkLst>
        </pc:sldLayoutChg>
        <pc:sldLayoutChg chg="add">
          <pc:chgData name="Eomchaiwon" userId="74fa6080-60df-4f48-a8a6-6e401d75eb48" providerId="ADAL" clId="{754FF8EE-51E5-4148-85CF-453A7B9C705D}" dt="2022-01-24T05:16:11.706" v="1" actId="26606"/>
          <pc:sldLayoutMkLst>
            <pc:docMk/>
            <pc:sldMasterMk cId="3385002994" sldId="2147483751"/>
            <pc:sldLayoutMk cId="2663391123" sldId="2147483746"/>
          </pc:sldLayoutMkLst>
        </pc:sldLayoutChg>
        <pc:sldLayoutChg chg="add">
          <pc:chgData name="Eomchaiwon" userId="74fa6080-60df-4f48-a8a6-6e401d75eb48" providerId="ADAL" clId="{754FF8EE-51E5-4148-85CF-453A7B9C705D}" dt="2022-01-24T05:16:11.706" v="1" actId="26606"/>
          <pc:sldLayoutMkLst>
            <pc:docMk/>
            <pc:sldMasterMk cId="3385002994" sldId="2147483751"/>
            <pc:sldLayoutMk cId="1683233413" sldId="2147483747"/>
          </pc:sldLayoutMkLst>
        </pc:sldLayoutChg>
        <pc:sldLayoutChg chg="add">
          <pc:chgData name="Eomchaiwon" userId="74fa6080-60df-4f48-a8a6-6e401d75eb48" providerId="ADAL" clId="{754FF8EE-51E5-4148-85CF-453A7B9C705D}" dt="2022-01-24T05:16:11.706" v="1" actId="26606"/>
          <pc:sldLayoutMkLst>
            <pc:docMk/>
            <pc:sldMasterMk cId="3385002994" sldId="2147483751"/>
            <pc:sldLayoutMk cId="1275355883" sldId="2147483748"/>
          </pc:sldLayoutMkLst>
        </pc:sldLayoutChg>
        <pc:sldLayoutChg chg="add">
          <pc:chgData name="Eomchaiwon" userId="74fa6080-60df-4f48-a8a6-6e401d75eb48" providerId="ADAL" clId="{754FF8EE-51E5-4148-85CF-453A7B9C705D}" dt="2022-01-24T05:16:11.706" v="1" actId="26606"/>
          <pc:sldLayoutMkLst>
            <pc:docMk/>
            <pc:sldMasterMk cId="3385002994" sldId="2147483751"/>
            <pc:sldLayoutMk cId="557470688" sldId="2147483749"/>
          </pc:sldLayoutMkLst>
        </pc:sldLayoutChg>
        <pc:sldLayoutChg chg="add">
          <pc:chgData name="Eomchaiwon" userId="74fa6080-60df-4f48-a8a6-6e401d75eb48" providerId="ADAL" clId="{754FF8EE-51E5-4148-85CF-453A7B9C705D}" dt="2022-01-24T05:16:11.706" v="1" actId="26606"/>
          <pc:sldLayoutMkLst>
            <pc:docMk/>
            <pc:sldMasterMk cId="3385002994" sldId="2147483751"/>
            <pc:sldLayoutMk cId="3024509290" sldId="2147483750"/>
          </pc:sldLayoutMkLst>
        </pc:sldLayoutChg>
      </pc:sldMasterChg>
    </pc:docChg>
  </pc:docChgLst>
  <pc:docChgLst>
    <pc:chgData name="Eomchaiwon" userId="74fa6080-60df-4f48-a8a6-6e401d75eb48" providerId="ADAL" clId="{E07CA865-8AFD-43FC-9C20-4FB0DDAA4F2D}"/>
    <pc:docChg chg="undo custSel delSld modSld sldOrd">
      <pc:chgData name="Eomchaiwon" userId="74fa6080-60df-4f48-a8a6-6e401d75eb48" providerId="ADAL" clId="{E07CA865-8AFD-43FC-9C20-4FB0DDAA4F2D}" dt="2022-02-07T01:31:17.045" v="936" actId="20577"/>
      <pc:docMkLst>
        <pc:docMk/>
      </pc:docMkLst>
      <pc:sldChg chg="modSp mod">
        <pc:chgData name="Eomchaiwon" userId="74fa6080-60df-4f48-a8a6-6e401d75eb48" providerId="ADAL" clId="{E07CA865-8AFD-43FC-9C20-4FB0DDAA4F2D}" dt="2022-02-07T01:31:17.045" v="936" actId="20577"/>
        <pc:sldMkLst>
          <pc:docMk/>
          <pc:sldMk cId="648983444" sldId="256"/>
        </pc:sldMkLst>
        <pc:spChg chg="mod">
          <ac:chgData name="Eomchaiwon" userId="74fa6080-60df-4f48-a8a6-6e401d75eb48" providerId="ADAL" clId="{E07CA865-8AFD-43FC-9C20-4FB0DDAA4F2D}" dt="2022-02-07T01:31:17.045" v="936" actId="20577"/>
          <ac:spMkLst>
            <pc:docMk/>
            <pc:sldMk cId="648983444" sldId="256"/>
            <ac:spMk id="2" creationId="{F7CC27BE-4378-4971-B28E-B6ABEF6B1BA1}"/>
          </ac:spMkLst>
        </pc:spChg>
      </pc:sldChg>
      <pc:sldChg chg="modSp mod">
        <pc:chgData name="Eomchaiwon" userId="74fa6080-60df-4f48-a8a6-6e401d75eb48" providerId="ADAL" clId="{E07CA865-8AFD-43FC-9C20-4FB0DDAA4F2D}" dt="2022-02-06T06:05:33.721" v="1" actId="113"/>
        <pc:sldMkLst>
          <pc:docMk/>
          <pc:sldMk cId="11419823" sldId="266"/>
        </pc:sldMkLst>
        <pc:spChg chg="mod">
          <ac:chgData name="Eomchaiwon" userId="74fa6080-60df-4f48-a8a6-6e401d75eb48" providerId="ADAL" clId="{E07CA865-8AFD-43FC-9C20-4FB0DDAA4F2D}" dt="2022-02-06T06:05:33.721" v="1" actId="113"/>
          <ac:spMkLst>
            <pc:docMk/>
            <pc:sldMk cId="11419823" sldId="266"/>
            <ac:spMk id="3" creationId="{119DC6ED-006C-4FD2-88FA-CD1C0B72B103}"/>
          </ac:spMkLst>
        </pc:spChg>
      </pc:sldChg>
      <pc:sldChg chg="modSp mod ord">
        <pc:chgData name="Eomchaiwon" userId="74fa6080-60df-4f48-a8a6-6e401d75eb48" providerId="ADAL" clId="{E07CA865-8AFD-43FC-9C20-4FB0DDAA4F2D}" dt="2022-02-06T07:06:49.740" v="922" actId="1035"/>
        <pc:sldMkLst>
          <pc:docMk/>
          <pc:sldMk cId="3703687462" sldId="269"/>
        </pc:sldMkLst>
        <pc:spChg chg="mod">
          <ac:chgData name="Eomchaiwon" userId="74fa6080-60df-4f48-a8a6-6e401d75eb48" providerId="ADAL" clId="{E07CA865-8AFD-43FC-9C20-4FB0DDAA4F2D}" dt="2022-02-06T07:06:41.131" v="894" actId="1036"/>
          <ac:spMkLst>
            <pc:docMk/>
            <pc:sldMk cId="3703687462" sldId="269"/>
            <ac:spMk id="2" creationId="{C275C699-B376-4CBD-97E3-C6564A88E9E3}"/>
          </ac:spMkLst>
        </pc:spChg>
        <pc:spChg chg="mod">
          <ac:chgData name="Eomchaiwon" userId="74fa6080-60df-4f48-a8a6-6e401d75eb48" providerId="ADAL" clId="{E07CA865-8AFD-43FC-9C20-4FB0DDAA4F2D}" dt="2022-02-06T07:06:49.740" v="922" actId="1035"/>
          <ac:spMkLst>
            <pc:docMk/>
            <pc:sldMk cId="3703687462" sldId="269"/>
            <ac:spMk id="3" creationId="{6A7B5FBD-30EB-4F75-91C1-4D6764C93A4B}"/>
          </ac:spMkLst>
        </pc:spChg>
        <pc:spChg chg="mod">
          <ac:chgData name="Eomchaiwon" userId="74fa6080-60df-4f48-a8a6-6e401d75eb48" providerId="ADAL" clId="{E07CA865-8AFD-43FC-9C20-4FB0DDAA4F2D}" dt="2022-02-06T07:06:28.184" v="883" actId="1037"/>
          <ac:spMkLst>
            <pc:docMk/>
            <pc:sldMk cId="3703687462" sldId="269"/>
            <ac:spMk id="16" creationId="{2899AE3B-42BD-4F62-9281-CBFCC8783EB8}"/>
          </ac:spMkLst>
        </pc:spChg>
        <pc:spChg chg="mod">
          <ac:chgData name="Eomchaiwon" userId="74fa6080-60df-4f48-a8a6-6e401d75eb48" providerId="ADAL" clId="{E07CA865-8AFD-43FC-9C20-4FB0DDAA4F2D}" dt="2022-02-06T07:06:28.184" v="883" actId="1037"/>
          <ac:spMkLst>
            <pc:docMk/>
            <pc:sldMk cId="3703687462" sldId="269"/>
            <ac:spMk id="20" creationId="{99E8A77E-E176-4807-BF6F-BA3C25F89834}"/>
          </ac:spMkLst>
        </pc:spChg>
        <pc:spChg chg="mod">
          <ac:chgData name="Eomchaiwon" userId="74fa6080-60df-4f48-a8a6-6e401d75eb48" providerId="ADAL" clId="{E07CA865-8AFD-43FC-9C20-4FB0DDAA4F2D}" dt="2022-02-06T07:06:28.184" v="883" actId="1037"/>
          <ac:spMkLst>
            <pc:docMk/>
            <pc:sldMk cId="3703687462" sldId="269"/>
            <ac:spMk id="21" creationId="{A787C018-DB1F-4601-813B-610F3493FAA5}"/>
          </ac:spMkLst>
        </pc:spChg>
        <pc:spChg chg="mod">
          <ac:chgData name="Eomchaiwon" userId="74fa6080-60df-4f48-a8a6-6e401d75eb48" providerId="ADAL" clId="{E07CA865-8AFD-43FC-9C20-4FB0DDAA4F2D}" dt="2022-02-06T07:06:28.184" v="883" actId="1037"/>
          <ac:spMkLst>
            <pc:docMk/>
            <pc:sldMk cId="3703687462" sldId="269"/>
            <ac:spMk id="22" creationId="{9F46FB74-1738-4BBD-9DAC-E79F57841B69}"/>
          </ac:spMkLst>
        </pc:spChg>
        <pc:spChg chg="mod">
          <ac:chgData name="Eomchaiwon" userId="74fa6080-60df-4f48-a8a6-6e401d75eb48" providerId="ADAL" clId="{E07CA865-8AFD-43FC-9C20-4FB0DDAA4F2D}" dt="2022-02-06T07:06:28.184" v="883" actId="1037"/>
          <ac:spMkLst>
            <pc:docMk/>
            <pc:sldMk cId="3703687462" sldId="269"/>
            <ac:spMk id="25" creationId="{194713FC-74C4-457A-9DB8-91706D14FF53}"/>
          </ac:spMkLst>
        </pc:spChg>
        <pc:spChg chg="mod">
          <ac:chgData name="Eomchaiwon" userId="74fa6080-60df-4f48-a8a6-6e401d75eb48" providerId="ADAL" clId="{E07CA865-8AFD-43FC-9C20-4FB0DDAA4F2D}" dt="2022-02-06T07:06:28.184" v="883" actId="1037"/>
          <ac:spMkLst>
            <pc:docMk/>
            <pc:sldMk cId="3703687462" sldId="269"/>
            <ac:spMk id="26" creationId="{9F603ABF-9C66-4507-B875-4C6FB4E54398}"/>
          </ac:spMkLst>
        </pc:spChg>
        <pc:spChg chg="mod">
          <ac:chgData name="Eomchaiwon" userId="74fa6080-60df-4f48-a8a6-6e401d75eb48" providerId="ADAL" clId="{E07CA865-8AFD-43FC-9C20-4FB0DDAA4F2D}" dt="2022-02-06T07:06:28.184" v="883" actId="1037"/>
          <ac:spMkLst>
            <pc:docMk/>
            <pc:sldMk cId="3703687462" sldId="269"/>
            <ac:spMk id="27" creationId="{053C29FF-0ABB-4ED9-9FEF-E32D41CBA050}"/>
          </ac:spMkLst>
        </pc:spChg>
        <pc:spChg chg="mod">
          <ac:chgData name="Eomchaiwon" userId="74fa6080-60df-4f48-a8a6-6e401d75eb48" providerId="ADAL" clId="{E07CA865-8AFD-43FC-9C20-4FB0DDAA4F2D}" dt="2022-02-06T07:06:28.184" v="883" actId="1037"/>
          <ac:spMkLst>
            <pc:docMk/>
            <pc:sldMk cId="3703687462" sldId="269"/>
            <ac:spMk id="28" creationId="{82836417-B83A-474F-BBC6-EB1828ED84CE}"/>
          </ac:spMkLst>
        </pc:spChg>
        <pc:spChg chg="mod">
          <ac:chgData name="Eomchaiwon" userId="74fa6080-60df-4f48-a8a6-6e401d75eb48" providerId="ADAL" clId="{E07CA865-8AFD-43FC-9C20-4FB0DDAA4F2D}" dt="2022-02-06T07:06:28.184" v="883" actId="1037"/>
          <ac:spMkLst>
            <pc:docMk/>
            <pc:sldMk cId="3703687462" sldId="269"/>
            <ac:spMk id="43" creationId="{D3338E74-184E-49E6-A5BC-1D2D549F918B}"/>
          </ac:spMkLst>
        </pc:spChg>
        <pc:spChg chg="mod">
          <ac:chgData name="Eomchaiwon" userId="74fa6080-60df-4f48-a8a6-6e401d75eb48" providerId="ADAL" clId="{E07CA865-8AFD-43FC-9C20-4FB0DDAA4F2D}" dt="2022-02-06T07:06:28.184" v="883" actId="1037"/>
          <ac:spMkLst>
            <pc:docMk/>
            <pc:sldMk cId="3703687462" sldId="269"/>
            <ac:spMk id="44" creationId="{5FFF0C27-88F1-42EF-B866-EC8745A33656}"/>
          </ac:spMkLst>
        </pc:spChg>
        <pc:picChg chg="mod">
          <ac:chgData name="Eomchaiwon" userId="74fa6080-60df-4f48-a8a6-6e401d75eb48" providerId="ADAL" clId="{E07CA865-8AFD-43FC-9C20-4FB0DDAA4F2D}" dt="2022-02-06T07:06:34.487" v="890" actId="1038"/>
          <ac:picMkLst>
            <pc:docMk/>
            <pc:sldMk cId="3703687462" sldId="269"/>
            <ac:picMk id="7" creationId="{8A56D3AB-3E70-4B73-81A9-D9E165910068}"/>
          </ac:picMkLst>
        </pc:picChg>
        <pc:cxnChg chg="mod">
          <ac:chgData name="Eomchaiwon" userId="74fa6080-60df-4f48-a8a6-6e401d75eb48" providerId="ADAL" clId="{E07CA865-8AFD-43FC-9C20-4FB0DDAA4F2D}" dt="2022-02-06T07:06:28.184" v="883" actId="1037"/>
          <ac:cxnSpMkLst>
            <pc:docMk/>
            <pc:sldMk cId="3703687462" sldId="269"/>
            <ac:cxnSpMk id="14" creationId="{A3809ADB-812C-4206-969D-DFC1A98B2988}"/>
          </ac:cxnSpMkLst>
        </pc:cxnChg>
        <pc:cxnChg chg="mod">
          <ac:chgData name="Eomchaiwon" userId="74fa6080-60df-4f48-a8a6-6e401d75eb48" providerId="ADAL" clId="{E07CA865-8AFD-43FC-9C20-4FB0DDAA4F2D}" dt="2022-02-06T07:06:28.184" v="883" actId="1037"/>
          <ac:cxnSpMkLst>
            <pc:docMk/>
            <pc:sldMk cId="3703687462" sldId="269"/>
            <ac:cxnSpMk id="31" creationId="{4F896F0E-ED0A-42FA-AF9A-5C420EBF9365}"/>
          </ac:cxnSpMkLst>
        </pc:cxnChg>
        <pc:cxnChg chg="mod">
          <ac:chgData name="Eomchaiwon" userId="74fa6080-60df-4f48-a8a6-6e401d75eb48" providerId="ADAL" clId="{E07CA865-8AFD-43FC-9C20-4FB0DDAA4F2D}" dt="2022-02-06T07:06:28.184" v="883" actId="1037"/>
          <ac:cxnSpMkLst>
            <pc:docMk/>
            <pc:sldMk cId="3703687462" sldId="269"/>
            <ac:cxnSpMk id="34" creationId="{35D979DD-8424-4925-9F66-58D8371BD8CF}"/>
          </ac:cxnSpMkLst>
        </pc:cxnChg>
        <pc:cxnChg chg="mod">
          <ac:chgData name="Eomchaiwon" userId="74fa6080-60df-4f48-a8a6-6e401d75eb48" providerId="ADAL" clId="{E07CA865-8AFD-43FC-9C20-4FB0DDAA4F2D}" dt="2022-02-06T07:06:28.184" v="883" actId="1037"/>
          <ac:cxnSpMkLst>
            <pc:docMk/>
            <pc:sldMk cId="3703687462" sldId="269"/>
            <ac:cxnSpMk id="38" creationId="{308120B0-A9D9-41ED-8351-8448239B8C3D}"/>
          </ac:cxnSpMkLst>
        </pc:cxnChg>
        <pc:cxnChg chg="mod">
          <ac:chgData name="Eomchaiwon" userId="74fa6080-60df-4f48-a8a6-6e401d75eb48" providerId="ADAL" clId="{E07CA865-8AFD-43FC-9C20-4FB0DDAA4F2D}" dt="2022-02-06T07:06:28.184" v="883" actId="1037"/>
          <ac:cxnSpMkLst>
            <pc:docMk/>
            <pc:sldMk cId="3703687462" sldId="269"/>
            <ac:cxnSpMk id="45" creationId="{50F2E97B-8B3F-4EEB-A905-DCDAFB294FA2}"/>
          </ac:cxnSpMkLst>
        </pc:cxnChg>
      </pc:sldChg>
      <pc:sldChg chg="addSp delSp modSp mod">
        <pc:chgData name="Eomchaiwon" userId="74fa6080-60df-4f48-a8a6-6e401d75eb48" providerId="ADAL" clId="{E07CA865-8AFD-43FC-9C20-4FB0DDAA4F2D}" dt="2022-02-06T07:04:42.170" v="867" actId="20577"/>
        <pc:sldMkLst>
          <pc:docMk/>
          <pc:sldMk cId="380583059" sldId="270"/>
        </pc:sldMkLst>
        <pc:spChg chg="mod">
          <ac:chgData name="Eomchaiwon" userId="74fa6080-60df-4f48-a8a6-6e401d75eb48" providerId="ADAL" clId="{E07CA865-8AFD-43FC-9C20-4FB0DDAA4F2D}" dt="2022-02-06T07:02:37.019" v="703" actId="1035"/>
          <ac:spMkLst>
            <pc:docMk/>
            <pc:sldMk cId="380583059" sldId="270"/>
            <ac:spMk id="2" creationId="{C275C699-B376-4CBD-97E3-C6564A88E9E3}"/>
          </ac:spMkLst>
        </pc:spChg>
        <pc:spChg chg="mod">
          <ac:chgData name="Eomchaiwon" userId="74fa6080-60df-4f48-a8a6-6e401d75eb48" providerId="ADAL" clId="{E07CA865-8AFD-43FC-9C20-4FB0DDAA4F2D}" dt="2022-02-06T07:03:27.121" v="783"/>
          <ac:spMkLst>
            <pc:docMk/>
            <pc:sldMk cId="380583059" sldId="270"/>
            <ac:spMk id="3" creationId="{6A7B5FBD-30EB-4F75-91C1-4D6764C93A4B}"/>
          </ac:spMkLst>
        </pc:spChg>
        <pc:spChg chg="mod">
          <ac:chgData name="Eomchaiwon" userId="74fa6080-60df-4f48-a8a6-6e401d75eb48" providerId="ADAL" clId="{E07CA865-8AFD-43FC-9C20-4FB0DDAA4F2D}" dt="2022-02-06T07:03:47.434" v="793" actId="1035"/>
          <ac:spMkLst>
            <pc:docMk/>
            <pc:sldMk cId="380583059" sldId="270"/>
            <ac:spMk id="7" creationId="{0D83ECB3-B7B9-4191-8C21-6A40CD6E2E15}"/>
          </ac:spMkLst>
        </pc:spChg>
        <pc:spChg chg="mod">
          <ac:chgData name="Eomchaiwon" userId="74fa6080-60df-4f48-a8a6-6e401d75eb48" providerId="ADAL" clId="{E07CA865-8AFD-43FC-9C20-4FB0DDAA4F2D}" dt="2022-02-06T07:03:52.873" v="794" actId="1076"/>
          <ac:spMkLst>
            <pc:docMk/>
            <pc:sldMk cId="380583059" sldId="270"/>
            <ac:spMk id="9" creationId="{50ACFCC5-790F-4463-8D32-1FE1E8A42240}"/>
          </ac:spMkLst>
        </pc:spChg>
        <pc:spChg chg="mod">
          <ac:chgData name="Eomchaiwon" userId="74fa6080-60df-4f48-a8a6-6e401d75eb48" providerId="ADAL" clId="{E07CA865-8AFD-43FC-9C20-4FB0DDAA4F2D}" dt="2022-02-06T07:03:47.434" v="793" actId="1035"/>
          <ac:spMkLst>
            <pc:docMk/>
            <pc:sldMk cId="380583059" sldId="270"/>
            <ac:spMk id="10" creationId="{069AC46A-1BF3-49A4-9631-E39AD1863931}"/>
          </ac:spMkLst>
        </pc:spChg>
        <pc:spChg chg="mod">
          <ac:chgData name="Eomchaiwon" userId="74fa6080-60df-4f48-a8a6-6e401d75eb48" providerId="ADAL" clId="{E07CA865-8AFD-43FC-9C20-4FB0DDAA4F2D}" dt="2022-02-06T07:03:58.825" v="795" actId="1076"/>
          <ac:spMkLst>
            <pc:docMk/>
            <pc:sldMk cId="380583059" sldId="270"/>
            <ac:spMk id="11" creationId="{04223820-BF8A-4BD6-921E-1D701B5477C2}"/>
          </ac:spMkLst>
        </pc:spChg>
        <pc:spChg chg="add del">
          <ac:chgData name="Eomchaiwon" userId="74fa6080-60df-4f48-a8a6-6e401d75eb48" providerId="ADAL" clId="{E07CA865-8AFD-43FC-9C20-4FB0DDAA4F2D}" dt="2022-02-06T07:01:18.952" v="592" actId="22"/>
          <ac:spMkLst>
            <pc:docMk/>
            <pc:sldMk cId="380583059" sldId="270"/>
            <ac:spMk id="12" creationId="{7A8E624B-652A-4AF6-89CE-6FAACAB7A994}"/>
          </ac:spMkLst>
        </pc:spChg>
        <pc:spChg chg="add mod">
          <ac:chgData name="Eomchaiwon" userId="74fa6080-60df-4f48-a8a6-6e401d75eb48" providerId="ADAL" clId="{E07CA865-8AFD-43FC-9C20-4FB0DDAA4F2D}" dt="2022-02-06T07:04:29.817" v="862" actId="14100"/>
          <ac:spMkLst>
            <pc:docMk/>
            <pc:sldMk cId="380583059" sldId="270"/>
            <ac:spMk id="14" creationId="{37CA1474-0026-4F3F-98C6-46008A478898}"/>
          </ac:spMkLst>
        </pc:spChg>
        <pc:spChg chg="add mod">
          <ac:chgData name="Eomchaiwon" userId="74fa6080-60df-4f48-a8a6-6e401d75eb48" providerId="ADAL" clId="{E07CA865-8AFD-43FC-9C20-4FB0DDAA4F2D}" dt="2022-02-06T07:04:42.170" v="867" actId="20577"/>
          <ac:spMkLst>
            <pc:docMk/>
            <pc:sldMk cId="380583059" sldId="270"/>
            <ac:spMk id="15" creationId="{275F4806-F6E6-402D-AA65-D1E1C6ACA921}"/>
          </ac:spMkLst>
        </pc:spChg>
        <pc:picChg chg="mod">
          <ac:chgData name="Eomchaiwon" userId="74fa6080-60df-4f48-a8a6-6e401d75eb48" providerId="ADAL" clId="{E07CA865-8AFD-43FC-9C20-4FB0DDAA4F2D}" dt="2022-02-06T07:03:47.434" v="793" actId="1035"/>
          <ac:picMkLst>
            <pc:docMk/>
            <pc:sldMk cId="380583059" sldId="270"/>
            <ac:picMk id="5" creationId="{EE8C7CB8-6FA4-466C-97CB-8F9E9E76E72F}"/>
          </ac:picMkLst>
        </pc:picChg>
        <pc:picChg chg="mod">
          <ac:chgData name="Eomchaiwon" userId="74fa6080-60df-4f48-a8a6-6e401d75eb48" providerId="ADAL" clId="{E07CA865-8AFD-43FC-9C20-4FB0DDAA4F2D}" dt="2022-02-06T07:03:34.176" v="785" actId="14100"/>
          <ac:picMkLst>
            <pc:docMk/>
            <pc:sldMk cId="380583059" sldId="270"/>
            <ac:picMk id="13" creationId="{87352E83-7B1B-43BB-83FF-E511EEED927C}"/>
          </ac:picMkLst>
        </pc:picChg>
      </pc:sldChg>
      <pc:sldChg chg="addSp delSp modSp mod">
        <pc:chgData name="Eomchaiwon" userId="74fa6080-60df-4f48-a8a6-6e401d75eb48" providerId="ADAL" clId="{E07CA865-8AFD-43FC-9C20-4FB0DDAA4F2D}" dt="2022-02-06T07:00:26.708" v="589" actId="478"/>
        <pc:sldMkLst>
          <pc:docMk/>
          <pc:sldMk cId="3987827012" sldId="271"/>
        </pc:sldMkLst>
        <pc:spChg chg="add mod">
          <ac:chgData name="Eomchaiwon" userId="74fa6080-60df-4f48-a8a6-6e401d75eb48" providerId="ADAL" clId="{E07CA865-8AFD-43FC-9C20-4FB0DDAA4F2D}" dt="2022-02-06T06:54:55.086" v="581" actId="1076"/>
          <ac:spMkLst>
            <pc:docMk/>
            <pc:sldMk cId="3987827012" sldId="271"/>
            <ac:spMk id="5" creationId="{ACF73977-9C44-45B6-AA7A-4CFF4BCEBC69}"/>
          </ac:spMkLst>
        </pc:spChg>
        <pc:spChg chg="mod">
          <ac:chgData name="Eomchaiwon" userId="74fa6080-60df-4f48-a8a6-6e401d75eb48" providerId="ADAL" clId="{E07CA865-8AFD-43FC-9C20-4FB0DDAA4F2D}" dt="2022-02-06T06:50:56.622" v="520" actId="1037"/>
          <ac:spMkLst>
            <pc:docMk/>
            <pc:sldMk cId="3987827012" sldId="271"/>
            <ac:spMk id="9" creationId="{FDE07E06-E0FB-44B9-8B9E-28CC72A9133F}"/>
          </ac:spMkLst>
        </pc:spChg>
        <pc:spChg chg="mod">
          <ac:chgData name="Eomchaiwon" userId="74fa6080-60df-4f48-a8a6-6e401d75eb48" providerId="ADAL" clId="{E07CA865-8AFD-43FC-9C20-4FB0DDAA4F2D}" dt="2022-02-06T06:50:56.622" v="520" actId="1037"/>
          <ac:spMkLst>
            <pc:docMk/>
            <pc:sldMk cId="3987827012" sldId="271"/>
            <ac:spMk id="10" creationId="{2FAD377B-6895-4FF7-B6C7-C64B67A4007F}"/>
          </ac:spMkLst>
        </pc:spChg>
        <pc:spChg chg="mod">
          <ac:chgData name="Eomchaiwon" userId="74fa6080-60df-4f48-a8a6-6e401d75eb48" providerId="ADAL" clId="{E07CA865-8AFD-43FC-9C20-4FB0DDAA4F2D}" dt="2022-02-06T06:51:04.711" v="521" actId="1076"/>
          <ac:spMkLst>
            <pc:docMk/>
            <pc:sldMk cId="3987827012" sldId="271"/>
            <ac:spMk id="15" creationId="{A78594F4-7972-4E76-BABB-CBB576317D04}"/>
          </ac:spMkLst>
        </pc:spChg>
        <pc:spChg chg="mod">
          <ac:chgData name="Eomchaiwon" userId="74fa6080-60df-4f48-a8a6-6e401d75eb48" providerId="ADAL" clId="{E07CA865-8AFD-43FC-9C20-4FB0DDAA4F2D}" dt="2022-02-06T06:50:56.622" v="520" actId="1037"/>
          <ac:spMkLst>
            <pc:docMk/>
            <pc:sldMk cId="3987827012" sldId="271"/>
            <ac:spMk id="16" creationId="{56E3AADB-ABAA-46E0-8124-561AE3E15135}"/>
          </ac:spMkLst>
        </pc:spChg>
        <pc:spChg chg="mod">
          <ac:chgData name="Eomchaiwon" userId="74fa6080-60df-4f48-a8a6-6e401d75eb48" providerId="ADAL" clId="{E07CA865-8AFD-43FC-9C20-4FB0DDAA4F2D}" dt="2022-02-06T06:55:02.144" v="584" actId="1037"/>
          <ac:spMkLst>
            <pc:docMk/>
            <pc:sldMk cId="3987827012" sldId="271"/>
            <ac:spMk id="17" creationId="{9913BD8A-783C-492B-83A4-A5E6EF9E9B8E}"/>
          </ac:spMkLst>
        </pc:spChg>
        <pc:spChg chg="mod">
          <ac:chgData name="Eomchaiwon" userId="74fa6080-60df-4f48-a8a6-6e401d75eb48" providerId="ADAL" clId="{E07CA865-8AFD-43FC-9C20-4FB0DDAA4F2D}" dt="2022-02-06T06:50:56.622" v="520" actId="1037"/>
          <ac:spMkLst>
            <pc:docMk/>
            <pc:sldMk cId="3987827012" sldId="271"/>
            <ac:spMk id="18" creationId="{148BFBC1-BDB4-4BB3-B422-6DB962FDFB36}"/>
          </ac:spMkLst>
        </pc:spChg>
        <pc:spChg chg="add del">
          <ac:chgData name="Eomchaiwon" userId="74fa6080-60df-4f48-a8a6-6e401d75eb48" providerId="ADAL" clId="{E07CA865-8AFD-43FC-9C20-4FB0DDAA4F2D}" dt="2022-02-06T06:55:48.466" v="586" actId="22"/>
          <ac:spMkLst>
            <pc:docMk/>
            <pc:sldMk cId="3987827012" sldId="271"/>
            <ac:spMk id="19" creationId="{3946097C-7418-4ECA-B9ED-A83A4AF690C8}"/>
          </ac:spMkLst>
        </pc:spChg>
        <pc:spChg chg="mod">
          <ac:chgData name="Eomchaiwon" userId="74fa6080-60df-4f48-a8a6-6e401d75eb48" providerId="ADAL" clId="{E07CA865-8AFD-43FC-9C20-4FB0DDAA4F2D}" dt="2022-02-06T06:50:56.622" v="520" actId="1037"/>
          <ac:spMkLst>
            <pc:docMk/>
            <pc:sldMk cId="3987827012" sldId="271"/>
            <ac:spMk id="20" creationId="{DC1E0722-F6C2-40BC-923D-759EC69BBB72}"/>
          </ac:spMkLst>
        </pc:spChg>
        <pc:spChg chg="add del">
          <ac:chgData name="Eomchaiwon" userId="74fa6080-60df-4f48-a8a6-6e401d75eb48" providerId="ADAL" clId="{E07CA865-8AFD-43FC-9C20-4FB0DDAA4F2D}" dt="2022-02-06T06:55:56.572" v="588" actId="22"/>
          <ac:spMkLst>
            <pc:docMk/>
            <pc:sldMk cId="3987827012" sldId="271"/>
            <ac:spMk id="21" creationId="{3CDA2C2C-60AF-41B5-96A2-BC0C9232DEDE}"/>
          </ac:spMkLst>
        </pc:spChg>
        <pc:graphicFrameChg chg="add mod modGraphic">
          <ac:chgData name="Eomchaiwon" userId="74fa6080-60df-4f48-a8a6-6e401d75eb48" providerId="ADAL" clId="{E07CA865-8AFD-43FC-9C20-4FB0DDAA4F2D}" dt="2022-02-06T06:54:49.552" v="580" actId="1076"/>
          <ac:graphicFrameMkLst>
            <pc:docMk/>
            <pc:sldMk cId="3987827012" sldId="271"/>
            <ac:graphicFrameMk id="4" creationId="{43DE7DD8-4EFE-46A5-AB65-378E7BEB6FA1}"/>
          </ac:graphicFrameMkLst>
        </pc:graphicFrameChg>
        <pc:picChg chg="mod">
          <ac:chgData name="Eomchaiwon" userId="74fa6080-60df-4f48-a8a6-6e401d75eb48" providerId="ADAL" clId="{E07CA865-8AFD-43FC-9C20-4FB0DDAA4F2D}" dt="2022-02-06T06:50:56.622" v="520" actId="1037"/>
          <ac:picMkLst>
            <pc:docMk/>
            <pc:sldMk cId="3987827012" sldId="271"/>
            <ac:picMk id="7" creationId="{D8806D24-4DBA-4FCC-AB34-3C04EFFE98DD}"/>
          </ac:picMkLst>
        </pc:picChg>
        <pc:picChg chg="del">
          <ac:chgData name="Eomchaiwon" userId="74fa6080-60df-4f48-a8a6-6e401d75eb48" providerId="ADAL" clId="{E07CA865-8AFD-43FC-9C20-4FB0DDAA4F2D}" dt="2022-02-06T07:00:26.708" v="589" actId="478"/>
          <ac:picMkLst>
            <pc:docMk/>
            <pc:sldMk cId="3987827012" sldId="271"/>
            <ac:picMk id="11" creationId="{5C1E81F3-4870-4713-8B3D-E75BB441E2A4}"/>
          </ac:picMkLst>
        </pc:picChg>
        <pc:cxnChg chg="mod">
          <ac:chgData name="Eomchaiwon" userId="74fa6080-60df-4f48-a8a6-6e401d75eb48" providerId="ADAL" clId="{E07CA865-8AFD-43FC-9C20-4FB0DDAA4F2D}" dt="2022-02-06T06:50:56.622" v="520" actId="1037"/>
          <ac:cxnSpMkLst>
            <pc:docMk/>
            <pc:sldMk cId="3987827012" sldId="271"/>
            <ac:cxnSpMk id="12" creationId="{697671E2-FB64-4704-84D7-120C48CFC8FA}"/>
          </ac:cxnSpMkLst>
        </pc:cxnChg>
        <pc:cxnChg chg="mod">
          <ac:chgData name="Eomchaiwon" userId="74fa6080-60df-4f48-a8a6-6e401d75eb48" providerId="ADAL" clId="{E07CA865-8AFD-43FC-9C20-4FB0DDAA4F2D}" dt="2022-02-06T06:50:56.622" v="520" actId="1037"/>
          <ac:cxnSpMkLst>
            <pc:docMk/>
            <pc:sldMk cId="3987827012" sldId="271"/>
            <ac:cxnSpMk id="22" creationId="{0959F463-D16C-49EE-942A-6C07DA06EE5A}"/>
          </ac:cxnSpMkLst>
        </pc:cxnChg>
      </pc:sldChg>
      <pc:sldChg chg="addSp delSp modSp">
        <pc:chgData name="Eomchaiwon" userId="74fa6080-60df-4f48-a8a6-6e401d75eb48" providerId="ADAL" clId="{E07CA865-8AFD-43FC-9C20-4FB0DDAA4F2D}" dt="2022-02-06T07:09:38.089" v="924"/>
        <pc:sldMkLst>
          <pc:docMk/>
          <pc:sldMk cId="2225294252" sldId="272"/>
        </pc:sldMkLst>
        <pc:spChg chg="add del">
          <ac:chgData name="Eomchaiwon" userId="74fa6080-60df-4f48-a8a6-6e401d75eb48" providerId="ADAL" clId="{E07CA865-8AFD-43FC-9C20-4FB0DDAA4F2D}" dt="2022-02-06T07:09:38.089" v="924"/>
          <ac:spMkLst>
            <pc:docMk/>
            <pc:sldMk cId="2225294252" sldId="272"/>
            <ac:spMk id="3" creationId="{6A7B5FBD-30EB-4F75-91C1-4D6764C93A4B}"/>
          </ac:spMkLst>
        </pc:spChg>
        <pc:spChg chg="add del mod">
          <ac:chgData name="Eomchaiwon" userId="74fa6080-60df-4f48-a8a6-6e401d75eb48" providerId="ADAL" clId="{E07CA865-8AFD-43FC-9C20-4FB0DDAA4F2D}" dt="2022-02-06T07:09:38.089" v="924"/>
          <ac:spMkLst>
            <pc:docMk/>
            <pc:sldMk cId="2225294252" sldId="272"/>
            <ac:spMk id="5" creationId="{DAEFF24B-755B-4FF1-B699-973CBE90AB19}"/>
          </ac:spMkLst>
        </pc:spChg>
      </pc:sldChg>
      <pc:sldChg chg="del">
        <pc:chgData name="Eomchaiwon" userId="74fa6080-60df-4f48-a8a6-6e401d75eb48" providerId="ADAL" clId="{E07CA865-8AFD-43FC-9C20-4FB0DDAA4F2D}" dt="2022-02-06T07:10:10.823" v="928" actId="47"/>
        <pc:sldMkLst>
          <pc:docMk/>
          <pc:sldMk cId="2026247503" sldId="273"/>
        </pc:sldMkLst>
      </pc:sldChg>
      <pc:sldChg chg="del">
        <pc:chgData name="Eomchaiwon" userId="74fa6080-60df-4f48-a8a6-6e401d75eb48" providerId="ADAL" clId="{E07CA865-8AFD-43FC-9C20-4FB0DDAA4F2D}" dt="2022-02-06T07:10:10.092" v="927" actId="47"/>
        <pc:sldMkLst>
          <pc:docMk/>
          <pc:sldMk cId="535558468" sldId="274"/>
        </pc:sldMkLst>
      </pc:sldChg>
      <pc:sldChg chg="del">
        <pc:chgData name="Eomchaiwon" userId="74fa6080-60df-4f48-a8a6-6e401d75eb48" providerId="ADAL" clId="{E07CA865-8AFD-43FC-9C20-4FB0DDAA4F2D}" dt="2022-02-06T07:10:09.561" v="926" actId="47"/>
        <pc:sldMkLst>
          <pc:docMk/>
          <pc:sldMk cId="4256349137" sldId="275"/>
        </pc:sldMkLst>
      </pc:sldChg>
      <pc:sldChg chg="del">
        <pc:chgData name="Eomchaiwon" userId="74fa6080-60df-4f48-a8a6-6e401d75eb48" providerId="ADAL" clId="{E07CA865-8AFD-43FC-9C20-4FB0DDAA4F2D}" dt="2022-02-06T07:10:09.047" v="925" actId="47"/>
        <pc:sldMkLst>
          <pc:docMk/>
          <pc:sldMk cId="3696619517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3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0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9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8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5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2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5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7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5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8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1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1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b="0" kern="1200" spc="5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8" r:id="rId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6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6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6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CC27BE-4378-4971-B28E-B6ABEF6B1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72349"/>
            <a:ext cx="4800600" cy="376626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dirty="0"/>
              <a:t>Art of Java 07</a:t>
            </a:r>
            <a:br>
              <a:rPr lang="en-US" altLang="ko-K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br>
              <a:rPr lang="en-US" altLang="ko-K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endParaRPr lang="ko-KR" altLang="en-US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26095C-F69C-412C-8BB6-3DD2D5305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70080"/>
            <a:ext cx="4800600" cy="1066800"/>
          </a:xfrm>
        </p:spPr>
        <p:txBody>
          <a:bodyPr>
            <a:normAutofit/>
          </a:bodyPr>
          <a:lstStyle/>
          <a:p>
            <a:pPr algn="l"/>
            <a:r>
              <a:rPr lang="en-US" altLang="ko-KR" sz="2200" dirty="0">
                <a:solidFill>
                  <a:schemeClr val="tx2">
                    <a:alpha val="60000"/>
                  </a:schemeClr>
                </a:solidFill>
              </a:rPr>
              <a:t>20194652 </a:t>
            </a:r>
            <a:r>
              <a:rPr lang="ko-KR" altLang="en-US" sz="2200" dirty="0">
                <a:solidFill>
                  <a:schemeClr val="tx2">
                    <a:alpha val="60000"/>
                  </a:schemeClr>
                </a:solidFill>
              </a:rPr>
              <a:t>엄채원</a:t>
            </a:r>
            <a:endParaRPr lang="en-US" altLang="ko-KR" sz="2200" dirty="0">
              <a:solidFill>
                <a:schemeClr val="tx2">
                  <a:alpha val="60000"/>
                </a:schemeClr>
              </a:solidFill>
            </a:endParaRPr>
          </a:p>
          <a:p>
            <a:pPr algn="l"/>
            <a:endParaRPr lang="ko-KR" altLang="en-US" sz="22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50F155B6-ACA8-4C58-AAB6-CAFC981FF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796" y="0"/>
            <a:ext cx="6098204" cy="68827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142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그라데이션 표면 설계의 파스텔 색상">
            <a:extLst>
              <a:ext uri="{FF2B5EF4-FFF2-40B4-BE49-F238E27FC236}">
                <a16:creationId xmlns:a16="http://schemas.microsoft.com/office/drawing/2014/main" id="{ABAEA897-74DB-4FF0-83B2-5CFA476D2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9184" r="31600" b="-1"/>
          <a:stretch/>
        </p:blipFill>
        <p:spPr>
          <a:xfrm>
            <a:off x="6096000" y="10"/>
            <a:ext cx="6083807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8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77F84-B574-4E55-A49D-83319CC5D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 7</a:t>
            </a:r>
            <a:r>
              <a:rPr lang="ko-KR" altLang="en-US" dirty="0"/>
              <a:t>장 </a:t>
            </a:r>
            <a:br>
              <a:rPr lang="en-US" altLang="ko-KR" dirty="0"/>
            </a:br>
            <a:r>
              <a:rPr lang="ko-KR" altLang="en-US" dirty="0"/>
              <a:t>자바로 </a:t>
            </a:r>
            <a:r>
              <a:rPr lang="en-US" altLang="ko-KR" dirty="0"/>
              <a:t>HTML </a:t>
            </a:r>
            <a:r>
              <a:rPr lang="ko-KR" altLang="en-US" dirty="0"/>
              <a:t>렌더링하기</a:t>
            </a:r>
          </a:p>
        </p:txBody>
      </p:sp>
    </p:spTree>
    <p:extLst>
      <p:ext uri="{BB962C8B-B14F-4D97-AF65-F5344CB8AC3E}">
        <p14:creationId xmlns:p14="http://schemas.microsoft.com/office/powerpoint/2010/main" val="281277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C97EDAC-272B-41CC-86DA-8AC840AD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75C699-B376-4CBD-97E3-C6564A88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788" y="757664"/>
            <a:ext cx="8547226" cy="35591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ko-KR" alt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제 </a:t>
            </a:r>
            <a:r>
              <a:rPr lang="en-US" altLang="ko-KR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7</a:t>
            </a:r>
            <a:r>
              <a:rPr lang="ko-KR" alt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장 자바로 </a:t>
            </a:r>
            <a:r>
              <a:rPr lang="en-US" altLang="ko-KR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HTML </a:t>
            </a:r>
            <a:r>
              <a:rPr lang="ko-KR" alt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렌더링하기</a:t>
            </a:r>
            <a:br>
              <a:rPr lang="ko-KR" alt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endParaRPr lang="ko-KR" alt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B5FBD-30EB-4F75-91C1-4D6764C9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13" y="1294649"/>
            <a:ext cx="11325885" cy="5287223"/>
          </a:xfrm>
        </p:spPr>
        <p:txBody>
          <a:bodyPr>
            <a:normAutofit/>
          </a:bodyPr>
          <a:lstStyle/>
          <a:p>
            <a:r>
              <a:rPr lang="en-US" altLang="ko-KR" b="1" dirty="0" err="1">
                <a:solidFill>
                  <a:schemeClr val="tx2">
                    <a:alpha val="60000"/>
                  </a:schemeClr>
                </a:solidFill>
              </a:rPr>
              <a:t>Javax.swing.JEditorPane</a:t>
            </a:r>
            <a:r>
              <a:rPr lang="en-US" altLang="ko-KR" b="1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2">
                    <a:alpha val="60000"/>
                  </a:schemeClr>
                </a:solidFill>
              </a:rPr>
              <a:t>클래스</a:t>
            </a:r>
            <a:endParaRPr lang="en-US" altLang="ko-KR" b="1" dirty="0">
              <a:solidFill>
                <a:schemeClr val="tx2">
                  <a:alpha val="60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2">
                    <a:alpha val="60000"/>
                  </a:schemeClr>
                </a:solidFill>
              </a:rPr>
              <a:t>다양한 종류의 컨텐츠를 편집하기 위한 텍스트 컴포넌트</a:t>
            </a:r>
            <a:r>
              <a:rPr lang="en-US" altLang="ko-KR" sz="2000" dirty="0">
                <a:solidFill>
                  <a:schemeClr val="tx2">
                    <a:alpha val="60000"/>
                  </a:schemeClr>
                </a:solidFill>
              </a:rPr>
              <a:t>. </a:t>
            </a:r>
            <a:r>
              <a:rPr lang="ko-KR" altLang="en-US" sz="2000" dirty="0">
                <a:solidFill>
                  <a:schemeClr val="tx2">
                    <a:alpha val="60000"/>
                  </a:schemeClr>
                </a:solidFill>
              </a:rPr>
              <a:t>이를 통해 </a:t>
            </a:r>
            <a:r>
              <a:rPr lang="en-US" altLang="ko-KR" sz="2000" dirty="0">
                <a:solidFill>
                  <a:schemeClr val="tx2">
                    <a:alpha val="60000"/>
                  </a:schemeClr>
                </a:solidFill>
              </a:rPr>
              <a:t>HTML</a:t>
            </a:r>
            <a:r>
              <a:rPr lang="ko-KR" altLang="en-US" sz="2000" dirty="0">
                <a:solidFill>
                  <a:schemeClr val="tx2">
                    <a:alpha val="60000"/>
                  </a:schemeClr>
                </a:solidFill>
              </a:rPr>
              <a:t>을 쉽게 렌더링 할 수 있다</a:t>
            </a:r>
            <a:r>
              <a:rPr lang="en-US" altLang="ko-KR" sz="2000" dirty="0">
                <a:solidFill>
                  <a:schemeClr val="tx2">
                    <a:alpha val="60000"/>
                  </a:schemeClr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2">
                    <a:alpha val="60000"/>
                  </a:schemeClr>
                </a:solidFill>
              </a:rPr>
              <a:t>HTML </a:t>
            </a:r>
            <a:r>
              <a:rPr lang="ko-KR" altLang="en-US" sz="2000" dirty="0">
                <a:solidFill>
                  <a:schemeClr val="tx2">
                    <a:alpha val="60000"/>
                  </a:schemeClr>
                </a:solidFill>
              </a:rPr>
              <a:t>렌더링을 위해 먼저 타입을 </a:t>
            </a:r>
            <a:r>
              <a:rPr lang="en-US" altLang="ko-KR" sz="2000" dirty="0">
                <a:solidFill>
                  <a:schemeClr val="tx2">
                    <a:alpha val="60000"/>
                  </a:schemeClr>
                </a:solidFill>
              </a:rPr>
              <a:t>“text/html”</a:t>
            </a:r>
            <a:r>
              <a:rPr lang="ko-KR" altLang="en-US" sz="2000" dirty="0">
                <a:solidFill>
                  <a:schemeClr val="tx2">
                    <a:alpha val="60000"/>
                  </a:schemeClr>
                </a:solidFill>
              </a:rPr>
              <a:t>로 설정해야 한다</a:t>
            </a:r>
            <a:r>
              <a:rPr lang="en-US" altLang="ko-KR" sz="2000" dirty="0">
                <a:solidFill>
                  <a:schemeClr val="tx2">
                    <a:alpha val="60000"/>
                  </a:schemeClr>
                </a:solidFill>
              </a:rPr>
              <a:t>.</a:t>
            </a:r>
          </a:p>
          <a:p>
            <a:endParaRPr lang="ko-KR" altLang="en-US" sz="20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B04ADC-26D9-4C98-80CF-31FA4E7C7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" t="2551" b="5156"/>
          <a:stretch/>
        </p:blipFill>
        <p:spPr>
          <a:xfrm>
            <a:off x="969567" y="4758479"/>
            <a:ext cx="5744595" cy="159566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E6F0D3-E9ED-4779-9451-79B3D29A99B8}"/>
              </a:ext>
            </a:extLst>
          </p:cNvPr>
          <p:cNvSpPr/>
          <p:nvPr/>
        </p:nvSpPr>
        <p:spPr>
          <a:xfrm>
            <a:off x="3107371" y="5721053"/>
            <a:ext cx="2286000" cy="298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CDB4F5-A1DC-4E0E-8821-009331A39A72}"/>
              </a:ext>
            </a:extLst>
          </p:cNvPr>
          <p:cNvSpPr txBox="1"/>
          <p:nvPr/>
        </p:nvSpPr>
        <p:spPr>
          <a:xfrm>
            <a:off x="6895215" y="5418159"/>
            <a:ext cx="454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JEditorPane</a:t>
            </a:r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가 편집 가능하지 않는 경우에만 </a:t>
            </a:r>
            <a:endParaRPr lang="en-US" altLang="ko-K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하이퍼링크 이벤트 생성 가능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976BB34-0EAB-4095-99BD-1E756247A975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5393371" y="5741325"/>
            <a:ext cx="1501844" cy="1288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6CA11D93-D41C-4156-8A2B-49EFB8B49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96" y="2974817"/>
            <a:ext cx="10912175" cy="15032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CBE9FF-4EA1-4DBA-A85B-00CA1640A4F1}"/>
              </a:ext>
            </a:extLst>
          </p:cNvPr>
          <p:cNvSpPr/>
          <p:nvPr/>
        </p:nvSpPr>
        <p:spPr>
          <a:xfrm>
            <a:off x="770075" y="3429001"/>
            <a:ext cx="8545941" cy="509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C97EDAC-272B-41CC-86DA-8AC840AD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75C699-B376-4CBD-97E3-C6564A88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788" y="701678"/>
            <a:ext cx="8547226" cy="35591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ko-KR" alt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제 </a:t>
            </a:r>
            <a:r>
              <a:rPr lang="en-US" altLang="ko-KR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7</a:t>
            </a:r>
            <a:r>
              <a:rPr lang="ko-KR" alt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장 자바로 </a:t>
            </a:r>
            <a:r>
              <a:rPr lang="en-US" altLang="ko-KR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HTML </a:t>
            </a:r>
            <a:r>
              <a:rPr lang="ko-KR" alt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렌더링하기</a:t>
            </a:r>
            <a:br>
              <a:rPr lang="ko-KR" alt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endParaRPr lang="ko-KR" altLang="en-US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B5FBD-30EB-4F75-91C1-4D6764C9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13" y="940079"/>
            <a:ext cx="11325885" cy="5287223"/>
          </a:xfrm>
        </p:spPr>
        <p:txBody>
          <a:bodyPr>
            <a:normAutofit/>
          </a:bodyPr>
          <a:lstStyle/>
          <a:p>
            <a:r>
              <a:rPr lang="en-US" altLang="ko-KR" err="1">
                <a:solidFill>
                  <a:schemeClr val="tx2">
                    <a:alpha val="60000"/>
                  </a:schemeClr>
                </a:solidFill>
              </a:rPr>
              <a:t>showPage</a:t>
            </a:r>
            <a:r>
              <a:rPr lang="en-US" altLang="ko-KR">
                <a:solidFill>
                  <a:schemeClr val="tx2">
                    <a:alpha val="60000"/>
                  </a:schemeClr>
                </a:solidFill>
              </a:rPr>
              <a:t>( ): </a:t>
            </a:r>
            <a:r>
              <a:rPr lang="ko-KR" altLang="en-US">
                <a:solidFill>
                  <a:schemeClr val="tx2">
                    <a:alpha val="60000"/>
                  </a:schemeClr>
                </a:solidFill>
              </a:rPr>
              <a:t>지정한 페이지를 보여주고</a:t>
            </a:r>
            <a:r>
              <a:rPr lang="en-US" altLang="ko-KR">
                <a:solidFill>
                  <a:schemeClr val="tx2">
                    <a:alpha val="60000"/>
                  </a:schemeClr>
                </a:solidFill>
              </a:rPr>
              <a:t>, </a:t>
            </a:r>
            <a:r>
              <a:rPr lang="ko-KR" altLang="en-US">
                <a:solidFill>
                  <a:schemeClr val="tx2">
                    <a:alpha val="60000"/>
                  </a:schemeClr>
                </a:solidFill>
              </a:rPr>
              <a:t>필요 시 리스트에 저장</a:t>
            </a:r>
            <a:endParaRPr lang="en-US" altLang="ko-KR">
              <a:solidFill>
                <a:schemeClr val="tx2">
                  <a:alpha val="60000"/>
                </a:schemeClr>
              </a:solidFill>
            </a:endParaRPr>
          </a:p>
          <a:p>
            <a:endParaRPr lang="ko-KR" altLang="en-US" sz="200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806D24-4DBA-4FCC-AB34-3C04EFFE9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"/>
          <a:stretch/>
        </p:blipFill>
        <p:spPr>
          <a:xfrm>
            <a:off x="447271" y="1478666"/>
            <a:ext cx="5433528" cy="53193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DE07E06-E0FB-44B9-8B9E-28CC72A9133F}"/>
              </a:ext>
            </a:extLst>
          </p:cNvPr>
          <p:cNvSpPr/>
          <p:nvPr/>
        </p:nvSpPr>
        <p:spPr>
          <a:xfrm>
            <a:off x="2444021" y="3116425"/>
            <a:ext cx="1324947" cy="242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AD377B-6895-4FF7-B6C7-C64B67A4007F}"/>
              </a:ext>
            </a:extLst>
          </p:cNvPr>
          <p:cNvSpPr/>
          <p:nvPr/>
        </p:nvSpPr>
        <p:spPr>
          <a:xfrm>
            <a:off x="2444021" y="1418718"/>
            <a:ext cx="646923" cy="242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7671E2-FB64-4704-84D7-120C48CFC8FA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2767483" y="1661314"/>
            <a:ext cx="339012" cy="14551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8594F4-7972-4E76-BABB-CBB576317D04}"/>
              </a:ext>
            </a:extLst>
          </p:cNvPr>
          <p:cNvSpPr txBox="1"/>
          <p:nvPr/>
        </p:nvSpPr>
        <p:spPr>
          <a:xfrm>
            <a:off x="5132537" y="2925201"/>
            <a:ext cx="35958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현재 표시중인 페이지의 인덱스 구함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E3AADB-ABAA-46E0-8124-561AE3E15135}"/>
              </a:ext>
            </a:extLst>
          </p:cNvPr>
          <p:cNvSpPr/>
          <p:nvPr/>
        </p:nvSpPr>
        <p:spPr>
          <a:xfrm>
            <a:off x="1624578" y="5253568"/>
            <a:ext cx="4116568" cy="1014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3BD8A-783C-492B-83A4-A5E6EF9E9B8E}"/>
              </a:ext>
            </a:extLst>
          </p:cNvPr>
          <p:cNvSpPr txBox="1"/>
          <p:nvPr/>
        </p:nvSpPr>
        <p:spPr>
          <a:xfrm>
            <a:off x="5833921" y="3837520"/>
            <a:ext cx="4020197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현재 페이지</a:t>
            </a: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err="1">
                <a:solidFill>
                  <a:schemeClr val="tx2">
                    <a:lumMod val="75000"/>
                    <a:lumOff val="25000"/>
                  </a:schemeClr>
                </a:solidFill>
              </a:rPr>
              <a:t>currentUrl</a:t>
            </a: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): </a:t>
            </a:r>
            <a:r>
              <a:rPr lang="en-US" altLang="ko-KR" err="1">
                <a:solidFill>
                  <a:schemeClr val="tx2">
                    <a:lumMod val="75000"/>
                    <a:lumOff val="25000"/>
                  </a:schemeClr>
                </a:solidFill>
              </a:rPr>
              <a:t>naver</a:t>
            </a:r>
            <a:endParaRPr lang="en-US" altLang="ko-KR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ko-KR" alt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이동할 페이지</a:t>
            </a: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err="1">
                <a:solidFill>
                  <a:schemeClr val="tx2">
                    <a:lumMod val="75000"/>
                    <a:lumOff val="25000"/>
                  </a:schemeClr>
                </a:solidFill>
              </a:rPr>
              <a:t>pageUrl</a:t>
            </a: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): </a:t>
            </a:r>
            <a:r>
              <a:rPr lang="en-US" altLang="ko-KR" err="1">
                <a:solidFill>
                  <a:schemeClr val="tx2">
                    <a:lumMod val="75000"/>
                    <a:lumOff val="25000"/>
                  </a:schemeClr>
                </a:solidFill>
              </a:rPr>
              <a:t>youtube</a:t>
            </a: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err="1">
                <a:solidFill>
                  <a:schemeClr val="tx2">
                    <a:lumMod val="75000"/>
                    <a:lumOff val="25000"/>
                  </a:schemeClr>
                </a:solidFill>
              </a:rPr>
              <a:t>일때</a:t>
            </a:r>
            <a:endParaRPr lang="en-US" altLang="ko-KR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altLang="ko-KR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altLang="ko-KR" err="1">
                <a:solidFill>
                  <a:schemeClr val="tx2">
                    <a:lumMod val="75000"/>
                    <a:lumOff val="25000"/>
                  </a:schemeClr>
                </a:solidFill>
              </a:rPr>
              <a:t>pageIndex</a:t>
            </a: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=0</a:t>
            </a:r>
          </a:p>
          <a:p>
            <a:r>
              <a:rPr lang="en-US" altLang="ko-KR" err="1">
                <a:solidFill>
                  <a:schemeClr val="tx2">
                    <a:lumMod val="75000"/>
                    <a:lumOff val="25000"/>
                  </a:schemeClr>
                </a:solidFill>
              </a:rPr>
              <a:t>listSize</a:t>
            </a: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 – 1 = 1</a:t>
            </a:r>
          </a:p>
          <a:p>
            <a:endParaRPr lang="en-US" altLang="ko-KR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ko-KR" alt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리스트에 </a:t>
            </a:r>
            <a:r>
              <a:rPr lang="en-US" altLang="ko-KR" err="1">
                <a:solidFill>
                  <a:schemeClr val="tx2">
                    <a:lumMod val="75000"/>
                    <a:lumOff val="25000"/>
                  </a:schemeClr>
                </a:solidFill>
              </a:rPr>
              <a:t>naver</a:t>
            </a: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다음 페이지로 </a:t>
            </a:r>
            <a:r>
              <a:rPr lang="en-US" altLang="ko-KR" err="1">
                <a:solidFill>
                  <a:schemeClr val="tx2">
                    <a:lumMod val="75000"/>
                    <a:lumOff val="25000"/>
                  </a:schemeClr>
                </a:solidFill>
              </a:rPr>
              <a:t>youtube</a:t>
            </a:r>
            <a:r>
              <a:rPr lang="ko-KR" alt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가 저장되어야 하므로  </a:t>
            </a:r>
            <a:r>
              <a:rPr lang="en-US" altLang="ko-KR" err="1">
                <a:solidFill>
                  <a:schemeClr val="tx2">
                    <a:lumMod val="75000"/>
                    <a:lumOff val="25000"/>
                  </a:schemeClr>
                </a:solidFill>
              </a:rPr>
              <a:t>naver</a:t>
            </a:r>
            <a:r>
              <a:rPr lang="ko-KR" alt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의 인덱스</a:t>
            </a: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(0) </a:t>
            </a:r>
            <a:r>
              <a:rPr lang="ko-KR" alt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이후 요소를 모두 제거</a:t>
            </a:r>
            <a:endParaRPr lang="en-US" altLang="ko-KR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-&gt;</a:t>
            </a:r>
            <a:r>
              <a:rPr lang="ko-KR" alt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인덱스</a:t>
            </a: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 1</a:t>
            </a:r>
            <a:r>
              <a:rPr lang="ko-KR" alt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err="1">
                <a:solidFill>
                  <a:schemeClr val="tx2">
                    <a:lumMod val="75000"/>
                    <a:lumOff val="25000"/>
                  </a:schemeClr>
                </a:solidFill>
              </a:rPr>
              <a:t>youtube</a:t>
            </a:r>
            <a:r>
              <a:rPr lang="ko-KR" alt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가 </a:t>
            </a:r>
            <a:r>
              <a:rPr lang="ko-KR" altLang="en-US" err="1">
                <a:solidFill>
                  <a:schemeClr val="tx2">
                    <a:lumMod val="75000"/>
                    <a:lumOff val="25000"/>
                  </a:schemeClr>
                </a:solidFill>
              </a:rPr>
              <a:t>들어감</a:t>
            </a:r>
            <a:endParaRPr lang="ko-KR" alt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8BFBC1-BDB4-4BB3-B422-6DB962FDFB36}"/>
              </a:ext>
            </a:extLst>
          </p:cNvPr>
          <p:cNvSpPr/>
          <p:nvPr/>
        </p:nvSpPr>
        <p:spPr>
          <a:xfrm>
            <a:off x="1019787" y="2529344"/>
            <a:ext cx="383440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1E0722-F6C2-40BC-923D-759EC69BBB72}"/>
              </a:ext>
            </a:extLst>
          </p:cNvPr>
          <p:cNvSpPr/>
          <p:nvPr/>
        </p:nvSpPr>
        <p:spPr>
          <a:xfrm>
            <a:off x="3620967" y="4997473"/>
            <a:ext cx="852694" cy="206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959F463-D16C-49EE-942A-6C07DA06EE5A}"/>
              </a:ext>
            </a:extLst>
          </p:cNvPr>
          <p:cNvCxnSpPr>
            <a:stCxn id="18" idx="3"/>
            <a:endCxn id="20" idx="0"/>
          </p:cNvCxnSpPr>
          <p:nvPr/>
        </p:nvCxnSpPr>
        <p:spPr>
          <a:xfrm flipH="1">
            <a:off x="4047314" y="2714010"/>
            <a:ext cx="806877" cy="2283463"/>
          </a:xfrm>
          <a:prstGeom prst="bentConnector4">
            <a:avLst>
              <a:gd name="adj1" fmla="val -28331"/>
              <a:gd name="adj2" fmla="val 540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3DE7DD8-4EFE-46A5-AB65-378E7BEB6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857105"/>
              </p:ext>
            </p:extLst>
          </p:nvPr>
        </p:nvGraphicFramePr>
        <p:xfrm>
          <a:off x="9742325" y="4745768"/>
          <a:ext cx="226549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093">
                  <a:extLst>
                    <a:ext uri="{9D8B030D-6E8A-4147-A177-3AD203B41FA5}">
                      <a16:colId xmlns:a16="http://schemas.microsoft.com/office/drawing/2014/main" val="2680593119"/>
                    </a:ext>
                  </a:extLst>
                </a:gridCol>
                <a:gridCol w="1398398">
                  <a:extLst>
                    <a:ext uri="{9D8B030D-6E8A-4147-A177-3AD203B41FA5}">
                      <a16:colId xmlns:a16="http://schemas.microsoft.com/office/drawing/2014/main" val="3133846304"/>
                    </a:ext>
                  </a:extLst>
                </a:gridCol>
              </a:tblGrid>
              <a:tr h="325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9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naver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google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271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F73977-9C44-45B6-AA7A-4CFF4BCEBC69}"/>
              </a:ext>
            </a:extLst>
          </p:cNvPr>
          <p:cNvSpPr txBox="1"/>
          <p:nvPr/>
        </p:nvSpPr>
        <p:spPr>
          <a:xfrm>
            <a:off x="9731255" y="4376436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pageList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2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C97EDAC-272B-41CC-86DA-8AC840AD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75C699-B376-4CBD-97E3-C6564A88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788" y="670112"/>
            <a:ext cx="8547226" cy="35591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ko-KR" alt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제 </a:t>
            </a:r>
            <a:r>
              <a:rPr lang="en-US" altLang="ko-KR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7</a:t>
            </a:r>
            <a:r>
              <a:rPr lang="ko-KR" alt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장 자바로 </a:t>
            </a:r>
            <a:r>
              <a:rPr lang="en-US" altLang="ko-KR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HTML </a:t>
            </a:r>
            <a:r>
              <a:rPr lang="ko-KR" alt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렌더링하기</a:t>
            </a:r>
            <a:br>
              <a:rPr lang="ko-KR" alt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endParaRPr lang="ko-KR" alt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B5FBD-30EB-4F75-91C1-4D6764C9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57" y="798535"/>
            <a:ext cx="11325885" cy="5287223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chemeClr val="tx2">
                    <a:alpha val="60000"/>
                  </a:schemeClr>
                </a:solidFill>
              </a:rPr>
              <a:t>actionBack</a:t>
            </a:r>
            <a:r>
              <a:rPr lang="en-US" altLang="ko-KR" sz="2000" dirty="0">
                <a:solidFill>
                  <a:schemeClr val="tx2">
                    <a:alpha val="60000"/>
                  </a:schemeClr>
                </a:solidFill>
              </a:rPr>
              <a:t>( ): </a:t>
            </a:r>
            <a:r>
              <a:rPr lang="ko-KR" altLang="en-US" sz="2000" dirty="0">
                <a:solidFill>
                  <a:schemeClr val="tx2">
                    <a:alpha val="60000"/>
                  </a:schemeClr>
                </a:solidFill>
              </a:rPr>
              <a:t>이전 페이지 이동</a:t>
            </a:r>
            <a:endParaRPr lang="en-US" altLang="ko-KR" sz="2000" dirty="0">
              <a:solidFill>
                <a:schemeClr val="tx2">
                  <a:alpha val="60000"/>
                </a:schemeClr>
              </a:solidFill>
            </a:endParaRPr>
          </a:p>
          <a:p>
            <a:endParaRPr lang="en-US" altLang="ko-KR" sz="2000">
              <a:solidFill>
                <a:schemeClr val="tx2">
                  <a:alpha val="60000"/>
                </a:schemeClr>
              </a:solidFill>
            </a:endParaRPr>
          </a:p>
          <a:p>
            <a:endParaRPr lang="en-US" altLang="ko-KR" sz="2000">
              <a:solidFill>
                <a:schemeClr val="tx2">
                  <a:alpha val="60000"/>
                </a:schemeClr>
              </a:solidFill>
            </a:endParaRPr>
          </a:p>
          <a:p>
            <a:endParaRPr lang="en-US" altLang="ko-KR" sz="2000">
              <a:solidFill>
                <a:schemeClr val="tx2">
                  <a:alpha val="60000"/>
                </a:schemeClr>
              </a:solidFill>
            </a:endParaRPr>
          </a:p>
          <a:p>
            <a:endParaRPr lang="en-US" altLang="ko-KR" sz="2000">
              <a:solidFill>
                <a:schemeClr val="tx2">
                  <a:alpha val="60000"/>
                </a:schemeClr>
              </a:solidFill>
            </a:endParaRPr>
          </a:p>
          <a:p>
            <a:endParaRPr lang="en-US" altLang="ko-KR" sz="2000">
              <a:solidFill>
                <a:schemeClr val="tx2">
                  <a:alpha val="60000"/>
                </a:schemeClr>
              </a:solidFill>
            </a:endParaRPr>
          </a:p>
          <a:p>
            <a:r>
              <a:rPr lang="en-US" altLang="ko-KR" sz="2000" err="1">
                <a:solidFill>
                  <a:schemeClr val="tx2">
                    <a:alpha val="60000"/>
                  </a:schemeClr>
                </a:solidFill>
              </a:rPr>
              <a:t>actionForward</a:t>
            </a:r>
            <a:r>
              <a:rPr lang="en-US" altLang="ko-KR" sz="2000">
                <a:solidFill>
                  <a:schemeClr val="tx2">
                    <a:alpha val="60000"/>
                  </a:schemeClr>
                </a:solidFill>
              </a:rPr>
              <a:t>( ): </a:t>
            </a:r>
            <a:r>
              <a:rPr lang="ko-KR" altLang="en-US" sz="2000">
                <a:solidFill>
                  <a:schemeClr val="tx2">
                    <a:alpha val="60000"/>
                  </a:schemeClr>
                </a:solidFill>
              </a:rPr>
              <a:t>다음 페이지로 이동</a:t>
            </a:r>
            <a:endParaRPr lang="en-US" altLang="ko-KR" sz="2000">
              <a:solidFill>
                <a:schemeClr val="tx2">
                  <a:alpha val="60000"/>
                </a:schemeClr>
              </a:solidFill>
            </a:endParaRPr>
          </a:p>
          <a:p>
            <a:endParaRPr lang="ko-KR" altLang="en-US" sz="200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8C7CB8-6FA4-466C-97CB-8F9E9E76E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9" r="1074" b="1429"/>
          <a:stretch/>
        </p:blipFill>
        <p:spPr>
          <a:xfrm>
            <a:off x="785422" y="1256052"/>
            <a:ext cx="7966692" cy="24222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D83ECB3-B7B9-4191-8C21-6A40CD6E2E15}"/>
              </a:ext>
            </a:extLst>
          </p:cNvPr>
          <p:cNvSpPr/>
          <p:nvPr/>
        </p:nvSpPr>
        <p:spPr>
          <a:xfrm>
            <a:off x="1169188" y="1476666"/>
            <a:ext cx="5772787" cy="609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CFCC5-790F-4463-8D32-1FE1E8A42240}"/>
              </a:ext>
            </a:extLst>
          </p:cNvPr>
          <p:cNvSpPr txBox="1"/>
          <p:nvPr/>
        </p:nvSpPr>
        <p:spPr>
          <a:xfrm>
            <a:off x="7107561" y="1579669"/>
            <a:ext cx="48626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현재 페이지의 </a:t>
            </a:r>
            <a:r>
              <a:rPr lang="en-US" altLang="ko-K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url</a:t>
            </a:r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을 얻어 리스트 내의 인덱스 찾음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9AC46A-1BF3-49A4-9631-E39AD1863931}"/>
              </a:ext>
            </a:extLst>
          </p:cNvPr>
          <p:cNvSpPr/>
          <p:nvPr/>
        </p:nvSpPr>
        <p:spPr>
          <a:xfrm>
            <a:off x="5057191" y="2611298"/>
            <a:ext cx="1782147" cy="291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223820-BF8A-4BD6-921E-1D701B5477C2}"/>
              </a:ext>
            </a:extLst>
          </p:cNvPr>
          <p:cNvSpPr txBox="1"/>
          <p:nvPr/>
        </p:nvSpPr>
        <p:spPr>
          <a:xfrm>
            <a:off x="6383547" y="3031331"/>
            <a:ext cx="247418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현재 페이지 인덱스 </a:t>
            </a:r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 1 </a:t>
            </a:r>
            <a:endParaRPr lang="ko-KR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7352E83-7B1B-43BB-83FF-E511EEED9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22" y="4127036"/>
            <a:ext cx="8470886" cy="260129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CA1474-0026-4F3F-98C6-46008A478898}"/>
              </a:ext>
            </a:extLst>
          </p:cNvPr>
          <p:cNvSpPr/>
          <p:nvPr/>
        </p:nvSpPr>
        <p:spPr>
          <a:xfrm>
            <a:off x="5209591" y="5578698"/>
            <a:ext cx="2018060" cy="278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5F4806-F6E6-402D-AA65-D1E1C6ACA921}"/>
              </a:ext>
            </a:extLst>
          </p:cNvPr>
          <p:cNvSpPr txBox="1"/>
          <p:nvPr/>
        </p:nvSpPr>
        <p:spPr>
          <a:xfrm>
            <a:off x="6545674" y="6004187"/>
            <a:ext cx="247418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현재 페이지 인덱스 </a:t>
            </a: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+1 </a:t>
            </a:r>
            <a:endParaRPr lang="ko-KR" alt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C97EDAC-272B-41CC-86DA-8AC840AD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75C699-B376-4CBD-97E3-C6564A88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788" y="757664"/>
            <a:ext cx="8547226" cy="35591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ko-KR" alt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제 </a:t>
            </a:r>
            <a:r>
              <a:rPr lang="en-US" altLang="ko-KR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7</a:t>
            </a:r>
            <a:r>
              <a:rPr lang="ko-KR" alt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장 자바로 </a:t>
            </a:r>
            <a:r>
              <a:rPr lang="en-US" altLang="ko-KR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HTML </a:t>
            </a:r>
            <a:r>
              <a:rPr lang="ko-KR" alt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렌더링하기</a:t>
            </a:r>
            <a:br>
              <a:rPr lang="ko-KR" alt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endParaRPr lang="ko-KR" alt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B5FBD-30EB-4F75-91C1-4D6764C9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53" y="1216825"/>
            <a:ext cx="11325885" cy="5287223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chemeClr val="tx2">
                    <a:alpha val="60000"/>
                  </a:schemeClr>
                </a:solidFill>
              </a:rPr>
              <a:t>hyperlinkUpdate</a:t>
            </a:r>
            <a:r>
              <a:rPr lang="en-US" altLang="ko-KR" sz="2000" dirty="0">
                <a:solidFill>
                  <a:schemeClr val="tx2">
                    <a:alpha val="60000"/>
                  </a:schemeClr>
                </a:solidFill>
              </a:rPr>
              <a:t>( ): </a:t>
            </a:r>
            <a:r>
              <a:rPr lang="ko-KR" altLang="en-US" sz="2000" dirty="0">
                <a:solidFill>
                  <a:schemeClr val="tx2">
                    <a:alpha val="60000"/>
                  </a:schemeClr>
                </a:solidFill>
              </a:rPr>
              <a:t>하이퍼링크 클릭 이벤트 처리</a:t>
            </a:r>
            <a:endParaRPr lang="en-US" altLang="ko-KR" sz="2000" dirty="0">
              <a:solidFill>
                <a:schemeClr val="tx2">
                  <a:alpha val="60000"/>
                </a:schemeClr>
              </a:solidFill>
            </a:endParaRPr>
          </a:p>
          <a:p>
            <a:endParaRPr lang="ko-KR" altLang="en-US" sz="20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56D3AB-3E70-4B73-81A9-D9E165910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4"/>
          <a:stretch/>
        </p:blipFill>
        <p:spPr>
          <a:xfrm>
            <a:off x="228271" y="1936555"/>
            <a:ext cx="7445181" cy="454822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99AE3B-42BD-4F62-9281-CBFCC8783EB8}"/>
              </a:ext>
            </a:extLst>
          </p:cNvPr>
          <p:cNvSpPr/>
          <p:nvPr/>
        </p:nvSpPr>
        <p:spPr>
          <a:xfrm>
            <a:off x="5306624" y="2865053"/>
            <a:ext cx="1045030" cy="271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8A77E-E176-4807-BF6F-BA3C25F89834}"/>
              </a:ext>
            </a:extLst>
          </p:cNvPr>
          <p:cNvSpPr txBox="1"/>
          <p:nvPr/>
        </p:nvSpPr>
        <p:spPr>
          <a:xfrm>
            <a:off x="6249555" y="2018660"/>
            <a:ext cx="26308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링크 클릭되었음을 나타냄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87C018-DB1F-4601-813B-610F3493FAA5}"/>
              </a:ext>
            </a:extLst>
          </p:cNvPr>
          <p:cNvSpPr/>
          <p:nvPr/>
        </p:nvSpPr>
        <p:spPr>
          <a:xfrm>
            <a:off x="1446590" y="3190194"/>
            <a:ext cx="4690188" cy="271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6FB74-1738-4BBD-9DAC-E79F57841B69}"/>
              </a:ext>
            </a:extLst>
          </p:cNvPr>
          <p:cNvSpPr txBox="1"/>
          <p:nvPr/>
        </p:nvSpPr>
        <p:spPr>
          <a:xfrm>
            <a:off x="6712492" y="2864313"/>
            <a:ext cx="540022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event</a:t>
            </a:r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HTMLFrameHyperlinkEvent</a:t>
            </a:r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객체인지 확인</a:t>
            </a:r>
            <a:endParaRPr lang="en-US" altLang="ko-K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HTMLFrameHyperlinkEvent</a:t>
            </a:r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HTML </a:t>
            </a:r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프레임 내 링크 클릭을 알림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4713FC-74C4-457A-9DB8-91706D14FF53}"/>
              </a:ext>
            </a:extLst>
          </p:cNvPr>
          <p:cNvSpPr/>
          <p:nvPr/>
        </p:nvSpPr>
        <p:spPr>
          <a:xfrm>
            <a:off x="1495546" y="4139880"/>
            <a:ext cx="6170877" cy="506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03ABF-9C66-4507-B875-4C6FB4E54398}"/>
              </a:ext>
            </a:extLst>
          </p:cNvPr>
          <p:cNvSpPr txBox="1"/>
          <p:nvPr/>
        </p:nvSpPr>
        <p:spPr>
          <a:xfrm>
            <a:off x="8203828" y="4139880"/>
            <a:ext cx="359052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페이지와 관련된 문자 객체를 </a:t>
            </a:r>
            <a:r>
              <a:rPr lang="ko-KR" alt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얻어옴</a:t>
            </a:r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3C29FF-0ABB-4ED9-9FEF-E32D41CBA050}"/>
              </a:ext>
            </a:extLst>
          </p:cNvPr>
          <p:cNvSpPr/>
          <p:nvPr/>
        </p:nvSpPr>
        <p:spPr>
          <a:xfrm>
            <a:off x="1484987" y="4715400"/>
            <a:ext cx="5764531" cy="264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836417-B83A-474F-BBC6-EB1828ED84CE}"/>
              </a:ext>
            </a:extLst>
          </p:cNvPr>
          <p:cNvSpPr txBox="1"/>
          <p:nvPr/>
        </p:nvSpPr>
        <p:spPr>
          <a:xfrm>
            <a:off x="7902114" y="4709521"/>
            <a:ext cx="40831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HTML </a:t>
            </a:r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프레임내에서 문서에 의해 생성된 </a:t>
            </a:r>
            <a:r>
              <a:rPr lang="en-US" altLang="ko-K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HyperlinkEvent</a:t>
            </a:r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처리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3809ADB-812C-4206-969D-DFC1A98B2988}"/>
              </a:ext>
            </a:extLst>
          </p:cNvPr>
          <p:cNvCxnSpPr>
            <a:stCxn id="16" idx="0"/>
            <a:endCxn id="20" idx="1"/>
          </p:cNvCxnSpPr>
          <p:nvPr/>
        </p:nvCxnSpPr>
        <p:spPr>
          <a:xfrm flipV="1">
            <a:off x="5829139" y="2203326"/>
            <a:ext cx="420416" cy="6617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F896F0E-ED0A-42FA-AF9A-5C420EBF936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36778" y="3325978"/>
            <a:ext cx="57571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5D979DD-8424-4925-9F66-58D8371BD8CF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666423" y="4324546"/>
            <a:ext cx="537405" cy="688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08120B0-A9D9-41ED-8351-8448239B8C3D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7249518" y="4847848"/>
            <a:ext cx="652596" cy="1848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338E74-184E-49E6-A5BC-1D2D549F918B}"/>
              </a:ext>
            </a:extLst>
          </p:cNvPr>
          <p:cNvSpPr/>
          <p:nvPr/>
        </p:nvSpPr>
        <p:spPr>
          <a:xfrm>
            <a:off x="1495547" y="5289630"/>
            <a:ext cx="4486486" cy="264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FF0C27-88F1-42EF-B866-EC8745A33656}"/>
              </a:ext>
            </a:extLst>
          </p:cNvPr>
          <p:cNvSpPr txBox="1"/>
          <p:nvPr/>
        </p:nvSpPr>
        <p:spPr>
          <a:xfrm>
            <a:off x="7285730" y="5613358"/>
            <a:ext cx="40831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HTMLFrameHyperlinkEvent</a:t>
            </a:r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가 아니면 </a:t>
            </a:r>
            <a:endParaRPr lang="en-US" altLang="ko-K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-&gt; URL</a:t>
            </a:r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을 얻어 페이지 출력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0F2E97B-8B3F-4EEB-A905-DCDAFB294FA2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5982033" y="5422078"/>
            <a:ext cx="1259667" cy="5144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68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C97EDAC-272B-41CC-86DA-8AC840AD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75C699-B376-4CBD-97E3-C6564A88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788" y="757664"/>
            <a:ext cx="8547226" cy="35591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ko-KR" alt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제 </a:t>
            </a:r>
            <a:r>
              <a:rPr lang="en-US" altLang="ko-KR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7</a:t>
            </a:r>
            <a:r>
              <a:rPr lang="ko-KR" alt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장 자바로 </a:t>
            </a:r>
            <a:r>
              <a:rPr lang="en-US" altLang="ko-KR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HTML </a:t>
            </a:r>
            <a:r>
              <a:rPr lang="ko-KR" alt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렌더링하기</a:t>
            </a:r>
            <a:br>
              <a:rPr lang="ko-KR" alt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endParaRPr lang="ko-KR" alt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B5FBD-30EB-4F75-91C1-4D6764C9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53" y="1216825"/>
            <a:ext cx="11325885" cy="5287223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2">
                    <a:alpha val="60000"/>
                  </a:schemeClr>
                </a:solidFill>
              </a:rPr>
              <a:t>실행 전 수정해야할 부분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6FB74-1738-4BBD-9DAC-E79F57841B69}"/>
              </a:ext>
            </a:extLst>
          </p:cNvPr>
          <p:cNvSpPr txBox="1"/>
          <p:nvPr/>
        </p:nvSpPr>
        <p:spPr>
          <a:xfrm>
            <a:off x="6635794" y="2601575"/>
            <a:ext cx="4950752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기존 코드는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1242B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displayEditorpane.getPage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 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으로 현재 페이지를 받아오는데 렌더링 딜레이로 인해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1242B">
                  <a:lumMod val="75000"/>
                  <a:lumOff val="25000"/>
                </a:srgbClr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제대로 안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1242B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받아짐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1242B">
                  <a:lumMod val="75000"/>
                  <a:lumOff val="25000"/>
                </a:srgbClr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-&gt;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1242B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showPage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 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내에서 메소드 호출 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1242B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pageUrl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242B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을 직접 넘겨 받음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3664F5-EF59-4E26-935F-6BCF5A63B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54" y="1851438"/>
            <a:ext cx="5660550" cy="373455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CC861A-0B7E-41BE-B3BE-D71C9714B5F9}"/>
              </a:ext>
            </a:extLst>
          </p:cNvPr>
          <p:cNvSpPr/>
          <p:nvPr/>
        </p:nvSpPr>
        <p:spPr>
          <a:xfrm>
            <a:off x="1444141" y="3700720"/>
            <a:ext cx="3748118" cy="190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DB9B02-C1D0-4AE2-9149-E07C1DC2E2A8}"/>
              </a:ext>
            </a:extLst>
          </p:cNvPr>
          <p:cNvSpPr/>
          <p:nvPr/>
        </p:nvSpPr>
        <p:spPr>
          <a:xfrm>
            <a:off x="3318200" y="2411101"/>
            <a:ext cx="1077168" cy="190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01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C97EDAC-272B-41CC-86DA-8AC840AD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75C699-B376-4CBD-97E3-C6564A88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788" y="757664"/>
            <a:ext cx="8547226" cy="35591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ko-KR" alt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제 </a:t>
            </a:r>
            <a:r>
              <a:rPr lang="en-US" altLang="ko-KR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7</a:t>
            </a:r>
            <a:r>
              <a:rPr lang="ko-KR" alt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장 자바로 </a:t>
            </a:r>
            <a:r>
              <a:rPr lang="en-US" altLang="ko-KR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HTML </a:t>
            </a:r>
            <a:r>
              <a:rPr lang="ko-KR" alt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렌더링하기</a:t>
            </a:r>
            <a:br>
              <a:rPr lang="ko-KR" alt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endParaRPr lang="ko-KR" alt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화면 녹화 3">
            <a:hlinkClick r:id="" action="ppaction://media"/>
            <a:extLst>
              <a:ext uri="{FF2B5EF4-FFF2-40B4-BE49-F238E27FC236}">
                <a16:creationId xmlns:a16="http://schemas.microsoft.com/office/drawing/2014/main" id="{2FA4AC6E-237F-4790-879D-FC3110E680E9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1360" end="3674.4217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08377" y="1342601"/>
            <a:ext cx="7056437" cy="5286375"/>
          </a:xfrm>
        </p:spPr>
      </p:pic>
    </p:spTree>
    <p:extLst>
      <p:ext uri="{BB962C8B-B14F-4D97-AF65-F5344CB8AC3E}">
        <p14:creationId xmlns:p14="http://schemas.microsoft.com/office/powerpoint/2010/main" val="222529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minous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Custom 51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2841"/>
      </a:dk2>
      <a:lt2>
        <a:srgbClr val="E8E2E4"/>
      </a:lt2>
      <a:accent1>
        <a:srgbClr val="81AA9A"/>
      </a:accent1>
      <a:accent2>
        <a:srgbClr val="74A9AA"/>
      </a:accent2>
      <a:accent3>
        <a:srgbClr val="86A5BE"/>
      </a:accent3>
      <a:accent4>
        <a:srgbClr val="7F87BA"/>
      </a:accent4>
      <a:accent5>
        <a:srgbClr val="A396C6"/>
      </a:accent5>
      <a:accent6>
        <a:srgbClr val="A87FBA"/>
      </a:accent6>
      <a:hlink>
        <a:srgbClr val="AE6984"/>
      </a:hlink>
      <a:folHlink>
        <a:srgbClr val="7F7F7F"/>
      </a:folHlink>
    </a:clrScheme>
    <a:fontScheme name="Custom 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20208</TotalTime>
  <Words>282</Words>
  <Application>Microsoft Office PowerPoint</Application>
  <PresentationFormat>와이드스크린</PresentationFormat>
  <Paragraphs>51</Paragraphs>
  <Slides>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Microsoft GothicNeo</vt:lpstr>
      <vt:lpstr>Arial</vt:lpstr>
      <vt:lpstr>Wingdings</vt:lpstr>
      <vt:lpstr>LuminousVTI</vt:lpstr>
      <vt:lpstr>BrushVTI</vt:lpstr>
      <vt:lpstr>Art of Java 07  </vt:lpstr>
      <vt:lpstr>제 7장  자바로 HTML 렌더링하기</vt:lpstr>
      <vt:lpstr>제 7장 자바로 HTML 렌더링하기 </vt:lpstr>
      <vt:lpstr>제 7장 자바로 HTML 렌더링하기 </vt:lpstr>
      <vt:lpstr>제 7장 자바로 HTML 렌더링하기 </vt:lpstr>
      <vt:lpstr>제 7장 자바로 HTML 렌더링하기 </vt:lpstr>
      <vt:lpstr>제 7장 자바로 HTML 렌더링하기 </vt:lpstr>
      <vt:lpstr>제 7장 자바로 HTML 렌더링하기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2022/02/07 세미나</dc:title>
  <dc:creator>Eomchaiwon</dc:creator>
  <cp:lastModifiedBy>Eomchaiwon</cp:lastModifiedBy>
  <cp:revision>5</cp:revision>
  <dcterms:created xsi:type="dcterms:W3CDTF">2022-01-24T05:14:38Z</dcterms:created>
  <dcterms:modified xsi:type="dcterms:W3CDTF">2022-02-09T06:08:41Z</dcterms:modified>
</cp:coreProperties>
</file>