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F6149-4127-4E3B-83FD-3C3AE8B33E81}" v="1" dt="2022-01-31T10:29:52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omchaiwon" userId="74fa6080-60df-4f48-a8a6-6e401d75eb48" providerId="ADAL" clId="{0E9F6149-4127-4E3B-83FD-3C3AE8B33E81}"/>
    <pc:docChg chg="delSld">
      <pc:chgData name="Eomchaiwon" userId="74fa6080-60df-4f48-a8a6-6e401d75eb48" providerId="ADAL" clId="{0E9F6149-4127-4E3B-83FD-3C3AE8B33E81}" dt="2022-01-31T10:29:37.004" v="0" actId="47"/>
      <pc:docMkLst>
        <pc:docMk/>
      </pc:docMkLst>
      <pc:sldChg chg="del">
        <pc:chgData name="Eomchaiwon" userId="74fa6080-60df-4f48-a8a6-6e401d75eb48" providerId="ADAL" clId="{0E9F6149-4127-4E3B-83FD-3C3AE8B33E81}" dt="2022-01-31T10:29:37.004" v="0" actId="47"/>
        <pc:sldMkLst>
          <pc:docMk/>
          <pc:sldMk cId="0" sldId="256"/>
        </pc:sldMkLst>
      </pc:sldChg>
    </pc:docChg>
  </pc:docChgLst>
  <pc:docChgLst>
    <pc:chgData name="Eomchaiwon" userId="74fa6080-60df-4f48-a8a6-6e401d75eb48" providerId="ADAL" clId="{7A38DD46-CCC1-4BA8-B670-4BD77C5A96C9}"/>
    <pc:docChg chg="undo custSel addSld modSld">
      <pc:chgData name="Eomchaiwon" userId="74fa6080-60df-4f48-a8a6-6e401d75eb48" providerId="ADAL" clId="{7A38DD46-CCC1-4BA8-B670-4BD77C5A96C9}" dt="2021-12-22T14:25:16.655" v="2266" actId="20577"/>
      <pc:docMkLst>
        <pc:docMk/>
      </pc:docMkLst>
      <pc:sldChg chg="modSp mod">
        <pc:chgData name="Eomchaiwon" userId="74fa6080-60df-4f48-a8a6-6e401d75eb48" providerId="ADAL" clId="{7A38DD46-CCC1-4BA8-B670-4BD77C5A96C9}" dt="2021-12-22T14:23:25.756" v="2242" actId="20577"/>
        <pc:sldMkLst>
          <pc:docMk/>
          <pc:sldMk cId="0" sldId="260"/>
        </pc:sldMkLst>
        <pc:spChg chg="mod">
          <ac:chgData name="Eomchaiwon" userId="74fa6080-60df-4f48-a8a6-6e401d75eb48" providerId="ADAL" clId="{7A38DD46-CCC1-4BA8-B670-4BD77C5A96C9}" dt="2021-12-21T09:04:02.784" v="4" actId="1035"/>
          <ac:spMkLst>
            <pc:docMk/>
            <pc:sldMk cId="0" sldId="260"/>
            <ac:spMk id="41" creationId="{E4C1F972-63D9-4947-945D-F92E4A7EEA58}"/>
          </ac:spMkLst>
        </pc:spChg>
        <pc:spChg chg="mod">
          <ac:chgData name="Eomchaiwon" userId="74fa6080-60df-4f48-a8a6-6e401d75eb48" providerId="ADAL" clId="{7A38DD46-CCC1-4BA8-B670-4BD77C5A96C9}" dt="2021-12-22T14:23:25.756" v="2242" actId="20577"/>
          <ac:spMkLst>
            <pc:docMk/>
            <pc:sldMk cId="0" sldId="260"/>
            <ac:spMk id="115" creationId="{00000000-0000-0000-0000-000000000000}"/>
          </ac:spMkLst>
        </pc:spChg>
        <pc:cxnChg chg="mod">
          <ac:chgData name="Eomchaiwon" userId="74fa6080-60df-4f48-a8a6-6e401d75eb48" providerId="ADAL" clId="{7A38DD46-CCC1-4BA8-B670-4BD77C5A96C9}" dt="2021-12-21T09:04:02.784" v="4" actId="1035"/>
          <ac:cxnSpMkLst>
            <pc:docMk/>
            <pc:sldMk cId="0" sldId="260"/>
            <ac:cxnSpMk id="9" creationId="{F720D237-5532-477D-988E-CF717B7FC621}"/>
          </ac:cxnSpMkLst>
        </pc:cxnChg>
      </pc:sldChg>
      <pc:sldChg chg="modSp mod">
        <pc:chgData name="Eomchaiwon" userId="74fa6080-60df-4f48-a8a6-6e401d75eb48" providerId="ADAL" clId="{7A38DD46-CCC1-4BA8-B670-4BD77C5A96C9}" dt="2021-12-21T09:04:18.249" v="7" actId="20577"/>
        <pc:sldMkLst>
          <pc:docMk/>
          <pc:sldMk cId="0" sldId="261"/>
        </pc:sldMkLst>
        <pc:spChg chg="mod">
          <ac:chgData name="Eomchaiwon" userId="74fa6080-60df-4f48-a8a6-6e401d75eb48" providerId="ADAL" clId="{7A38DD46-CCC1-4BA8-B670-4BD77C5A96C9}" dt="2021-12-21T09:04:18.249" v="7" actId="20577"/>
          <ac:spMkLst>
            <pc:docMk/>
            <pc:sldMk cId="0" sldId="261"/>
            <ac:spMk id="70" creationId="{531B141D-FB99-45A4-B75D-E6DBB6680C6E}"/>
          </ac:spMkLst>
        </pc:spChg>
      </pc:sldChg>
      <pc:sldChg chg="modSp mod">
        <pc:chgData name="Eomchaiwon" userId="74fa6080-60df-4f48-a8a6-6e401d75eb48" providerId="ADAL" clId="{7A38DD46-CCC1-4BA8-B670-4BD77C5A96C9}" dt="2021-12-22T13:57:30.015" v="1570" actId="20577"/>
        <pc:sldMkLst>
          <pc:docMk/>
          <pc:sldMk cId="2741351954" sldId="263"/>
        </pc:sldMkLst>
        <pc:spChg chg="mod">
          <ac:chgData name="Eomchaiwon" userId="74fa6080-60df-4f48-a8a6-6e401d75eb48" providerId="ADAL" clId="{7A38DD46-CCC1-4BA8-B670-4BD77C5A96C9}" dt="2021-12-22T13:57:30.015" v="1570" actId="20577"/>
          <ac:spMkLst>
            <pc:docMk/>
            <pc:sldMk cId="2741351954" sldId="263"/>
            <ac:spMk id="6" creationId="{BC40058F-F11F-4CC1-8505-DFE3D55927B2}"/>
          </ac:spMkLst>
        </pc:spChg>
        <pc:spChg chg="mod">
          <ac:chgData name="Eomchaiwon" userId="74fa6080-60df-4f48-a8a6-6e401d75eb48" providerId="ADAL" clId="{7A38DD46-CCC1-4BA8-B670-4BD77C5A96C9}" dt="2021-12-21T09:08:59.842" v="48"/>
          <ac:spMkLst>
            <pc:docMk/>
            <pc:sldMk cId="2741351954" sldId="263"/>
            <ac:spMk id="53" creationId="{E6A09C4A-7BB6-4E58-B40A-0B0BB075C5AA}"/>
          </ac:spMkLst>
        </pc:spChg>
        <pc:spChg chg="mod">
          <ac:chgData name="Eomchaiwon" userId="74fa6080-60df-4f48-a8a6-6e401d75eb48" providerId="ADAL" clId="{7A38DD46-CCC1-4BA8-B670-4BD77C5A96C9}" dt="2021-12-21T09:09:15.449" v="58"/>
          <ac:spMkLst>
            <pc:docMk/>
            <pc:sldMk cId="2741351954" sldId="263"/>
            <ac:spMk id="79" creationId="{E22D3942-EC70-4A23-9673-D74E38D0C0FD}"/>
          </ac:spMkLst>
        </pc:spChg>
        <pc:spChg chg="mod">
          <ac:chgData name="Eomchaiwon" userId="74fa6080-60df-4f48-a8a6-6e401d75eb48" providerId="ADAL" clId="{7A38DD46-CCC1-4BA8-B670-4BD77C5A96C9}" dt="2021-12-21T09:05:13.709" v="11" actId="1035"/>
          <ac:spMkLst>
            <pc:docMk/>
            <pc:sldMk cId="2741351954" sldId="263"/>
            <ac:spMk id="129" creationId="{00000000-0000-0000-0000-000000000000}"/>
          </ac:spMkLst>
        </pc:spChg>
        <pc:spChg chg="mod">
          <ac:chgData name="Eomchaiwon" userId="74fa6080-60df-4f48-a8a6-6e401d75eb48" providerId="ADAL" clId="{7A38DD46-CCC1-4BA8-B670-4BD77C5A96C9}" dt="2021-12-21T09:05:16.121" v="17" actId="1035"/>
          <ac:spMkLst>
            <pc:docMk/>
            <pc:sldMk cId="2741351954" sldId="263"/>
            <ac:spMk id="137" creationId="{F3259A56-698A-4C2F-9B70-EA1C22D2912D}"/>
          </ac:spMkLst>
        </pc:spChg>
        <pc:cxnChg chg="mod">
          <ac:chgData name="Eomchaiwon" userId="74fa6080-60df-4f48-a8a6-6e401d75eb48" providerId="ADAL" clId="{7A38DD46-CCC1-4BA8-B670-4BD77C5A96C9}" dt="2021-12-21T09:05:16.121" v="17" actId="1035"/>
          <ac:cxnSpMkLst>
            <pc:docMk/>
            <pc:sldMk cId="2741351954" sldId="263"/>
            <ac:cxnSpMk id="28" creationId="{6D57A85F-DDBE-4EBE-A9B3-CF018F6DD753}"/>
          </ac:cxnSpMkLst>
        </pc:cxnChg>
        <pc:cxnChg chg="mod">
          <ac:chgData name="Eomchaiwon" userId="74fa6080-60df-4f48-a8a6-6e401d75eb48" providerId="ADAL" clId="{7A38DD46-CCC1-4BA8-B670-4BD77C5A96C9}" dt="2021-12-21T09:05:16.121" v="17" actId="1035"/>
          <ac:cxnSpMkLst>
            <pc:docMk/>
            <pc:sldMk cId="2741351954" sldId="263"/>
            <ac:cxnSpMk id="154" creationId="{32DCDC04-2162-4A18-9296-D97D6B44F2A9}"/>
          </ac:cxnSpMkLst>
        </pc:cxnChg>
      </pc:sldChg>
      <pc:sldChg chg="modSp mod">
        <pc:chgData name="Eomchaiwon" userId="74fa6080-60df-4f48-a8a6-6e401d75eb48" providerId="ADAL" clId="{7A38DD46-CCC1-4BA8-B670-4BD77C5A96C9}" dt="2021-12-22T14:01:29.963" v="1580" actId="1035"/>
        <pc:sldMkLst>
          <pc:docMk/>
          <pc:sldMk cId="2271827487" sldId="264"/>
        </pc:sldMkLst>
        <pc:spChg chg="mod">
          <ac:chgData name="Eomchaiwon" userId="74fa6080-60df-4f48-a8a6-6e401d75eb48" providerId="ADAL" clId="{7A38DD46-CCC1-4BA8-B670-4BD77C5A96C9}" dt="2021-12-22T13:58:15.776" v="1578" actId="20577"/>
          <ac:spMkLst>
            <pc:docMk/>
            <pc:sldMk cId="2271827487" sldId="264"/>
            <ac:spMk id="6" creationId="{BC40058F-F11F-4CC1-8505-DFE3D55927B2}"/>
          </ac:spMkLst>
        </pc:spChg>
        <pc:spChg chg="mod">
          <ac:chgData name="Eomchaiwon" userId="74fa6080-60df-4f48-a8a6-6e401d75eb48" providerId="ADAL" clId="{7A38DD46-CCC1-4BA8-B670-4BD77C5A96C9}" dt="2021-12-21T09:11:51.180" v="245" actId="1035"/>
          <ac:spMkLst>
            <pc:docMk/>
            <pc:sldMk cId="2271827487" sldId="264"/>
            <ac:spMk id="30" creationId="{2CFE3650-F382-4F59-A901-E00523CE088C}"/>
          </ac:spMkLst>
        </pc:spChg>
        <pc:spChg chg="mod">
          <ac:chgData name="Eomchaiwon" userId="74fa6080-60df-4f48-a8a6-6e401d75eb48" providerId="ADAL" clId="{7A38DD46-CCC1-4BA8-B670-4BD77C5A96C9}" dt="2021-12-21T09:31:43.173" v="574"/>
          <ac:spMkLst>
            <pc:docMk/>
            <pc:sldMk cId="2271827487" sldId="264"/>
            <ac:spMk id="53" creationId="{E6A09C4A-7BB6-4E58-B40A-0B0BB075C5AA}"/>
          </ac:spMkLst>
        </pc:spChg>
        <pc:spChg chg="mod">
          <ac:chgData name="Eomchaiwon" userId="74fa6080-60df-4f48-a8a6-6e401d75eb48" providerId="ADAL" clId="{7A38DD46-CCC1-4BA8-B670-4BD77C5A96C9}" dt="2021-12-21T09:12:51.773" v="323" actId="1035"/>
          <ac:spMkLst>
            <pc:docMk/>
            <pc:sldMk cId="2271827487" sldId="264"/>
            <ac:spMk id="54" creationId="{D9209ACA-D5E7-4F75-91EA-E6CC4F10B70D}"/>
          </ac:spMkLst>
        </pc:spChg>
        <pc:spChg chg="mod">
          <ac:chgData name="Eomchaiwon" userId="74fa6080-60df-4f48-a8a6-6e401d75eb48" providerId="ADAL" clId="{7A38DD46-CCC1-4BA8-B670-4BD77C5A96C9}" dt="2021-12-21T09:12:47.958" v="322" actId="1036"/>
          <ac:spMkLst>
            <pc:docMk/>
            <pc:sldMk cId="2271827487" sldId="264"/>
            <ac:spMk id="62" creationId="{D3454F42-A96D-46FA-A283-BB014E5550F5}"/>
          </ac:spMkLst>
        </pc:spChg>
        <pc:spChg chg="mod">
          <ac:chgData name="Eomchaiwon" userId="74fa6080-60df-4f48-a8a6-6e401d75eb48" providerId="ADAL" clId="{7A38DD46-CCC1-4BA8-B670-4BD77C5A96C9}" dt="2021-12-21T09:12:26.780" v="303" actId="1035"/>
          <ac:spMkLst>
            <pc:docMk/>
            <pc:sldMk cId="2271827487" sldId="264"/>
            <ac:spMk id="63" creationId="{B124B4FD-DC87-4831-9C9D-E4F573A15D59}"/>
          </ac:spMkLst>
        </pc:spChg>
        <pc:spChg chg="mod">
          <ac:chgData name="Eomchaiwon" userId="74fa6080-60df-4f48-a8a6-6e401d75eb48" providerId="ADAL" clId="{7A38DD46-CCC1-4BA8-B670-4BD77C5A96C9}" dt="2021-12-21T09:11:59.369" v="258" actId="1035"/>
          <ac:spMkLst>
            <pc:docMk/>
            <pc:sldMk cId="2271827487" sldId="264"/>
            <ac:spMk id="71" creationId="{E2BFAC14-AD7F-47AF-B760-63569BFBB625}"/>
          </ac:spMkLst>
        </pc:spChg>
        <pc:spChg chg="mod">
          <ac:chgData name="Eomchaiwon" userId="74fa6080-60df-4f48-a8a6-6e401d75eb48" providerId="ADAL" clId="{7A38DD46-CCC1-4BA8-B670-4BD77C5A96C9}" dt="2021-12-21T09:12:01.556" v="264" actId="1035"/>
          <ac:spMkLst>
            <pc:docMk/>
            <pc:sldMk cId="2271827487" sldId="264"/>
            <ac:spMk id="74" creationId="{860E531F-948A-44B3-98E9-1018EDD90ACE}"/>
          </ac:spMkLst>
        </pc:spChg>
        <pc:spChg chg="mod">
          <ac:chgData name="Eomchaiwon" userId="74fa6080-60df-4f48-a8a6-6e401d75eb48" providerId="ADAL" clId="{7A38DD46-CCC1-4BA8-B670-4BD77C5A96C9}" dt="2021-12-21T09:31:48.181" v="584"/>
          <ac:spMkLst>
            <pc:docMk/>
            <pc:sldMk cId="2271827487" sldId="264"/>
            <ac:spMk id="79" creationId="{E22D3942-EC70-4A23-9673-D74E38D0C0FD}"/>
          </ac:spMkLst>
        </pc:spChg>
        <pc:spChg chg="mod">
          <ac:chgData name="Eomchaiwon" userId="74fa6080-60df-4f48-a8a6-6e401d75eb48" providerId="ADAL" clId="{7A38DD46-CCC1-4BA8-B670-4BD77C5A96C9}" dt="2021-12-21T09:12:06.362" v="277" actId="1035"/>
          <ac:spMkLst>
            <pc:docMk/>
            <pc:sldMk cId="2271827487" sldId="264"/>
            <ac:spMk id="81" creationId="{64B45A44-5964-4530-A46E-1704C43ACE7D}"/>
          </ac:spMkLst>
        </pc:spChg>
        <pc:spChg chg="mod">
          <ac:chgData name="Eomchaiwon" userId="74fa6080-60df-4f48-a8a6-6e401d75eb48" providerId="ADAL" clId="{7A38DD46-CCC1-4BA8-B670-4BD77C5A96C9}" dt="2021-12-21T09:12:08.323" v="281" actId="1035"/>
          <ac:spMkLst>
            <pc:docMk/>
            <pc:sldMk cId="2271827487" sldId="264"/>
            <ac:spMk id="85" creationId="{CE55CC90-FC5C-4D7B-8153-A3BC56713E02}"/>
          </ac:spMkLst>
        </pc:spChg>
        <pc:spChg chg="mod">
          <ac:chgData name="Eomchaiwon" userId="74fa6080-60df-4f48-a8a6-6e401d75eb48" providerId="ADAL" clId="{7A38DD46-CCC1-4BA8-B670-4BD77C5A96C9}" dt="2021-12-21T09:12:17.695" v="295" actId="1035"/>
          <ac:spMkLst>
            <pc:docMk/>
            <pc:sldMk cId="2271827487" sldId="264"/>
            <ac:spMk id="88" creationId="{F4525BDB-3B91-4F71-8A36-EB5821026CD4}"/>
          </ac:spMkLst>
        </pc:spChg>
        <pc:spChg chg="mod">
          <ac:chgData name="Eomchaiwon" userId="74fa6080-60df-4f48-a8a6-6e401d75eb48" providerId="ADAL" clId="{7A38DD46-CCC1-4BA8-B670-4BD77C5A96C9}" dt="2021-12-21T09:12:10.570" v="285" actId="1035"/>
          <ac:spMkLst>
            <pc:docMk/>
            <pc:sldMk cId="2271827487" sldId="264"/>
            <ac:spMk id="98" creationId="{57E13AC0-AD74-4C58-8CEF-4DB585F12518}"/>
          </ac:spMkLst>
        </pc:spChg>
        <pc:spChg chg="mod">
          <ac:chgData name="Eomchaiwon" userId="74fa6080-60df-4f48-a8a6-6e401d75eb48" providerId="ADAL" clId="{7A38DD46-CCC1-4BA8-B670-4BD77C5A96C9}" dt="2021-12-21T09:12:13.920" v="289" actId="1035"/>
          <ac:spMkLst>
            <pc:docMk/>
            <pc:sldMk cId="2271827487" sldId="264"/>
            <ac:spMk id="104" creationId="{D41720DD-AF11-4376-B618-CA0EB90BB0D9}"/>
          </ac:spMkLst>
        </pc:spChg>
        <pc:spChg chg="mod">
          <ac:chgData name="Eomchaiwon" userId="74fa6080-60df-4f48-a8a6-6e401d75eb48" providerId="ADAL" clId="{7A38DD46-CCC1-4BA8-B670-4BD77C5A96C9}" dt="2021-12-21T09:12:30.888" v="309" actId="1035"/>
          <ac:spMkLst>
            <pc:docMk/>
            <pc:sldMk cId="2271827487" sldId="264"/>
            <ac:spMk id="105" creationId="{1F244C22-8EE0-4B82-B575-8165C159A115}"/>
          </ac:spMkLst>
        </pc:spChg>
        <pc:spChg chg="mod">
          <ac:chgData name="Eomchaiwon" userId="74fa6080-60df-4f48-a8a6-6e401d75eb48" providerId="ADAL" clId="{7A38DD46-CCC1-4BA8-B670-4BD77C5A96C9}" dt="2021-12-21T09:12:35.491" v="315" actId="1035"/>
          <ac:spMkLst>
            <pc:docMk/>
            <pc:sldMk cId="2271827487" sldId="264"/>
            <ac:spMk id="110" creationId="{99BFA086-3D69-4C19-9A85-2D71517BA04E}"/>
          </ac:spMkLst>
        </pc:spChg>
        <pc:spChg chg="mod">
          <ac:chgData name="Eomchaiwon" userId="74fa6080-60df-4f48-a8a6-6e401d75eb48" providerId="ADAL" clId="{7A38DD46-CCC1-4BA8-B670-4BD77C5A96C9}" dt="2021-12-21T09:12:21.616" v="298" actId="1035"/>
          <ac:spMkLst>
            <pc:docMk/>
            <pc:sldMk cId="2271827487" sldId="264"/>
            <ac:spMk id="112" creationId="{54FAD174-98BF-4BF5-8706-A37A1DE5AFF9}"/>
          </ac:spMkLst>
        </pc:spChg>
        <pc:spChg chg="mod">
          <ac:chgData name="Eomchaiwon" userId="74fa6080-60df-4f48-a8a6-6e401d75eb48" providerId="ADAL" clId="{7A38DD46-CCC1-4BA8-B670-4BD77C5A96C9}" dt="2021-12-21T09:11:54.256" v="251" actId="1036"/>
          <ac:spMkLst>
            <pc:docMk/>
            <pc:sldMk cId="2271827487" sldId="264"/>
            <ac:spMk id="115" creationId="{C2413BCF-47CC-4E4B-AEF8-024FD72A5446}"/>
          </ac:spMkLst>
        </pc:spChg>
        <pc:spChg chg="mod">
          <ac:chgData name="Eomchaiwon" userId="74fa6080-60df-4f48-a8a6-6e401d75eb48" providerId="ADAL" clId="{7A38DD46-CCC1-4BA8-B670-4BD77C5A96C9}" dt="2021-12-21T09:11:45.729" v="233" actId="1035"/>
          <ac:spMkLst>
            <pc:docMk/>
            <pc:sldMk cId="2271827487" sldId="264"/>
            <ac:spMk id="118" creationId="{09D617AA-1CB5-46FF-A94E-A90EBD40299B}"/>
          </ac:spMkLst>
        </pc:spChg>
        <pc:spChg chg="mod">
          <ac:chgData name="Eomchaiwon" userId="74fa6080-60df-4f48-a8a6-6e401d75eb48" providerId="ADAL" clId="{7A38DD46-CCC1-4BA8-B670-4BD77C5A96C9}" dt="2021-12-21T09:12:38.769" v="317" actId="1035"/>
          <ac:spMkLst>
            <pc:docMk/>
            <pc:sldMk cId="2271827487" sldId="264"/>
            <ac:spMk id="119" creationId="{23A87EFD-4E55-4612-B16A-E41674220F0C}"/>
          </ac:spMkLst>
        </pc:spChg>
        <pc:spChg chg="mod">
          <ac:chgData name="Eomchaiwon" userId="74fa6080-60df-4f48-a8a6-6e401d75eb48" providerId="ADAL" clId="{7A38DD46-CCC1-4BA8-B670-4BD77C5A96C9}" dt="2021-12-21T09:11:39.775" v="228" actId="1035"/>
          <ac:spMkLst>
            <pc:docMk/>
            <pc:sldMk cId="2271827487" sldId="264"/>
            <ac:spMk id="128" creationId="{00000000-0000-0000-0000-000000000000}"/>
          </ac:spMkLst>
        </pc:spChg>
        <pc:spChg chg="mod">
          <ac:chgData name="Eomchaiwon" userId="74fa6080-60df-4f48-a8a6-6e401d75eb48" providerId="ADAL" clId="{7A38DD46-CCC1-4BA8-B670-4BD77C5A96C9}" dt="2021-12-21T09:13:11.028" v="334" actId="1036"/>
          <ac:spMkLst>
            <pc:docMk/>
            <pc:sldMk cId="2271827487" sldId="264"/>
            <ac:spMk id="129" creationId="{00000000-0000-0000-0000-000000000000}"/>
          </ac:spMkLst>
        </pc:spChg>
        <pc:spChg chg="mod">
          <ac:chgData name="Eomchaiwon" userId="74fa6080-60df-4f48-a8a6-6e401d75eb48" providerId="ADAL" clId="{7A38DD46-CCC1-4BA8-B670-4BD77C5A96C9}" dt="2021-12-22T14:01:29.963" v="1580" actId="1035"/>
          <ac:spMkLst>
            <pc:docMk/>
            <pc:sldMk cId="2271827487" sldId="264"/>
            <ac:spMk id="137" creationId="{F3259A56-698A-4C2F-9B70-EA1C22D2912D}"/>
          </ac:spMkLst>
        </pc:spChg>
        <pc:cxnChg chg="mod">
          <ac:chgData name="Eomchaiwon" userId="74fa6080-60df-4f48-a8a6-6e401d75eb48" providerId="ADAL" clId="{7A38DD46-CCC1-4BA8-B670-4BD77C5A96C9}" dt="2021-12-21T09:12:17.695" v="295" actId="1035"/>
          <ac:cxnSpMkLst>
            <pc:docMk/>
            <pc:sldMk cId="2271827487" sldId="264"/>
            <ac:cxnSpMk id="19" creationId="{A8EFDF0C-99E2-460B-AE05-7AF2D2F31544}"/>
          </ac:cxnSpMkLst>
        </pc:cxnChg>
        <pc:cxnChg chg="mod">
          <ac:chgData name="Eomchaiwon" userId="74fa6080-60df-4f48-a8a6-6e401d75eb48" providerId="ADAL" clId="{7A38DD46-CCC1-4BA8-B670-4BD77C5A96C9}" dt="2021-12-21T09:11:45.729" v="233" actId="1035"/>
          <ac:cxnSpMkLst>
            <pc:docMk/>
            <pc:sldMk cId="2271827487" sldId="264"/>
            <ac:cxnSpMk id="23" creationId="{D954AF60-129A-4176-91E8-8B4152859F33}"/>
          </ac:cxnSpMkLst>
        </pc:cxnChg>
        <pc:cxnChg chg="mod">
          <ac:chgData name="Eomchaiwon" userId="74fa6080-60df-4f48-a8a6-6e401d75eb48" providerId="ADAL" clId="{7A38DD46-CCC1-4BA8-B670-4BD77C5A96C9}" dt="2021-12-22T14:01:29.963" v="1580" actId="1035"/>
          <ac:cxnSpMkLst>
            <pc:docMk/>
            <pc:sldMk cId="2271827487" sldId="264"/>
            <ac:cxnSpMk id="28" creationId="{6D57A85F-DDBE-4EBE-A9B3-CF018F6DD753}"/>
          </ac:cxnSpMkLst>
        </pc:cxnChg>
        <pc:cxnChg chg="mod">
          <ac:chgData name="Eomchaiwon" userId="74fa6080-60df-4f48-a8a6-6e401d75eb48" providerId="ADAL" clId="{7A38DD46-CCC1-4BA8-B670-4BD77C5A96C9}" dt="2021-12-21T09:11:51.180" v="245" actId="1035"/>
          <ac:cxnSpMkLst>
            <pc:docMk/>
            <pc:sldMk cId="2271827487" sldId="264"/>
            <ac:cxnSpMk id="33" creationId="{F3F2EA34-A174-434A-8A9C-9FBB0F2BD836}"/>
          </ac:cxnSpMkLst>
        </pc:cxnChg>
        <pc:cxnChg chg="mod">
          <ac:chgData name="Eomchaiwon" userId="74fa6080-60df-4f48-a8a6-6e401d75eb48" providerId="ADAL" clId="{7A38DD46-CCC1-4BA8-B670-4BD77C5A96C9}" dt="2021-12-21T09:11:54.256" v="251" actId="1036"/>
          <ac:cxnSpMkLst>
            <pc:docMk/>
            <pc:sldMk cId="2271827487" sldId="264"/>
            <ac:cxnSpMk id="45" creationId="{5DB9938E-AE90-4710-A283-69E4360B803F}"/>
          </ac:cxnSpMkLst>
        </pc:cxnChg>
        <pc:cxnChg chg="mod">
          <ac:chgData name="Eomchaiwon" userId="74fa6080-60df-4f48-a8a6-6e401d75eb48" providerId="ADAL" clId="{7A38DD46-CCC1-4BA8-B670-4BD77C5A96C9}" dt="2021-12-21T09:12:01.556" v="264" actId="1035"/>
          <ac:cxnSpMkLst>
            <pc:docMk/>
            <pc:sldMk cId="2271827487" sldId="264"/>
            <ac:cxnSpMk id="48" creationId="{E9E78657-0FB5-4174-9425-041D01A6946B}"/>
          </ac:cxnSpMkLst>
        </pc:cxnChg>
        <pc:cxnChg chg="mod">
          <ac:chgData name="Eomchaiwon" userId="74fa6080-60df-4f48-a8a6-6e401d75eb48" providerId="ADAL" clId="{7A38DD46-CCC1-4BA8-B670-4BD77C5A96C9}" dt="2021-12-21T09:12:06.362" v="277" actId="1035"/>
          <ac:cxnSpMkLst>
            <pc:docMk/>
            <pc:sldMk cId="2271827487" sldId="264"/>
            <ac:cxnSpMk id="57" creationId="{9555BB21-E2EA-4B86-9B37-82504A2E3FB3}"/>
          </ac:cxnSpMkLst>
        </pc:cxnChg>
        <pc:cxnChg chg="mod">
          <ac:chgData name="Eomchaiwon" userId="74fa6080-60df-4f48-a8a6-6e401d75eb48" providerId="ADAL" clId="{7A38DD46-CCC1-4BA8-B670-4BD77C5A96C9}" dt="2021-12-21T09:12:08.323" v="281" actId="1035"/>
          <ac:cxnSpMkLst>
            <pc:docMk/>
            <pc:sldMk cId="2271827487" sldId="264"/>
            <ac:cxnSpMk id="60" creationId="{291F0DEA-6DF3-449A-8A56-965274FD3E74}"/>
          </ac:cxnSpMkLst>
        </pc:cxnChg>
        <pc:cxnChg chg="mod">
          <ac:chgData name="Eomchaiwon" userId="74fa6080-60df-4f48-a8a6-6e401d75eb48" providerId="ADAL" clId="{7A38DD46-CCC1-4BA8-B670-4BD77C5A96C9}" dt="2021-12-21T09:12:43.203" v="319" actId="1037"/>
          <ac:cxnSpMkLst>
            <pc:docMk/>
            <pc:sldMk cId="2271827487" sldId="264"/>
            <ac:cxnSpMk id="61" creationId="{E8EDCD80-94E1-4176-B07C-6D55B7068065}"/>
          </ac:cxnSpMkLst>
        </pc:cxnChg>
        <pc:cxnChg chg="mod">
          <ac:chgData name="Eomchaiwon" userId="74fa6080-60df-4f48-a8a6-6e401d75eb48" providerId="ADAL" clId="{7A38DD46-CCC1-4BA8-B670-4BD77C5A96C9}" dt="2021-12-21T09:12:17.695" v="295" actId="1035"/>
          <ac:cxnSpMkLst>
            <pc:docMk/>
            <pc:sldMk cId="2271827487" sldId="264"/>
            <ac:cxnSpMk id="65" creationId="{CF875391-1D6C-4E91-8335-8823E1C893DF}"/>
          </ac:cxnSpMkLst>
        </pc:cxnChg>
        <pc:cxnChg chg="mod">
          <ac:chgData name="Eomchaiwon" userId="74fa6080-60df-4f48-a8a6-6e401d75eb48" providerId="ADAL" clId="{7A38DD46-CCC1-4BA8-B670-4BD77C5A96C9}" dt="2021-12-21T09:12:10.570" v="285" actId="1035"/>
          <ac:cxnSpMkLst>
            <pc:docMk/>
            <pc:sldMk cId="2271827487" sldId="264"/>
            <ac:cxnSpMk id="75" creationId="{EDA86998-17CB-4F8C-88C2-91C9F127841E}"/>
          </ac:cxnSpMkLst>
        </pc:cxnChg>
        <pc:cxnChg chg="mod">
          <ac:chgData name="Eomchaiwon" userId="74fa6080-60df-4f48-a8a6-6e401d75eb48" providerId="ADAL" clId="{7A38DD46-CCC1-4BA8-B670-4BD77C5A96C9}" dt="2021-12-21T09:12:30.888" v="309" actId="1035"/>
          <ac:cxnSpMkLst>
            <pc:docMk/>
            <pc:sldMk cId="2271827487" sldId="264"/>
            <ac:cxnSpMk id="82" creationId="{9A2AC7D9-0918-4770-9092-246EF7E6CCD9}"/>
          </ac:cxnSpMkLst>
        </pc:cxnChg>
        <pc:cxnChg chg="mod">
          <ac:chgData name="Eomchaiwon" userId="74fa6080-60df-4f48-a8a6-6e401d75eb48" providerId="ADAL" clId="{7A38DD46-CCC1-4BA8-B670-4BD77C5A96C9}" dt="2021-12-22T14:01:29.963" v="1580" actId="1035"/>
          <ac:cxnSpMkLst>
            <pc:docMk/>
            <pc:sldMk cId="2271827487" sldId="264"/>
            <ac:cxnSpMk id="154" creationId="{32DCDC04-2162-4A18-9296-D97D6B44F2A9}"/>
          </ac:cxnSpMkLst>
        </pc:cxnChg>
      </pc:sldChg>
      <pc:sldChg chg="addSp delSp modSp add mod">
        <pc:chgData name="Eomchaiwon" userId="74fa6080-60df-4f48-a8a6-6e401d75eb48" providerId="ADAL" clId="{7A38DD46-CCC1-4BA8-B670-4BD77C5A96C9}" dt="2021-12-22T13:58:10.421" v="1577"/>
        <pc:sldMkLst>
          <pc:docMk/>
          <pc:sldMk cId="380076959" sldId="265"/>
        </pc:sldMkLst>
        <pc:spChg chg="mod">
          <ac:chgData name="Eomchaiwon" userId="74fa6080-60df-4f48-a8a6-6e401d75eb48" providerId="ADAL" clId="{7A38DD46-CCC1-4BA8-B670-4BD77C5A96C9}" dt="2021-12-21T09:51:57.506" v="1014" actId="1035"/>
          <ac:spMkLst>
            <pc:docMk/>
            <pc:sldMk cId="380076959" sldId="265"/>
            <ac:spMk id="2" creationId="{00000000-0000-0000-0000-000000000000}"/>
          </ac:spMkLst>
        </pc:spChg>
        <pc:spChg chg="mod">
          <ac:chgData name="Eomchaiwon" userId="74fa6080-60df-4f48-a8a6-6e401d75eb48" providerId="ADAL" clId="{7A38DD46-CCC1-4BA8-B670-4BD77C5A96C9}" dt="2021-12-21T10:01:22.003" v="1316" actId="1035"/>
          <ac:spMkLst>
            <pc:docMk/>
            <pc:sldMk cId="380076959" sldId="265"/>
            <ac:spMk id="3" creationId="{00000000-0000-0000-0000-000000000000}"/>
          </ac:spMkLst>
        </pc:spChg>
        <pc:spChg chg="mod">
          <ac:chgData name="Eomchaiwon" userId="74fa6080-60df-4f48-a8a6-6e401d75eb48" providerId="ADAL" clId="{7A38DD46-CCC1-4BA8-B670-4BD77C5A96C9}" dt="2021-12-22T13:58:10.421" v="1577"/>
          <ac:spMkLst>
            <pc:docMk/>
            <pc:sldMk cId="380076959" sldId="265"/>
            <ac:spMk id="6" creationId="{BC40058F-F11F-4CC1-8505-DFE3D55927B2}"/>
          </ac:spMkLst>
        </pc:spChg>
        <pc:spChg chg="mod">
          <ac:chgData name="Eomchaiwon" userId="74fa6080-60df-4f48-a8a6-6e401d75eb48" providerId="ADAL" clId="{7A38DD46-CCC1-4BA8-B670-4BD77C5A96C9}" dt="2021-12-21T09:52:38.150" v="1074" actId="1035"/>
          <ac:spMkLst>
            <pc:docMk/>
            <pc:sldMk cId="380076959" sldId="265"/>
            <ac:spMk id="30" creationId="{2CFE3650-F382-4F59-A901-E00523CE088C}"/>
          </ac:spMkLst>
        </pc:spChg>
        <pc:spChg chg="mod">
          <ac:chgData name="Eomchaiwon" userId="74fa6080-60df-4f48-a8a6-6e401d75eb48" providerId="ADAL" clId="{7A38DD46-CCC1-4BA8-B670-4BD77C5A96C9}" dt="2021-12-21T09:59:55.380" v="1283" actId="1038"/>
          <ac:spMkLst>
            <pc:docMk/>
            <pc:sldMk cId="380076959" sldId="265"/>
            <ac:spMk id="49" creationId="{B07B55AF-1F78-4295-B9B3-0423ECBDA70D}"/>
          </ac:spMkLst>
        </pc:spChg>
        <pc:spChg chg="mod">
          <ac:chgData name="Eomchaiwon" userId="74fa6080-60df-4f48-a8a6-6e401d75eb48" providerId="ADAL" clId="{7A38DD46-CCC1-4BA8-B670-4BD77C5A96C9}" dt="2021-12-21T09:52:38.150" v="1074" actId="1035"/>
          <ac:spMkLst>
            <pc:docMk/>
            <pc:sldMk cId="380076959" sldId="265"/>
            <ac:spMk id="53" creationId="{E6A09C4A-7BB6-4E58-B40A-0B0BB075C5AA}"/>
          </ac:spMkLst>
        </pc:spChg>
        <pc:spChg chg="del">
          <ac:chgData name="Eomchaiwon" userId="74fa6080-60df-4f48-a8a6-6e401d75eb48" providerId="ADAL" clId="{7A38DD46-CCC1-4BA8-B670-4BD77C5A96C9}" dt="2021-12-21T09:38:10.826" v="695" actId="478"/>
          <ac:spMkLst>
            <pc:docMk/>
            <pc:sldMk cId="380076959" sldId="265"/>
            <ac:spMk id="54" creationId="{D9209ACA-D5E7-4F75-91EA-E6CC4F10B70D}"/>
          </ac:spMkLst>
        </pc:spChg>
        <pc:spChg chg="del">
          <ac:chgData name="Eomchaiwon" userId="74fa6080-60df-4f48-a8a6-6e401d75eb48" providerId="ADAL" clId="{7A38DD46-CCC1-4BA8-B670-4BD77C5A96C9}" dt="2021-12-21T09:38:09.999" v="694" actId="478"/>
          <ac:spMkLst>
            <pc:docMk/>
            <pc:sldMk cId="380076959" sldId="265"/>
            <ac:spMk id="58" creationId="{A3F1C73A-AC23-4E64-8B6F-86B08FB883C3}"/>
          </ac:spMkLst>
        </pc:spChg>
        <pc:spChg chg="del">
          <ac:chgData name="Eomchaiwon" userId="74fa6080-60df-4f48-a8a6-6e401d75eb48" providerId="ADAL" clId="{7A38DD46-CCC1-4BA8-B670-4BD77C5A96C9}" dt="2021-12-21T09:38:11.490" v="696" actId="478"/>
          <ac:spMkLst>
            <pc:docMk/>
            <pc:sldMk cId="380076959" sldId="265"/>
            <ac:spMk id="62" creationId="{D3454F42-A96D-46FA-A283-BB014E5550F5}"/>
          </ac:spMkLst>
        </pc:spChg>
        <pc:spChg chg="del">
          <ac:chgData name="Eomchaiwon" userId="74fa6080-60df-4f48-a8a6-6e401d75eb48" providerId="ADAL" clId="{7A38DD46-CCC1-4BA8-B670-4BD77C5A96C9}" dt="2021-12-21T09:35:24.074" v="626" actId="478"/>
          <ac:spMkLst>
            <pc:docMk/>
            <pc:sldMk cId="380076959" sldId="265"/>
            <ac:spMk id="63" creationId="{B124B4FD-DC87-4831-9C9D-E4F573A15D59}"/>
          </ac:spMkLst>
        </pc:spChg>
        <pc:spChg chg="add mod">
          <ac:chgData name="Eomchaiwon" userId="74fa6080-60df-4f48-a8a6-6e401d75eb48" providerId="ADAL" clId="{7A38DD46-CCC1-4BA8-B670-4BD77C5A96C9}" dt="2021-12-21T10:00:40.533" v="1303" actId="1037"/>
          <ac:spMkLst>
            <pc:docMk/>
            <pc:sldMk cId="380076959" sldId="265"/>
            <ac:spMk id="66" creationId="{B1ABE8FE-CE53-41FB-93D0-AE9C41A15B43}"/>
          </ac:spMkLst>
        </pc:spChg>
        <pc:spChg chg="add del mod">
          <ac:chgData name="Eomchaiwon" userId="74fa6080-60df-4f48-a8a6-6e401d75eb48" providerId="ADAL" clId="{7A38DD46-CCC1-4BA8-B670-4BD77C5A96C9}" dt="2021-12-21T09:34:40.095" v="616"/>
          <ac:spMkLst>
            <pc:docMk/>
            <pc:sldMk cId="380076959" sldId="265"/>
            <ac:spMk id="70" creationId="{5C7F51EE-6110-479B-9A35-D157D1976A2D}"/>
          </ac:spMkLst>
        </pc:spChg>
        <pc:spChg chg="mod">
          <ac:chgData name="Eomchaiwon" userId="74fa6080-60df-4f48-a8a6-6e401d75eb48" providerId="ADAL" clId="{7A38DD46-CCC1-4BA8-B670-4BD77C5A96C9}" dt="2021-12-21T09:52:38.150" v="1074" actId="1035"/>
          <ac:spMkLst>
            <pc:docMk/>
            <pc:sldMk cId="380076959" sldId="265"/>
            <ac:spMk id="71" creationId="{E2BFAC14-AD7F-47AF-B760-63569BFBB625}"/>
          </ac:spMkLst>
        </pc:spChg>
        <pc:spChg chg="add mod">
          <ac:chgData name="Eomchaiwon" userId="74fa6080-60df-4f48-a8a6-6e401d75eb48" providerId="ADAL" clId="{7A38DD46-CCC1-4BA8-B670-4BD77C5A96C9}" dt="2021-12-21T09:59:55.380" v="1283" actId="1038"/>
          <ac:spMkLst>
            <pc:docMk/>
            <pc:sldMk cId="380076959" sldId="265"/>
            <ac:spMk id="72" creationId="{00C30B6A-45E8-4E02-BD8C-336F1CB953C6}"/>
          </ac:spMkLst>
        </pc:spChg>
        <pc:spChg chg="mod">
          <ac:chgData name="Eomchaiwon" userId="74fa6080-60df-4f48-a8a6-6e401d75eb48" providerId="ADAL" clId="{7A38DD46-CCC1-4BA8-B670-4BD77C5A96C9}" dt="2021-12-21T09:52:50.372" v="1086" actId="1035"/>
          <ac:spMkLst>
            <pc:docMk/>
            <pc:sldMk cId="380076959" sldId="265"/>
            <ac:spMk id="74" creationId="{860E531F-948A-44B3-98E9-1018EDD90ACE}"/>
          </ac:spMkLst>
        </pc:spChg>
        <pc:spChg chg="mod">
          <ac:chgData name="Eomchaiwon" userId="74fa6080-60df-4f48-a8a6-6e401d75eb48" providerId="ADAL" clId="{7A38DD46-CCC1-4BA8-B670-4BD77C5A96C9}" dt="2021-12-21T09:52:52.312" v="1089" actId="1035"/>
          <ac:spMkLst>
            <pc:docMk/>
            <pc:sldMk cId="380076959" sldId="265"/>
            <ac:spMk id="79" creationId="{E22D3942-EC70-4A23-9673-D74E38D0C0FD}"/>
          </ac:spMkLst>
        </pc:spChg>
        <pc:spChg chg="del">
          <ac:chgData name="Eomchaiwon" userId="74fa6080-60df-4f48-a8a6-6e401d75eb48" providerId="ADAL" clId="{7A38DD46-CCC1-4BA8-B670-4BD77C5A96C9}" dt="2021-12-21T09:22:39.810" v="436" actId="478"/>
          <ac:spMkLst>
            <pc:docMk/>
            <pc:sldMk cId="380076959" sldId="265"/>
            <ac:spMk id="81" creationId="{64B45A44-5964-4530-A46E-1704C43ACE7D}"/>
          </ac:spMkLst>
        </pc:spChg>
        <pc:spChg chg="del mod">
          <ac:chgData name="Eomchaiwon" userId="74fa6080-60df-4f48-a8a6-6e401d75eb48" providerId="ADAL" clId="{7A38DD46-CCC1-4BA8-B670-4BD77C5A96C9}" dt="2021-12-21T09:23:01.255" v="443" actId="478"/>
          <ac:spMkLst>
            <pc:docMk/>
            <pc:sldMk cId="380076959" sldId="265"/>
            <ac:spMk id="84" creationId="{6E9519EC-2C97-4768-8AD8-CA406F5EC3CE}"/>
          </ac:spMkLst>
        </pc:spChg>
        <pc:spChg chg="mod">
          <ac:chgData name="Eomchaiwon" userId="74fa6080-60df-4f48-a8a6-6e401d75eb48" providerId="ADAL" clId="{7A38DD46-CCC1-4BA8-B670-4BD77C5A96C9}" dt="2021-12-21T09:52:56.381" v="1096" actId="1035"/>
          <ac:spMkLst>
            <pc:docMk/>
            <pc:sldMk cId="380076959" sldId="265"/>
            <ac:spMk id="85" creationId="{CE55CC90-FC5C-4D7B-8153-A3BC56713E02}"/>
          </ac:spMkLst>
        </pc:spChg>
        <pc:spChg chg="add mod">
          <ac:chgData name="Eomchaiwon" userId="74fa6080-60df-4f48-a8a6-6e401d75eb48" providerId="ADAL" clId="{7A38DD46-CCC1-4BA8-B670-4BD77C5A96C9}" dt="2021-12-21T09:52:53.715" v="1092" actId="1035"/>
          <ac:spMkLst>
            <pc:docMk/>
            <pc:sldMk cId="380076959" sldId="265"/>
            <ac:spMk id="87" creationId="{25B5B523-1DE7-45D9-A7CB-46A4ED62FF98}"/>
          </ac:spMkLst>
        </pc:spChg>
        <pc:spChg chg="del mod">
          <ac:chgData name="Eomchaiwon" userId="74fa6080-60df-4f48-a8a6-6e401d75eb48" providerId="ADAL" clId="{7A38DD46-CCC1-4BA8-B670-4BD77C5A96C9}" dt="2021-12-21T09:35:11.665" v="621" actId="478"/>
          <ac:spMkLst>
            <pc:docMk/>
            <pc:sldMk cId="380076959" sldId="265"/>
            <ac:spMk id="88" creationId="{F4525BDB-3B91-4F71-8A36-EB5821026CD4}"/>
          </ac:spMkLst>
        </pc:spChg>
        <pc:spChg chg="add mod">
          <ac:chgData name="Eomchaiwon" userId="74fa6080-60df-4f48-a8a6-6e401d75eb48" providerId="ADAL" clId="{7A38DD46-CCC1-4BA8-B670-4BD77C5A96C9}" dt="2021-12-21T09:59:55.380" v="1283" actId="1038"/>
          <ac:spMkLst>
            <pc:docMk/>
            <pc:sldMk cId="380076959" sldId="265"/>
            <ac:spMk id="96" creationId="{FA839DB6-A7B1-4A05-A17E-C41E115C153B}"/>
          </ac:spMkLst>
        </pc:spChg>
        <pc:spChg chg="mod">
          <ac:chgData name="Eomchaiwon" userId="74fa6080-60df-4f48-a8a6-6e401d75eb48" providerId="ADAL" clId="{7A38DD46-CCC1-4BA8-B670-4BD77C5A96C9}" dt="2021-12-21T10:00:35.914" v="1298" actId="1036"/>
          <ac:spMkLst>
            <pc:docMk/>
            <pc:sldMk cId="380076959" sldId="265"/>
            <ac:spMk id="98" creationId="{57E13AC0-AD74-4C58-8CEF-4DB585F12518}"/>
          </ac:spMkLst>
        </pc:spChg>
        <pc:spChg chg="del">
          <ac:chgData name="Eomchaiwon" userId="74fa6080-60df-4f48-a8a6-6e401d75eb48" providerId="ADAL" clId="{7A38DD46-CCC1-4BA8-B670-4BD77C5A96C9}" dt="2021-12-21T09:22:57.169" v="441" actId="478"/>
          <ac:spMkLst>
            <pc:docMk/>
            <pc:sldMk cId="380076959" sldId="265"/>
            <ac:spMk id="104" creationId="{D41720DD-AF11-4376-B618-CA0EB90BB0D9}"/>
          </ac:spMkLst>
        </pc:spChg>
        <pc:spChg chg="mod">
          <ac:chgData name="Eomchaiwon" userId="74fa6080-60df-4f48-a8a6-6e401d75eb48" providerId="ADAL" clId="{7A38DD46-CCC1-4BA8-B670-4BD77C5A96C9}" dt="2021-12-21T09:59:55.380" v="1283" actId="1038"/>
          <ac:spMkLst>
            <pc:docMk/>
            <pc:sldMk cId="380076959" sldId="265"/>
            <ac:spMk id="105" creationId="{1F244C22-8EE0-4B82-B575-8165C159A115}"/>
          </ac:spMkLst>
        </pc:spChg>
        <pc:spChg chg="del">
          <ac:chgData name="Eomchaiwon" userId="74fa6080-60df-4f48-a8a6-6e401d75eb48" providerId="ADAL" clId="{7A38DD46-CCC1-4BA8-B670-4BD77C5A96C9}" dt="2021-12-21T09:35:15.579" v="623" actId="478"/>
          <ac:spMkLst>
            <pc:docMk/>
            <pc:sldMk cId="380076959" sldId="265"/>
            <ac:spMk id="110" creationId="{99BFA086-3D69-4C19-9A85-2D71517BA04E}"/>
          </ac:spMkLst>
        </pc:spChg>
        <pc:spChg chg="mod">
          <ac:chgData name="Eomchaiwon" userId="74fa6080-60df-4f48-a8a6-6e401d75eb48" providerId="ADAL" clId="{7A38DD46-CCC1-4BA8-B670-4BD77C5A96C9}" dt="2021-12-21T09:52:38.150" v="1074" actId="1035"/>
          <ac:spMkLst>
            <pc:docMk/>
            <pc:sldMk cId="380076959" sldId="265"/>
            <ac:spMk id="111" creationId="{F24B005B-3376-4136-8AF0-7FCB2CD36DEF}"/>
          </ac:spMkLst>
        </pc:spChg>
        <pc:spChg chg="mod">
          <ac:chgData name="Eomchaiwon" userId="74fa6080-60df-4f48-a8a6-6e401d75eb48" providerId="ADAL" clId="{7A38DD46-CCC1-4BA8-B670-4BD77C5A96C9}" dt="2021-12-21T09:52:38.150" v="1074" actId="1035"/>
          <ac:spMkLst>
            <pc:docMk/>
            <pc:sldMk cId="380076959" sldId="265"/>
            <ac:spMk id="112" creationId="{54FAD174-98BF-4BF5-8706-A37A1DE5AFF9}"/>
          </ac:spMkLst>
        </pc:spChg>
        <pc:spChg chg="mod">
          <ac:chgData name="Eomchaiwon" userId="74fa6080-60df-4f48-a8a6-6e401d75eb48" providerId="ADAL" clId="{7A38DD46-CCC1-4BA8-B670-4BD77C5A96C9}" dt="2021-12-21T09:52:47.009" v="1083" actId="1035"/>
          <ac:spMkLst>
            <pc:docMk/>
            <pc:sldMk cId="380076959" sldId="265"/>
            <ac:spMk id="115" creationId="{C2413BCF-47CC-4E4B-AEF8-024FD72A5446}"/>
          </ac:spMkLst>
        </pc:spChg>
        <pc:spChg chg="mod">
          <ac:chgData name="Eomchaiwon" userId="74fa6080-60df-4f48-a8a6-6e401d75eb48" providerId="ADAL" clId="{7A38DD46-CCC1-4BA8-B670-4BD77C5A96C9}" dt="2021-12-21T09:52:38.150" v="1074" actId="1035"/>
          <ac:spMkLst>
            <pc:docMk/>
            <pc:sldMk cId="380076959" sldId="265"/>
            <ac:spMk id="118" creationId="{09D617AA-1CB5-46FF-A94E-A90EBD40299B}"/>
          </ac:spMkLst>
        </pc:spChg>
        <pc:spChg chg="del">
          <ac:chgData name="Eomchaiwon" userId="74fa6080-60df-4f48-a8a6-6e401d75eb48" providerId="ADAL" clId="{7A38DD46-CCC1-4BA8-B670-4BD77C5A96C9}" dt="2021-12-21T09:38:12.878" v="698" actId="478"/>
          <ac:spMkLst>
            <pc:docMk/>
            <pc:sldMk cId="380076959" sldId="265"/>
            <ac:spMk id="119" creationId="{23A87EFD-4E55-4612-B16A-E41674220F0C}"/>
          </ac:spMkLst>
        </pc:spChg>
        <pc:spChg chg="add mod">
          <ac:chgData name="Eomchaiwon" userId="74fa6080-60df-4f48-a8a6-6e401d75eb48" providerId="ADAL" clId="{7A38DD46-CCC1-4BA8-B670-4BD77C5A96C9}" dt="2021-12-21T09:53:03.884" v="1108" actId="1035"/>
          <ac:spMkLst>
            <pc:docMk/>
            <pc:sldMk cId="380076959" sldId="265"/>
            <ac:spMk id="123" creationId="{E8D41A2C-1151-4EE9-A430-17A5E3BF2D16}"/>
          </ac:spMkLst>
        </pc:spChg>
        <pc:spChg chg="mod">
          <ac:chgData name="Eomchaiwon" userId="74fa6080-60df-4f48-a8a6-6e401d75eb48" providerId="ADAL" clId="{7A38DD46-CCC1-4BA8-B670-4BD77C5A96C9}" dt="2021-12-21T09:52:21.632" v="1056" actId="1036"/>
          <ac:spMkLst>
            <pc:docMk/>
            <pc:sldMk cId="380076959" sldId="265"/>
            <ac:spMk id="128" creationId="{00000000-0000-0000-0000-000000000000}"/>
          </ac:spMkLst>
        </pc:spChg>
        <pc:spChg chg="mod">
          <ac:chgData name="Eomchaiwon" userId="74fa6080-60df-4f48-a8a6-6e401d75eb48" providerId="ADAL" clId="{7A38DD46-CCC1-4BA8-B670-4BD77C5A96C9}" dt="2021-12-21T09:54:06.753" v="1187" actId="1036"/>
          <ac:spMkLst>
            <pc:docMk/>
            <pc:sldMk cId="380076959" sldId="265"/>
            <ac:spMk id="129" creationId="{00000000-0000-0000-0000-000000000000}"/>
          </ac:spMkLst>
        </pc:spChg>
        <pc:spChg chg="mod">
          <ac:chgData name="Eomchaiwon" userId="74fa6080-60df-4f48-a8a6-6e401d75eb48" providerId="ADAL" clId="{7A38DD46-CCC1-4BA8-B670-4BD77C5A96C9}" dt="2021-12-21T09:54:07.844" v="1190" actId="1036"/>
          <ac:spMkLst>
            <pc:docMk/>
            <pc:sldMk cId="380076959" sldId="265"/>
            <ac:spMk id="137" creationId="{F3259A56-698A-4C2F-9B70-EA1C22D2912D}"/>
          </ac:spMkLst>
        </pc:spChg>
        <pc:spChg chg="add mod">
          <ac:chgData name="Eomchaiwon" userId="74fa6080-60df-4f48-a8a6-6e401d75eb48" providerId="ADAL" clId="{7A38DD46-CCC1-4BA8-B670-4BD77C5A96C9}" dt="2021-12-21T09:59:55.380" v="1283" actId="1038"/>
          <ac:spMkLst>
            <pc:docMk/>
            <pc:sldMk cId="380076959" sldId="265"/>
            <ac:spMk id="159" creationId="{E83B29FB-779A-4F1E-B8C3-C9B190D6A0F0}"/>
          </ac:spMkLst>
        </pc:spChg>
        <pc:spChg chg="add del mod">
          <ac:chgData name="Eomchaiwon" userId="74fa6080-60df-4f48-a8a6-6e401d75eb48" providerId="ADAL" clId="{7A38DD46-CCC1-4BA8-B670-4BD77C5A96C9}" dt="2021-12-21T09:59:55.380" v="1283" actId="1038"/>
          <ac:spMkLst>
            <pc:docMk/>
            <pc:sldMk cId="380076959" sldId="265"/>
            <ac:spMk id="208" creationId="{49A17A70-8C70-4FB4-9FE0-CEFCBC3AE437}"/>
          </ac:spMkLst>
        </pc:spChg>
        <pc:cxnChg chg="del mod">
          <ac:chgData name="Eomchaiwon" userId="74fa6080-60df-4f48-a8a6-6e401d75eb48" providerId="ADAL" clId="{7A38DD46-CCC1-4BA8-B670-4BD77C5A96C9}" dt="2021-12-21T09:46:34.460" v="805" actId="478"/>
          <ac:cxnSpMkLst>
            <pc:docMk/>
            <pc:sldMk cId="380076959" sldId="265"/>
            <ac:cxnSpMk id="19" creationId="{A8EFDF0C-99E2-460B-AE05-7AF2D2F31544}"/>
          </ac:cxnSpMkLst>
        </pc:cxnChg>
        <pc:cxnChg chg="mod">
          <ac:chgData name="Eomchaiwon" userId="74fa6080-60df-4f48-a8a6-6e401d75eb48" providerId="ADAL" clId="{7A38DD46-CCC1-4BA8-B670-4BD77C5A96C9}" dt="2021-12-21T09:52:38.150" v="1074" actId="1035"/>
          <ac:cxnSpMkLst>
            <pc:docMk/>
            <pc:sldMk cId="380076959" sldId="265"/>
            <ac:cxnSpMk id="23" creationId="{D954AF60-129A-4176-91E8-8B4152859F33}"/>
          </ac:cxnSpMkLst>
        </pc:cxnChg>
        <pc:cxnChg chg="mod">
          <ac:chgData name="Eomchaiwon" userId="74fa6080-60df-4f48-a8a6-6e401d75eb48" providerId="ADAL" clId="{7A38DD46-CCC1-4BA8-B670-4BD77C5A96C9}" dt="2021-12-21T09:54:07.844" v="1190" actId="1036"/>
          <ac:cxnSpMkLst>
            <pc:docMk/>
            <pc:sldMk cId="380076959" sldId="265"/>
            <ac:cxnSpMk id="28" creationId="{6D57A85F-DDBE-4EBE-A9B3-CF018F6DD753}"/>
          </ac:cxnSpMkLst>
        </pc:cxnChg>
        <pc:cxnChg chg="mod">
          <ac:chgData name="Eomchaiwon" userId="74fa6080-60df-4f48-a8a6-6e401d75eb48" providerId="ADAL" clId="{7A38DD46-CCC1-4BA8-B670-4BD77C5A96C9}" dt="2021-12-21T09:52:38.150" v="1074" actId="1035"/>
          <ac:cxnSpMkLst>
            <pc:docMk/>
            <pc:sldMk cId="380076959" sldId="265"/>
            <ac:cxnSpMk id="33" creationId="{F3F2EA34-A174-434A-8A9C-9FBB0F2BD836}"/>
          </ac:cxnSpMkLst>
        </pc:cxnChg>
        <pc:cxnChg chg="mod">
          <ac:chgData name="Eomchaiwon" userId="74fa6080-60df-4f48-a8a6-6e401d75eb48" providerId="ADAL" clId="{7A38DD46-CCC1-4BA8-B670-4BD77C5A96C9}" dt="2021-12-21T09:52:47.009" v="1083" actId="1035"/>
          <ac:cxnSpMkLst>
            <pc:docMk/>
            <pc:sldMk cId="380076959" sldId="265"/>
            <ac:cxnSpMk id="45" creationId="{5DB9938E-AE90-4710-A283-69E4360B803F}"/>
          </ac:cxnSpMkLst>
        </pc:cxnChg>
        <pc:cxnChg chg="mod">
          <ac:chgData name="Eomchaiwon" userId="74fa6080-60df-4f48-a8a6-6e401d75eb48" providerId="ADAL" clId="{7A38DD46-CCC1-4BA8-B670-4BD77C5A96C9}" dt="2021-12-21T09:52:50.372" v="1086" actId="1035"/>
          <ac:cxnSpMkLst>
            <pc:docMk/>
            <pc:sldMk cId="380076959" sldId="265"/>
            <ac:cxnSpMk id="48" creationId="{E9E78657-0FB5-4174-9425-041D01A6946B}"/>
          </ac:cxnSpMkLst>
        </pc:cxnChg>
        <pc:cxnChg chg="add mod">
          <ac:chgData name="Eomchaiwon" userId="74fa6080-60df-4f48-a8a6-6e401d75eb48" providerId="ADAL" clId="{7A38DD46-CCC1-4BA8-B670-4BD77C5A96C9}" dt="2021-12-21T09:52:53.715" v="1092" actId="1035"/>
          <ac:cxnSpMkLst>
            <pc:docMk/>
            <pc:sldMk cId="380076959" sldId="265"/>
            <ac:cxnSpMk id="52" creationId="{CA4DDBB0-9D83-4E5A-80C8-9975BA85F92C}"/>
          </ac:cxnSpMkLst>
        </pc:cxnChg>
        <pc:cxnChg chg="del">
          <ac:chgData name="Eomchaiwon" userId="74fa6080-60df-4f48-a8a6-6e401d75eb48" providerId="ADAL" clId="{7A38DD46-CCC1-4BA8-B670-4BD77C5A96C9}" dt="2021-12-21T09:38:08.592" v="693" actId="478"/>
          <ac:cxnSpMkLst>
            <pc:docMk/>
            <pc:sldMk cId="380076959" sldId="265"/>
            <ac:cxnSpMk id="55" creationId="{801F42CD-6C1E-4D24-8924-207C12BDA5C7}"/>
          </ac:cxnSpMkLst>
        </pc:cxnChg>
        <pc:cxnChg chg="mod">
          <ac:chgData name="Eomchaiwon" userId="74fa6080-60df-4f48-a8a6-6e401d75eb48" providerId="ADAL" clId="{7A38DD46-CCC1-4BA8-B670-4BD77C5A96C9}" dt="2021-12-21T09:52:56.381" v="1096" actId="1035"/>
          <ac:cxnSpMkLst>
            <pc:docMk/>
            <pc:sldMk cId="380076959" sldId="265"/>
            <ac:cxnSpMk id="57" creationId="{9555BB21-E2EA-4B86-9B37-82504A2E3FB3}"/>
          </ac:cxnSpMkLst>
        </pc:cxnChg>
        <pc:cxnChg chg="del mod">
          <ac:chgData name="Eomchaiwon" userId="74fa6080-60df-4f48-a8a6-6e401d75eb48" providerId="ADAL" clId="{7A38DD46-CCC1-4BA8-B670-4BD77C5A96C9}" dt="2021-12-21T09:22:41.799" v="437" actId="478"/>
          <ac:cxnSpMkLst>
            <pc:docMk/>
            <pc:sldMk cId="380076959" sldId="265"/>
            <ac:cxnSpMk id="60" creationId="{291F0DEA-6DF3-449A-8A56-965274FD3E74}"/>
          </ac:cxnSpMkLst>
        </pc:cxnChg>
        <pc:cxnChg chg="del">
          <ac:chgData name="Eomchaiwon" userId="74fa6080-60df-4f48-a8a6-6e401d75eb48" providerId="ADAL" clId="{7A38DD46-CCC1-4BA8-B670-4BD77C5A96C9}" dt="2021-12-21T09:38:12.343" v="697" actId="478"/>
          <ac:cxnSpMkLst>
            <pc:docMk/>
            <pc:sldMk cId="380076959" sldId="265"/>
            <ac:cxnSpMk id="61" creationId="{E8EDCD80-94E1-4176-B07C-6D55B7068065}"/>
          </ac:cxnSpMkLst>
        </pc:cxnChg>
        <pc:cxnChg chg="mod">
          <ac:chgData name="Eomchaiwon" userId="74fa6080-60df-4f48-a8a6-6e401d75eb48" providerId="ADAL" clId="{7A38DD46-CCC1-4BA8-B670-4BD77C5A96C9}" dt="2021-12-21T09:59:55.380" v="1283" actId="1038"/>
          <ac:cxnSpMkLst>
            <pc:docMk/>
            <pc:sldMk cId="380076959" sldId="265"/>
            <ac:cxnSpMk id="65" creationId="{CF875391-1D6C-4E91-8335-8823E1C893DF}"/>
          </ac:cxnSpMkLst>
        </pc:cxnChg>
        <pc:cxnChg chg="add mod">
          <ac:chgData name="Eomchaiwon" userId="74fa6080-60df-4f48-a8a6-6e401d75eb48" providerId="ADAL" clId="{7A38DD46-CCC1-4BA8-B670-4BD77C5A96C9}" dt="2021-12-21T09:59:55.380" v="1283" actId="1038"/>
          <ac:cxnSpMkLst>
            <pc:docMk/>
            <pc:sldMk cId="380076959" sldId="265"/>
            <ac:cxnSpMk id="67" creationId="{38998465-4CA9-4A97-B1D6-0FD052495517}"/>
          </ac:cxnSpMkLst>
        </pc:cxnChg>
        <pc:cxnChg chg="add mod">
          <ac:chgData name="Eomchaiwon" userId="74fa6080-60df-4f48-a8a6-6e401d75eb48" providerId="ADAL" clId="{7A38DD46-CCC1-4BA8-B670-4BD77C5A96C9}" dt="2021-12-21T09:59:55.380" v="1283" actId="1038"/>
          <ac:cxnSpMkLst>
            <pc:docMk/>
            <pc:sldMk cId="380076959" sldId="265"/>
            <ac:cxnSpMk id="73" creationId="{0352FE86-8F07-4221-82D8-BF84F2AAC3CC}"/>
          </ac:cxnSpMkLst>
        </pc:cxnChg>
        <pc:cxnChg chg="mod">
          <ac:chgData name="Eomchaiwon" userId="74fa6080-60df-4f48-a8a6-6e401d75eb48" providerId="ADAL" clId="{7A38DD46-CCC1-4BA8-B670-4BD77C5A96C9}" dt="2021-12-21T10:00:35.914" v="1298" actId="1036"/>
          <ac:cxnSpMkLst>
            <pc:docMk/>
            <pc:sldMk cId="380076959" sldId="265"/>
            <ac:cxnSpMk id="75" creationId="{EDA86998-17CB-4F8C-88C2-91C9F127841E}"/>
          </ac:cxnSpMkLst>
        </pc:cxnChg>
        <pc:cxnChg chg="del mod">
          <ac:chgData name="Eomchaiwon" userId="74fa6080-60df-4f48-a8a6-6e401d75eb48" providerId="ADAL" clId="{7A38DD46-CCC1-4BA8-B670-4BD77C5A96C9}" dt="2021-12-21T09:35:12.521" v="622" actId="478"/>
          <ac:cxnSpMkLst>
            <pc:docMk/>
            <pc:sldMk cId="380076959" sldId="265"/>
            <ac:cxnSpMk id="82" creationId="{9A2AC7D9-0918-4770-9092-246EF7E6CCD9}"/>
          </ac:cxnSpMkLst>
        </pc:cxnChg>
        <pc:cxnChg chg="add del mod">
          <ac:chgData name="Eomchaiwon" userId="74fa6080-60df-4f48-a8a6-6e401d75eb48" providerId="ADAL" clId="{7A38DD46-CCC1-4BA8-B670-4BD77C5A96C9}" dt="2021-12-21T09:42:14.127" v="778" actId="478"/>
          <ac:cxnSpMkLst>
            <pc:docMk/>
            <pc:sldMk cId="380076959" sldId="265"/>
            <ac:cxnSpMk id="83" creationId="{73059657-6558-424A-BC73-0F11491A7665}"/>
          </ac:cxnSpMkLst>
        </pc:cxnChg>
        <pc:cxnChg chg="del mod">
          <ac:chgData name="Eomchaiwon" userId="74fa6080-60df-4f48-a8a6-6e401d75eb48" providerId="ADAL" clId="{7A38DD46-CCC1-4BA8-B670-4BD77C5A96C9}" dt="2021-12-21T09:17:46.992" v="366" actId="478"/>
          <ac:cxnSpMkLst>
            <pc:docMk/>
            <pc:sldMk cId="380076959" sldId="265"/>
            <ac:cxnSpMk id="91" creationId="{ED1D7522-E14D-4A15-97ED-9F2ED4986AB6}"/>
          </ac:cxnSpMkLst>
        </pc:cxnChg>
        <pc:cxnChg chg="add del mod">
          <ac:chgData name="Eomchaiwon" userId="74fa6080-60df-4f48-a8a6-6e401d75eb48" providerId="ADAL" clId="{7A38DD46-CCC1-4BA8-B670-4BD77C5A96C9}" dt="2021-12-21T09:43:06.407" v="783" actId="478"/>
          <ac:cxnSpMkLst>
            <pc:docMk/>
            <pc:sldMk cId="380076959" sldId="265"/>
            <ac:cxnSpMk id="93" creationId="{879D36B7-B46A-49E9-8B58-3F78B1CBCDA5}"/>
          </ac:cxnSpMkLst>
        </pc:cxnChg>
        <pc:cxnChg chg="add del mod">
          <ac:chgData name="Eomchaiwon" userId="74fa6080-60df-4f48-a8a6-6e401d75eb48" providerId="ADAL" clId="{7A38DD46-CCC1-4BA8-B670-4BD77C5A96C9}" dt="2021-12-21T09:46:27.136" v="803" actId="478"/>
          <ac:cxnSpMkLst>
            <pc:docMk/>
            <pc:sldMk cId="380076959" sldId="265"/>
            <ac:cxnSpMk id="100" creationId="{9C5201C8-3AC1-403D-92D1-0F35C4A3CFE3}"/>
          </ac:cxnSpMkLst>
        </pc:cxnChg>
        <pc:cxnChg chg="add del mod">
          <ac:chgData name="Eomchaiwon" userId="74fa6080-60df-4f48-a8a6-6e401d75eb48" providerId="ADAL" clId="{7A38DD46-CCC1-4BA8-B670-4BD77C5A96C9}" dt="2021-12-21T09:46:28.142" v="804" actId="478"/>
          <ac:cxnSpMkLst>
            <pc:docMk/>
            <pc:sldMk cId="380076959" sldId="265"/>
            <ac:cxnSpMk id="103" creationId="{144183A2-61FD-4888-94DD-4DF7A1F5FE83}"/>
          </ac:cxnSpMkLst>
        </pc:cxnChg>
        <pc:cxnChg chg="del">
          <ac:chgData name="Eomchaiwon" userId="74fa6080-60df-4f48-a8a6-6e401d75eb48" providerId="ADAL" clId="{7A38DD46-CCC1-4BA8-B670-4BD77C5A96C9}" dt="2021-12-21T09:38:13.769" v="699" actId="478"/>
          <ac:cxnSpMkLst>
            <pc:docMk/>
            <pc:sldMk cId="380076959" sldId="265"/>
            <ac:cxnSpMk id="117" creationId="{D3CCA9E9-559B-408E-9CF8-373A3AB9212F}"/>
          </ac:cxnSpMkLst>
        </pc:cxnChg>
        <pc:cxnChg chg="add del mod">
          <ac:chgData name="Eomchaiwon" userId="74fa6080-60df-4f48-a8a6-6e401d75eb48" providerId="ADAL" clId="{7A38DD46-CCC1-4BA8-B670-4BD77C5A96C9}" dt="2021-12-21T09:47:38.686" v="814" actId="478"/>
          <ac:cxnSpMkLst>
            <pc:docMk/>
            <pc:sldMk cId="380076959" sldId="265"/>
            <ac:cxnSpMk id="130" creationId="{9F24AA5B-23F3-4422-A8A0-013F1EAD3743}"/>
          </ac:cxnSpMkLst>
        </pc:cxnChg>
        <pc:cxnChg chg="add mod">
          <ac:chgData name="Eomchaiwon" userId="74fa6080-60df-4f48-a8a6-6e401d75eb48" providerId="ADAL" clId="{7A38DD46-CCC1-4BA8-B670-4BD77C5A96C9}" dt="2021-12-21T09:59:55.380" v="1283" actId="1038"/>
          <ac:cxnSpMkLst>
            <pc:docMk/>
            <pc:sldMk cId="380076959" sldId="265"/>
            <ac:cxnSpMk id="150" creationId="{03F326CB-7352-4D69-9187-834C6FD72EC0}"/>
          </ac:cxnSpMkLst>
        </pc:cxnChg>
        <pc:cxnChg chg="mod">
          <ac:chgData name="Eomchaiwon" userId="74fa6080-60df-4f48-a8a6-6e401d75eb48" providerId="ADAL" clId="{7A38DD46-CCC1-4BA8-B670-4BD77C5A96C9}" dt="2021-12-21T09:54:07.844" v="1190" actId="1036"/>
          <ac:cxnSpMkLst>
            <pc:docMk/>
            <pc:sldMk cId="380076959" sldId="265"/>
            <ac:cxnSpMk id="154" creationId="{32DCDC04-2162-4A18-9296-D97D6B44F2A9}"/>
          </ac:cxnSpMkLst>
        </pc:cxnChg>
        <pc:cxnChg chg="add del mod">
          <ac:chgData name="Eomchaiwon" userId="74fa6080-60df-4f48-a8a6-6e401d75eb48" providerId="ADAL" clId="{7A38DD46-CCC1-4BA8-B670-4BD77C5A96C9}" dt="2021-12-21T09:50:19.695" v="944" actId="478"/>
          <ac:cxnSpMkLst>
            <pc:docMk/>
            <pc:sldMk cId="380076959" sldId="265"/>
            <ac:cxnSpMk id="158" creationId="{5F796C28-88D9-417A-A540-B836229C863D}"/>
          </ac:cxnSpMkLst>
        </pc:cxnChg>
        <pc:cxnChg chg="add del mod">
          <ac:chgData name="Eomchaiwon" userId="74fa6080-60df-4f48-a8a6-6e401d75eb48" providerId="ADAL" clId="{7A38DD46-CCC1-4BA8-B670-4BD77C5A96C9}" dt="2021-12-21T09:50:18.420" v="942" actId="478"/>
          <ac:cxnSpMkLst>
            <pc:docMk/>
            <pc:sldMk cId="380076959" sldId="265"/>
            <ac:cxnSpMk id="161" creationId="{3FD0C1AC-7CCE-48EB-95AB-CBDA13D9C84C}"/>
          </ac:cxnSpMkLst>
        </pc:cxnChg>
        <pc:cxnChg chg="add mod">
          <ac:chgData name="Eomchaiwon" userId="74fa6080-60df-4f48-a8a6-6e401d75eb48" providerId="ADAL" clId="{7A38DD46-CCC1-4BA8-B670-4BD77C5A96C9}" dt="2021-12-21T09:59:55.380" v="1283" actId="1038"/>
          <ac:cxnSpMkLst>
            <pc:docMk/>
            <pc:sldMk cId="380076959" sldId="265"/>
            <ac:cxnSpMk id="165" creationId="{28AE9F2C-6051-4568-B033-BB9BECC25837}"/>
          </ac:cxnSpMkLst>
        </pc:cxnChg>
        <pc:cxnChg chg="add del mod">
          <ac:chgData name="Eomchaiwon" userId="74fa6080-60df-4f48-a8a6-6e401d75eb48" providerId="ADAL" clId="{7A38DD46-CCC1-4BA8-B670-4BD77C5A96C9}" dt="2021-12-21T09:51:47.659" v="999" actId="478"/>
          <ac:cxnSpMkLst>
            <pc:docMk/>
            <pc:sldMk cId="380076959" sldId="265"/>
            <ac:cxnSpMk id="176" creationId="{C598AB82-A7A4-4B36-B465-4D8DAE6BE2D4}"/>
          </ac:cxnSpMkLst>
        </pc:cxnChg>
        <pc:cxnChg chg="add del mod">
          <ac:chgData name="Eomchaiwon" userId="74fa6080-60df-4f48-a8a6-6e401d75eb48" providerId="ADAL" clId="{7A38DD46-CCC1-4BA8-B670-4BD77C5A96C9}" dt="2021-12-21T09:54:53.573" v="1196" actId="478"/>
          <ac:cxnSpMkLst>
            <pc:docMk/>
            <pc:sldMk cId="380076959" sldId="265"/>
            <ac:cxnSpMk id="184" creationId="{38FEBE3B-4B0B-4AFD-9EF7-EE71DADDED7B}"/>
          </ac:cxnSpMkLst>
        </pc:cxnChg>
        <pc:cxnChg chg="add del mod">
          <ac:chgData name="Eomchaiwon" userId="74fa6080-60df-4f48-a8a6-6e401d75eb48" providerId="ADAL" clId="{7A38DD46-CCC1-4BA8-B670-4BD77C5A96C9}" dt="2021-12-21T09:55:14.691" v="1202" actId="11529"/>
          <ac:cxnSpMkLst>
            <pc:docMk/>
            <pc:sldMk cId="380076959" sldId="265"/>
            <ac:cxnSpMk id="188" creationId="{5AFD2F44-743B-4CA3-A0FC-5493546D6E20}"/>
          </ac:cxnSpMkLst>
        </pc:cxnChg>
        <pc:cxnChg chg="add del mod">
          <ac:chgData name="Eomchaiwon" userId="74fa6080-60df-4f48-a8a6-6e401d75eb48" providerId="ADAL" clId="{7A38DD46-CCC1-4BA8-B670-4BD77C5A96C9}" dt="2021-12-21T09:55:27.518" v="1204" actId="11529"/>
          <ac:cxnSpMkLst>
            <pc:docMk/>
            <pc:sldMk cId="380076959" sldId="265"/>
            <ac:cxnSpMk id="192" creationId="{CB167993-6226-4922-9000-588563E54C44}"/>
          </ac:cxnSpMkLst>
        </pc:cxnChg>
        <pc:cxnChg chg="add del mod">
          <ac:chgData name="Eomchaiwon" userId="74fa6080-60df-4f48-a8a6-6e401d75eb48" providerId="ADAL" clId="{7A38DD46-CCC1-4BA8-B670-4BD77C5A96C9}" dt="2021-12-21T09:55:59.279" v="1206" actId="478"/>
          <ac:cxnSpMkLst>
            <pc:docMk/>
            <pc:sldMk cId="380076959" sldId="265"/>
            <ac:cxnSpMk id="194" creationId="{7B622D12-CD86-46D6-B57C-8CD2FAE5B363}"/>
          </ac:cxnSpMkLst>
        </pc:cxnChg>
        <pc:cxnChg chg="add mod">
          <ac:chgData name="Eomchaiwon" userId="74fa6080-60df-4f48-a8a6-6e401d75eb48" providerId="ADAL" clId="{7A38DD46-CCC1-4BA8-B670-4BD77C5A96C9}" dt="2021-12-21T10:00:46.509" v="1305" actId="1076"/>
          <ac:cxnSpMkLst>
            <pc:docMk/>
            <pc:sldMk cId="380076959" sldId="265"/>
            <ac:cxnSpMk id="196" creationId="{9E9A712D-033E-4454-88E8-B0920FE02D87}"/>
          </ac:cxnSpMkLst>
        </pc:cxnChg>
        <pc:cxnChg chg="add del mod">
          <ac:chgData name="Eomchaiwon" userId="74fa6080-60df-4f48-a8a6-6e401d75eb48" providerId="ADAL" clId="{7A38DD46-CCC1-4BA8-B670-4BD77C5A96C9}" dt="2021-12-21T09:57:16.307" v="1216" actId="11529"/>
          <ac:cxnSpMkLst>
            <pc:docMk/>
            <pc:sldMk cId="380076959" sldId="265"/>
            <ac:cxnSpMk id="200" creationId="{7622794F-62B0-4D9A-88A4-7CAF45D3BEC6}"/>
          </ac:cxnSpMkLst>
        </pc:cxnChg>
        <pc:cxnChg chg="add mod">
          <ac:chgData name="Eomchaiwon" userId="74fa6080-60df-4f48-a8a6-6e401d75eb48" providerId="ADAL" clId="{7A38DD46-CCC1-4BA8-B670-4BD77C5A96C9}" dt="2021-12-21T10:00:14.380" v="1287" actId="1035"/>
          <ac:cxnSpMkLst>
            <pc:docMk/>
            <pc:sldMk cId="380076959" sldId="265"/>
            <ac:cxnSpMk id="203" creationId="{1D731AD2-305E-4451-9982-D0A244E824A0}"/>
          </ac:cxnSpMkLst>
        </pc:cxnChg>
        <pc:cxnChg chg="add mod">
          <ac:chgData name="Eomchaiwon" userId="74fa6080-60df-4f48-a8a6-6e401d75eb48" providerId="ADAL" clId="{7A38DD46-CCC1-4BA8-B670-4BD77C5A96C9}" dt="2021-12-21T10:00:17.460" v="1288" actId="1035"/>
          <ac:cxnSpMkLst>
            <pc:docMk/>
            <pc:sldMk cId="380076959" sldId="265"/>
            <ac:cxnSpMk id="205" creationId="{1B9C1D7B-BF1E-4B41-8B69-CC62B61573BA}"/>
          </ac:cxnSpMkLst>
        </pc:cxnChg>
      </pc:sldChg>
      <pc:sldChg chg="delSp modSp add mod">
        <pc:chgData name="Eomchaiwon" userId="74fa6080-60df-4f48-a8a6-6e401d75eb48" providerId="ADAL" clId="{7A38DD46-CCC1-4BA8-B670-4BD77C5A96C9}" dt="2021-12-22T14:15:52.868" v="1786" actId="20577"/>
        <pc:sldMkLst>
          <pc:docMk/>
          <pc:sldMk cId="2537908810" sldId="266"/>
        </pc:sldMkLst>
        <pc:spChg chg="mod">
          <ac:chgData name="Eomchaiwon" userId="74fa6080-60df-4f48-a8a6-6e401d75eb48" providerId="ADAL" clId="{7A38DD46-CCC1-4BA8-B670-4BD77C5A96C9}" dt="2021-12-21T10:04:54.333" v="1352" actId="1036"/>
          <ac:spMkLst>
            <pc:docMk/>
            <pc:sldMk cId="2537908810" sldId="266"/>
            <ac:spMk id="2" creationId="{00000000-0000-0000-0000-000000000000}"/>
          </ac:spMkLst>
        </pc:spChg>
        <pc:spChg chg="mod">
          <ac:chgData name="Eomchaiwon" userId="74fa6080-60df-4f48-a8a6-6e401d75eb48" providerId="ADAL" clId="{7A38DD46-CCC1-4BA8-B670-4BD77C5A96C9}" dt="2021-12-21T10:04:56.879" v="1356" actId="1036"/>
          <ac:spMkLst>
            <pc:docMk/>
            <pc:sldMk cId="2537908810" sldId="266"/>
            <ac:spMk id="3" creationId="{00000000-0000-0000-0000-000000000000}"/>
          </ac:spMkLst>
        </pc:spChg>
        <pc:spChg chg="mod">
          <ac:chgData name="Eomchaiwon" userId="74fa6080-60df-4f48-a8a6-6e401d75eb48" providerId="ADAL" clId="{7A38DD46-CCC1-4BA8-B670-4BD77C5A96C9}" dt="2021-12-22T14:15:52.868" v="1786" actId="20577"/>
          <ac:spMkLst>
            <pc:docMk/>
            <pc:sldMk cId="2537908810" sldId="266"/>
            <ac:spMk id="6" creationId="{BC40058F-F11F-4CC1-8505-DFE3D55927B2}"/>
          </ac:spMkLst>
        </pc:spChg>
        <pc:spChg chg="del">
          <ac:chgData name="Eomchaiwon" userId="74fa6080-60df-4f48-a8a6-6e401d75eb48" providerId="ADAL" clId="{7A38DD46-CCC1-4BA8-B670-4BD77C5A96C9}" dt="2021-12-21T10:02:17.726" v="1343" actId="478"/>
          <ac:spMkLst>
            <pc:docMk/>
            <pc:sldMk cId="2537908810" sldId="266"/>
            <ac:spMk id="53" creationId="{E6A09C4A-7BB6-4E58-B40A-0B0BB075C5AA}"/>
          </ac:spMkLst>
        </pc:spChg>
        <pc:spChg chg="del">
          <ac:chgData name="Eomchaiwon" userId="74fa6080-60df-4f48-a8a6-6e401d75eb48" providerId="ADAL" clId="{7A38DD46-CCC1-4BA8-B670-4BD77C5A96C9}" dt="2021-12-21T10:01:55.361" v="1340" actId="478"/>
          <ac:spMkLst>
            <pc:docMk/>
            <pc:sldMk cId="2537908810" sldId="266"/>
            <ac:spMk id="79" creationId="{E22D3942-EC70-4A23-9673-D74E38D0C0FD}"/>
          </ac:spMkLst>
        </pc:spChg>
        <pc:spChg chg="del">
          <ac:chgData name="Eomchaiwon" userId="74fa6080-60df-4f48-a8a6-6e401d75eb48" providerId="ADAL" clId="{7A38DD46-CCC1-4BA8-B670-4BD77C5A96C9}" dt="2021-12-21T10:02:15.956" v="1342" actId="478"/>
          <ac:spMkLst>
            <pc:docMk/>
            <pc:sldMk cId="2537908810" sldId="266"/>
            <ac:spMk id="118" creationId="{09D617AA-1CB5-46FF-A94E-A90EBD40299B}"/>
          </ac:spMkLst>
        </pc:spChg>
        <pc:spChg chg="mod">
          <ac:chgData name="Eomchaiwon" userId="74fa6080-60df-4f48-a8a6-6e401d75eb48" providerId="ADAL" clId="{7A38DD46-CCC1-4BA8-B670-4BD77C5A96C9}" dt="2021-12-21T10:05:05.989" v="1367" actId="1036"/>
          <ac:spMkLst>
            <pc:docMk/>
            <pc:sldMk cId="2537908810" sldId="266"/>
            <ac:spMk id="128" creationId="{00000000-0000-0000-0000-000000000000}"/>
          </ac:spMkLst>
        </pc:spChg>
        <pc:spChg chg="del">
          <ac:chgData name="Eomchaiwon" userId="74fa6080-60df-4f48-a8a6-6e401d75eb48" providerId="ADAL" clId="{7A38DD46-CCC1-4BA8-B670-4BD77C5A96C9}" dt="2021-12-21T10:01:56.748" v="1341" actId="478"/>
          <ac:spMkLst>
            <pc:docMk/>
            <pc:sldMk cId="2537908810" sldId="266"/>
            <ac:spMk id="208" creationId="{49A17A70-8C70-4FB4-9FE0-CEFCBC3AE437}"/>
          </ac:spMkLst>
        </pc:spChg>
        <pc:cxnChg chg="del mod">
          <ac:chgData name="Eomchaiwon" userId="74fa6080-60df-4f48-a8a6-6e401d75eb48" providerId="ADAL" clId="{7A38DD46-CCC1-4BA8-B670-4BD77C5A96C9}" dt="2021-12-21T10:02:19.615" v="1344" actId="478"/>
          <ac:cxnSpMkLst>
            <pc:docMk/>
            <pc:sldMk cId="2537908810" sldId="266"/>
            <ac:cxnSpMk id="23" creationId="{D954AF60-129A-4176-91E8-8B4152859F33}"/>
          </ac:cxnSpMkLst>
        </pc:cxnChg>
        <pc:cxnChg chg="mod">
          <ac:chgData name="Eomchaiwon" userId="74fa6080-60df-4f48-a8a6-6e401d75eb48" providerId="ADAL" clId="{7A38DD46-CCC1-4BA8-B670-4BD77C5A96C9}" dt="2021-12-21T10:05:05.989" v="1367" actId="1036"/>
          <ac:cxnSpMkLst>
            <pc:docMk/>
            <pc:sldMk cId="2537908810" sldId="266"/>
            <ac:cxnSpMk id="33" creationId="{F3F2EA34-A174-434A-8A9C-9FBB0F2BD836}"/>
          </ac:cxnSpMkLst>
        </pc:cxnChg>
      </pc:sldChg>
      <pc:sldChg chg="delSp modSp mod">
        <pc:chgData name="Eomchaiwon" userId="74fa6080-60df-4f48-a8a6-6e401d75eb48" providerId="ADAL" clId="{7A38DD46-CCC1-4BA8-B670-4BD77C5A96C9}" dt="2021-12-22T14:20:49.624" v="2020"/>
        <pc:sldMkLst>
          <pc:docMk/>
          <pc:sldMk cId="1708907352" sldId="267"/>
        </pc:sldMkLst>
        <pc:spChg chg="mod">
          <ac:chgData name="Eomchaiwon" userId="74fa6080-60df-4f48-a8a6-6e401d75eb48" providerId="ADAL" clId="{7A38DD46-CCC1-4BA8-B670-4BD77C5A96C9}" dt="2021-12-22T14:19:50.762" v="1965" actId="1035"/>
          <ac:spMkLst>
            <pc:docMk/>
            <pc:sldMk cId="1708907352" sldId="267"/>
            <ac:spMk id="2" creationId="{00000000-0000-0000-0000-000000000000}"/>
          </ac:spMkLst>
        </pc:spChg>
        <pc:spChg chg="mod">
          <ac:chgData name="Eomchaiwon" userId="74fa6080-60df-4f48-a8a6-6e401d75eb48" providerId="ADAL" clId="{7A38DD46-CCC1-4BA8-B670-4BD77C5A96C9}" dt="2021-12-22T14:19:50.762" v="1965" actId="1035"/>
          <ac:spMkLst>
            <pc:docMk/>
            <pc:sldMk cId="1708907352" sldId="267"/>
            <ac:spMk id="3" creationId="{00000000-0000-0000-0000-000000000000}"/>
          </ac:spMkLst>
        </pc:spChg>
        <pc:spChg chg="mod">
          <ac:chgData name="Eomchaiwon" userId="74fa6080-60df-4f48-a8a6-6e401d75eb48" providerId="ADAL" clId="{7A38DD46-CCC1-4BA8-B670-4BD77C5A96C9}" dt="2021-12-22T14:20:49.624" v="2020"/>
          <ac:spMkLst>
            <pc:docMk/>
            <pc:sldMk cId="1708907352" sldId="267"/>
            <ac:spMk id="6" creationId="{BC40058F-F11F-4CC1-8505-DFE3D55927B2}"/>
          </ac:spMkLst>
        </pc:spChg>
        <pc:spChg chg="mod">
          <ac:chgData name="Eomchaiwon" userId="74fa6080-60df-4f48-a8a6-6e401d75eb48" providerId="ADAL" clId="{7A38DD46-CCC1-4BA8-B670-4BD77C5A96C9}" dt="2021-12-22T14:19:50.762" v="1965" actId="1035"/>
          <ac:spMkLst>
            <pc:docMk/>
            <pc:sldMk cId="1708907352" sldId="267"/>
            <ac:spMk id="7" creationId="{247938DF-53FC-49AD-A307-EF6646FDDAC6}"/>
          </ac:spMkLst>
        </pc:spChg>
        <pc:spChg chg="mod">
          <ac:chgData name="Eomchaiwon" userId="74fa6080-60df-4f48-a8a6-6e401d75eb48" providerId="ADAL" clId="{7A38DD46-CCC1-4BA8-B670-4BD77C5A96C9}" dt="2021-12-22T14:19:50.762" v="1965" actId="1035"/>
          <ac:spMkLst>
            <pc:docMk/>
            <pc:sldMk cId="1708907352" sldId="267"/>
            <ac:spMk id="8" creationId="{A9ECCC77-813C-47B7-A5DC-F3EFFAB95E1D}"/>
          </ac:spMkLst>
        </pc:spChg>
        <pc:spChg chg="mod">
          <ac:chgData name="Eomchaiwon" userId="74fa6080-60df-4f48-a8a6-6e401d75eb48" providerId="ADAL" clId="{7A38DD46-CCC1-4BA8-B670-4BD77C5A96C9}" dt="2021-12-22T14:19:50.762" v="1965" actId="1035"/>
          <ac:spMkLst>
            <pc:docMk/>
            <pc:sldMk cId="1708907352" sldId="267"/>
            <ac:spMk id="24" creationId="{21D8A035-BF38-42A5-A6AA-0F0576D692F4}"/>
          </ac:spMkLst>
        </pc:spChg>
        <pc:spChg chg="mod">
          <ac:chgData name="Eomchaiwon" userId="74fa6080-60df-4f48-a8a6-6e401d75eb48" providerId="ADAL" clId="{7A38DD46-CCC1-4BA8-B670-4BD77C5A96C9}" dt="2021-12-22T14:19:50.762" v="1965" actId="1035"/>
          <ac:spMkLst>
            <pc:docMk/>
            <pc:sldMk cId="1708907352" sldId="267"/>
            <ac:spMk id="29" creationId="{0F1A7495-516D-4B52-A947-ECA819EA6F9C}"/>
          </ac:spMkLst>
        </pc:spChg>
        <pc:spChg chg="mod">
          <ac:chgData name="Eomchaiwon" userId="74fa6080-60df-4f48-a8a6-6e401d75eb48" providerId="ADAL" clId="{7A38DD46-CCC1-4BA8-B670-4BD77C5A96C9}" dt="2021-12-22T14:19:50.762" v="1965" actId="1035"/>
          <ac:spMkLst>
            <pc:docMk/>
            <pc:sldMk cId="1708907352" sldId="267"/>
            <ac:spMk id="43" creationId="{F40BB287-8F2E-4DD7-8A9A-09EFC309E071}"/>
          </ac:spMkLst>
        </pc:spChg>
        <pc:spChg chg="mod">
          <ac:chgData name="Eomchaiwon" userId="74fa6080-60df-4f48-a8a6-6e401d75eb48" providerId="ADAL" clId="{7A38DD46-CCC1-4BA8-B670-4BD77C5A96C9}" dt="2021-12-22T14:19:50.762" v="1965" actId="1035"/>
          <ac:spMkLst>
            <pc:docMk/>
            <pc:sldMk cId="1708907352" sldId="267"/>
            <ac:spMk id="69" creationId="{945B7230-5F31-4A28-A62C-A0944A5D23C0}"/>
          </ac:spMkLst>
        </pc:spChg>
        <pc:spChg chg="del">
          <ac:chgData name="Eomchaiwon" userId="74fa6080-60df-4f48-a8a6-6e401d75eb48" providerId="ADAL" clId="{7A38DD46-CCC1-4BA8-B670-4BD77C5A96C9}" dt="2021-12-22T14:20:15.080" v="1972" actId="478"/>
          <ac:spMkLst>
            <pc:docMk/>
            <pc:sldMk cId="1708907352" sldId="267"/>
            <ac:spMk id="86" creationId="{AAE27974-AE76-430E-A9A2-49D804487E8B}"/>
          </ac:spMkLst>
        </pc:spChg>
        <pc:spChg chg="mod">
          <ac:chgData name="Eomchaiwon" userId="74fa6080-60df-4f48-a8a6-6e401d75eb48" providerId="ADAL" clId="{7A38DD46-CCC1-4BA8-B670-4BD77C5A96C9}" dt="2021-12-22T14:19:50.762" v="1965" actId="1035"/>
          <ac:spMkLst>
            <pc:docMk/>
            <pc:sldMk cId="1708907352" sldId="267"/>
            <ac:spMk id="87" creationId="{19E3969C-00CE-4F98-ADEA-7DAC75004822}"/>
          </ac:spMkLst>
        </pc:spChg>
        <pc:spChg chg="mod">
          <ac:chgData name="Eomchaiwon" userId="74fa6080-60df-4f48-a8a6-6e401d75eb48" providerId="ADAL" clId="{7A38DD46-CCC1-4BA8-B670-4BD77C5A96C9}" dt="2021-12-22T14:19:50.762" v="1965" actId="1035"/>
          <ac:spMkLst>
            <pc:docMk/>
            <pc:sldMk cId="1708907352" sldId="267"/>
            <ac:spMk id="115" creationId="{C2413BCF-47CC-4E4B-AEF8-024FD72A5446}"/>
          </ac:spMkLst>
        </pc:spChg>
        <pc:spChg chg="mod">
          <ac:chgData name="Eomchaiwon" userId="74fa6080-60df-4f48-a8a6-6e401d75eb48" providerId="ADAL" clId="{7A38DD46-CCC1-4BA8-B670-4BD77C5A96C9}" dt="2021-12-22T14:19:50.762" v="1965" actId="1035"/>
          <ac:spMkLst>
            <pc:docMk/>
            <pc:sldMk cId="1708907352" sldId="267"/>
            <ac:spMk id="123" creationId="{4A4CD1F6-5E0B-4BBB-8441-55A2127EA0A6}"/>
          </ac:spMkLst>
        </pc:spChg>
        <pc:spChg chg="mod">
          <ac:chgData name="Eomchaiwon" userId="74fa6080-60df-4f48-a8a6-6e401d75eb48" providerId="ADAL" clId="{7A38DD46-CCC1-4BA8-B670-4BD77C5A96C9}" dt="2021-12-22T14:19:50.762" v="1965" actId="1035"/>
          <ac:spMkLst>
            <pc:docMk/>
            <pc:sldMk cId="1708907352" sldId="267"/>
            <ac:spMk id="128" creationId="{00000000-0000-0000-0000-000000000000}"/>
          </ac:spMkLst>
        </pc:spChg>
        <pc:spChg chg="mod">
          <ac:chgData name="Eomchaiwon" userId="74fa6080-60df-4f48-a8a6-6e401d75eb48" providerId="ADAL" clId="{7A38DD46-CCC1-4BA8-B670-4BD77C5A96C9}" dt="2021-12-22T14:19:50.762" v="1965" actId="1035"/>
          <ac:spMkLst>
            <pc:docMk/>
            <pc:sldMk cId="1708907352" sldId="267"/>
            <ac:spMk id="129" creationId="{00000000-0000-0000-0000-000000000000}"/>
          </ac:spMkLst>
        </pc:spChg>
        <pc:spChg chg="mod">
          <ac:chgData name="Eomchaiwon" userId="74fa6080-60df-4f48-a8a6-6e401d75eb48" providerId="ADAL" clId="{7A38DD46-CCC1-4BA8-B670-4BD77C5A96C9}" dt="2021-12-22T14:19:50.762" v="1965" actId="1035"/>
          <ac:spMkLst>
            <pc:docMk/>
            <pc:sldMk cId="1708907352" sldId="267"/>
            <ac:spMk id="130" creationId="{00000000-0000-0000-0000-000000000000}"/>
          </ac:spMkLst>
        </pc:spChg>
        <pc:spChg chg="mod">
          <ac:chgData name="Eomchaiwon" userId="74fa6080-60df-4f48-a8a6-6e401d75eb48" providerId="ADAL" clId="{7A38DD46-CCC1-4BA8-B670-4BD77C5A96C9}" dt="2021-12-22T14:19:50.762" v="1965" actId="1035"/>
          <ac:spMkLst>
            <pc:docMk/>
            <pc:sldMk cId="1708907352" sldId="267"/>
            <ac:spMk id="133" creationId="{D473C1BE-934E-46F4-91DA-91767BC45650}"/>
          </ac:spMkLst>
        </pc:spChg>
        <pc:spChg chg="mod">
          <ac:chgData name="Eomchaiwon" userId="74fa6080-60df-4f48-a8a6-6e401d75eb48" providerId="ADAL" clId="{7A38DD46-CCC1-4BA8-B670-4BD77C5A96C9}" dt="2021-12-22T14:19:50.762" v="1965" actId="1035"/>
          <ac:spMkLst>
            <pc:docMk/>
            <pc:sldMk cId="1708907352" sldId="267"/>
            <ac:spMk id="137" creationId="{F3259A56-698A-4C2F-9B70-EA1C22D2912D}"/>
          </ac:spMkLst>
        </pc:spChg>
        <pc:spChg chg="mod">
          <ac:chgData name="Eomchaiwon" userId="74fa6080-60df-4f48-a8a6-6e401d75eb48" providerId="ADAL" clId="{7A38DD46-CCC1-4BA8-B670-4BD77C5A96C9}" dt="2021-12-22T14:19:50.762" v="1965" actId="1035"/>
          <ac:spMkLst>
            <pc:docMk/>
            <pc:sldMk cId="1708907352" sldId="267"/>
            <ac:spMk id="151" creationId="{6E6EBBC8-A84A-4DAD-9124-C2FAAB667816}"/>
          </ac:spMkLst>
        </pc:spChg>
        <pc:spChg chg="mod">
          <ac:chgData name="Eomchaiwon" userId="74fa6080-60df-4f48-a8a6-6e401d75eb48" providerId="ADAL" clId="{7A38DD46-CCC1-4BA8-B670-4BD77C5A96C9}" dt="2021-12-22T14:19:50.762" v="1965" actId="1035"/>
          <ac:spMkLst>
            <pc:docMk/>
            <pc:sldMk cId="1708907352" sldId="267"/>
            <ac:spMk id="184" creationId="{4AF69A61-113A-474F-BC3C-D5FABF53CB0C}"/>
          </ac:spMkLst>
        </pc:spChg>
        <pc:cxnChg chg="mod">
          <ac:chgData name="Eomchaiwon" userId="74fa6080-60df-4f48-a8a6-6e401d75eb48" providerId="ADAL" clId="{7A38DD46-CCC1-4BA8-B670-4BD77C5A96C9}" dt="2021-12-22T14:19:50.762" v="1965" actId="1035"/>
          <ac:cxnSpMkLst>
            <pc:docMk/>
            <pc:sldMk cId="1708907352" sldId="267"/>
            <ac:cxnSpMk id="9" creationId="{9449AE60-CA0D-45D4-BEAE-D12BBE71F467}"/>
          </ac:cxnSpMkLst>
        </pc:cxnChg>
        <pc:cxnChg chg="mod">
          <ac:chgData name="Eomchaiwon" userId="74fa6080-60df-4f48-a8a6-6e401d75eb48" providerId="ADAL" clId="{7A38DD46-CCC1-4BA8-B670-4BD77C5A96C9}" dt="2021-12-22T14:19:50.762" v="1965" actId="1035"/>
          <ac:cxnSpMkLst>
            <pc:docMk/>
            <pc:sldMk cId="1708907352" sldId="267"/>
            <ac:cxnSpMk id="13" creationId="{F09A0C82-4B97-4EF3-9589-FCCE080353E9}"/>
          </ac:cxnSpMkLst>
        </pc:cxnChg>
        <pc:cxnChg chg="mod">
          <ac:chgData name="Eomchaiwon" userId="74fa6080-60df-4f48-a8a6-6e401d75eb48" providerId="ADAL" clId="{7A38DD46-CCC1-4BA8-B670-4BD77C5A96C9}" dt="2021-12-22T14:19:50.762" v="1965" actId="1035"/>
          <ac:cxnSpMkLst>
            <pc:docMk/>
            <pc:sldMk cId="1708907352" sldId="267"/>
            <ac:cxnSpMk id="23" creationId="{D954AF60-129A-4176-91E8-8B4152859F33}"/>
          </ac:cxnSpMkLst>
        </pc:cxnChg>
        <pc:cxnChg chg="mod">
          <ac:chgData name="Eomchaiwon" userId="74fa6080-60df-4f48-a8a6-6e401d75eb48" providerId="ADAL" clId="{7A38DD46-CCC1-4BA8-B670-4BD77C5A96C9}" dt="2021-12-22T14:19:50.762" v="1965" actId="1035"/>
          <ac:cxnSpMkLst>
            <pc:docMk/>
            <pc:sldMk cId="1708907352" sldId="267"/>
            <ac:cxnSpMk id="31" creationId="{25AE970B-B836-4E2B-9908-3CF582031E72}"/>
          </ac:cxnSpMkLst>
        </pc:cxnChg>
        <pc:cxnChg chg="mod">
          <ac:chgData name="Eomchaiwon" userId="74fa6080-60df-4f48-a8a6-6e401d75eb48" providerId="ADAL" clId="{7A38DD46-CCC1-4BA8-B670-4BD77C5A96C9}" dt="2021-12-22T14:19:50.762" v="1965" actId="1035"/>
          <ac:cxnSpMkLst>
            <pc:docMk/>
            <pc:sldMk cId="1708907352" sldId="267"/>
            <ac:cxnSpMk id="46" creationId="{7D1A0AF2-55E9-4EE9-B35C-86B0E8358893}"/>
          </ac:cxnSpMkLst>
        </pc:cxnChg>
        <pc:cxnChg chg="mod">
          <ac:chgData name="Eomchaiwon" userId="74fa6080-60df-4f48-a8a6-6e401d75eb48" providerId="ADAL" clId="{7A38DD46-CCC1-4BA8-B670-4BD77C5A96C9}" dt="2021-12-22T14:19:50.762" v="1965" actId="1035"/>
          <ac:cxnSpMkLst>
            <pc:docMk/>
            <pc:sldMk cId="1708907352" sldId="267"/>
            <ac:cxnSpMk id="57" creationId="{6E046848-B141-4DA5-ACA2-4AA25E3C19CA}"/>
          </ac:cxnSpMkLst>
        </pc:cxnChg>
        <pc:cxnChg chg="mod">
          <ac:chgData name="Eomchaiwon" userId="74fa6080-60df-4f48-a8a6-6e401d75eb48" providerId="ADAL" clId="{7A38DD46-CCC1-4BA8-B670-4BD77C5A96C9}" dt="2021-12-22T14:19:50.762" v="1965" actId="1035"/>
          <ac:cxnSpMkLst>
            <pc:docMk/>
            <pc:sldMk cId="1708907352" sldId="267"/>
            <ac:cxnSpMk id="60" creationId="{054506F6-8E0D-40D5-AB2A-8DC8F722D761}"/>
          </ac:cxnSpMkLst>
        </pc:cxnChg>
        <pc:cxnChg chg="mod">
          <ac:chgData name="Eomchaiwon" userId="74fa6080-60df-4f48-a8a6-6e401d75eb48" providerId="ADAL" clId="{7A38DD46-CCC1-4BA8-B670-4BD77C5A96C9}" dt="2021-12-22T14:19:50.762" v="1965" actId="1035"/>
          <ac:cxnSpMkLst>
            <pc:docMk/>
            <pc:sldMk cId="1708907352" sldId="267"/>
            <ac:cxnSpMk id="63" creationId="{D155C20C-6AD4-4210-8B3A-2B2AF6CAD7B1}"/>
          </ac:cxnSpMkLst>
        </pc:cxnChg>
        <pc:cxnChg chg="mod">
          <ac:chgData name="Eomchaiwon" userId="74fa6080-60df-4f48-a8a6-6e401d75eb48" providerId="ADAL" clId="{7A38DD46-CCC1-4BA8-B670-4BD77C5A96C9}" dt="2021-12-22T14:19:50.762" v="1965" actId="1035"/>
          <ac:cxnSpMkLst>
            <pc:docMk/>
            <pc:sldMk cId="1708907352" sldId="267"/>
            <ac:cxnSpMk id="64" creationId="{A5033240-E859-4CFC-AADA-7E913C59288C}"/>
          </ac:cxnSpMkLst>
        </pc:cxnChg>
        <pc:cxnChg chg="mod">
          <ac:chgData name="Eomchaiwon" userId="74fa6080-60df-4f48-a8a6-6e401d75eb48" providerId="ADAL" clId="{7A38DD46-CCC1-4BA8-B670-4BD77C5A96C9}" dt="2021-12-22T14:19:50.762" v="1965" actId="1035"/>
          <ac:cxnSpMkLst>
            <pc:docMk/>
            <pc:sldMk cId="1708907352" sldId="267"/>
            <ac:cxnSpMk id="154" creationId="{32DCDC04-2162-4A18-9296-D97D6B44F2A9}"/>
          </ac:cxnSpMkLst>
        </pc:cxnChg>
        <pc:cxnChg chg="mod">
          <ac:chgData name="Eomchaiwon" userId="74fa6080-60df-4f48-a8a6-6e401d75eb48" providerId="ADAL" clId="{7A38DD46-CCC1-4BA8-B670-4BD77C5A96C9}" dt="2021-12-22T14:19:50.762" v="1965" actId="1035"/>
          <ac:cxnSpMkLst>
            <pc:docMk/>
            <pc:sldMk cId="1708907352" sldId="267"/>
            <ac:cxnSpMk id="183" creationId="{B4FC5DA7-E935-40FF-AB6A-7D2789B2D71F}"/>
          </ac:cxnSpMkLst>
        </pc:cxnChg>
      </pc:sldChg>
      <pc:sldChg chg="delSp modSp mod">
        <pc:chgData name="Eomchaiwon" userId="74fa6080-60df-4f48-a8a6-6e401d75eb48" providerId="ADAL" clId="{7A38DD46-CCC1-4BA8-B670-4BD77C5A96C9}" dt="2021-12-22T14:22:43.826" v="2241" actId="478"/>
        <pc:sldMkLst>
          <pc:docMk/>
          <pc:sldMk cId="363233531" sldId="268"/>
        </pc:sldMkLst>
        <pc:spChg chg="mod">
          <ac:chgData name="Eomchaiwon" userId="74fa6080-60df-4f48-a8a6-6e401d75eb48" providerId="ADAL" clId="{7A38DD46-CCC1-4BA8-B670-4BD77C5A96C9}" dt="2021-12-22T14:22:39.486" v="2240" actId="20577"/>
          <ac:spMkLst>
            <pc:docMk/>
            <pc:sldMk cId="363233531" sldId="268"/>
            <ac:spMk id="6" creationId="{BC40058F-F11F-4CC1-8505-DFE3D55927B2}"/>
          </ac:spMkLst>
        </pc:spChg>
        <pc:spChg chg="del">
          <ac:chgData name="Eomchaiwon" userId="74fa6080-60df-4f48-a8a6-6e401d75eb48" providerId="ADAL" clId="{7A38DD46-CCC1-4BA8-B670-4BD77C5A96C9}" dt="2021-12-22T14:22:43.826" v="2241" actId="478"/>
          <ac:spMkLst>
            <pc:docMk/>
            <pc:sldMk cId="363233531" sldId="268"/>
            <ac:spMk id="53" creationId="{E6A09C4A-7BB6-4E58-B40A-0B0BB075C5AA}"/>
          </ac:spMkLst>
        </pc:spChg>
      </pc:sldChg>
      <pc:sldChg chg="delSp modSp add mod">
        <pc:chgData name="Eomchaiwon" userId="74fa6080-60df-4f48-a8a6-6e401d75eb48" providerId="ADAL" clId="{7A38DD46-CCC1-4BA8-B670-4BD77C5A96C9}" dt="2021-12-22T14:25:16.655" v="2266" actId="20577"/>
        <pc:sldMkLst>
          <pc:docMk/>
          <pc:sldMk cId="3825874733" sldId="269"/>
        </pc:sldMkLst>
        <pc:spChg chg="mod">
          <ac:chgData name="Eomchaiwon" userId="74fa6080-60df-4f48-a8a6-6e401d75eb48" providerId="ADAL" clId="{7A38DD46-CCC1-4BA8-B670-4BD77C5A96C9}" dt="2021-12-22T14:24:48.587" v="2253" actId="207"/>
          <ac:spMkLst>
            <pc:docMk/>
            <pc:sldMk cId="3825874733" sldId="269"/>
            <ac:spMk id="2" creationId="{00000000-0000-0000-0000-000000000000}"/>
          </ac:spMkLst>
        </pc:spChg>
        <pc:spChg chg="mod">
          <ac:chgData name="Eomchaiwon" userId="74fa6080-60df-4f48-a8a6-6e401d75eb48" providerId="ADAL" clId="{7A38DD46-CCC1-4BA8-B670-4BD77C5A96C9}" dt="2021-12-22T14:25:16.655" v="2266" actId="20577"/>
          <ac:spMkLst>
            <pc:docMk/>
            <pc:sldMk cId="3825874733" sldId="269"/>
            <ac:spMk id="3" creationId="{00000000-0000-0000-0000-000000000000}"/>
          </ac:spMkLst>
        </pc:spChg>
        <pc:spChg chg="del">
          <ac:chgData name="Eomchaiwon" userId="74fa6080-60df-4f48-a8a6-6e401d75eb48" providerId="ADAL" clId="{7A38DD46-CCC1-4BA8-B670-4BD77C5A96C9}" dt="2021-12-22T14:24:52.789" v="2254" actId="478"/>
          <ac:spMkLst>
            <pc:docMk/>
            <pc:sldMk cId="3825874733" sldId="269"/>
            <ac:spMk id="6" creationId="{BC40058F-F11F-4CC1-8505-DFE3D55927B2}"/>
          </ac:spMkLst>
        </pc:spChg>
        <pc:spChg chg="del">
          <ac:chgData name="Eomchaiwon" userId="74fa6080-60df-4f48-a8a6-6e401d75eb48" providerId="ADAL" clId="{7A38DD46-CCC1-4BA8-B670-4BD77C5A96C9}" dt="2021-12-22T14:25:04.185" v="2256" actId="478"/>
          <ac:spMkLst>
            <pc:docMk/>
            <pc:sldMk cId="3825874733" sldId="269"/>
            <ac:spMk id="63" creationId="{3CAEF4EA-96B3-4219-A253-63A31BFEC733}"/>
          </ac:spMkLst>
        </pc:spChg>
        <pc:spChg chg="del">
          <ac:chgData name="Eomchaiwon" userId="74fa6080-60df-4f48-a8a6-6e401d75eb48" providerId="ADAL" clId="{7A38DD46-CCC1-4BA8-B670-4BD77C5A96C9}" dt="2021-12-22T14:25:04.185" v="2256" actId="478"/>
          <ac:spMkLst>
            <pc:docMk/>
            <pc:sldMk cId="3825874733" sldId="269"/>
            <ac:spMk id="67" creationId="{200C9BB3-7C2E-4999-927D-732687753C86}"/>
          </ac:spMkLst>
        </pc:spChg>
        <pc:spChg chg="del">
          <ac:chgData name="Eomchaiwon" userId="74fa6080-60df-4f48-a8a6-6e401d75eb48" providerId="ADAL" clId="{7A38DD46-CCC1-4BA8-B670-4BD77C5A96C9}" dt="2021-12-22T14:25:04.185" v="2256" actId="478"/>
          <ac:spMkLst>
            <pc:docMk/>
            <pc:sldMk cId="3825874733" sldId="269"/>
            <ac:spMk id="70" creationId="{C1C59925-2827-4821-B5E9-31B32CCC5BB4}"/>
          </ac:spMkLst>
        </pc:spChg>
        <pc:spChg chg="del">
          <ac:chgData name="Eomchaiwon" userId="74fa6080-60df-4f48-a8a6-6e401d75eb48" providerId="ADAL" clId="{7A38DD46-CCC1-4BA8-B670-4BD77C5A96C9}" dt="2021-12-22T14:25:04.185" v="2256" actId="478"/>
          <ac:spMkLst>
            <pc:docMk/>
            <pc:sldMk cId="3825874733" sldId="269"/>
            <ac:spMk id="81" creationId="{64B45A44-5964-4530-A46E-1704C43ACE7D}"/>
          </ac:spMkLst>
        </pc:spChg>
        <pc:spChg chg="del">
          <ac:chgData name="Eomchaiwon" userId="74fa6080-60df-4f48-a8a6-6e401d75eb48" providerId="ADAL" clId="{7A38DD46-CCC1-4BA8-B670-4BD77C5A96C9}" dt="2021-12-22T14:25:04.185" v="2256" actId="478"/>
          <ac:spMkLst>
            <pc:docMk/>
            <pc:sldMk cId="3825874733" sldId="269"/>
            <ac:spMk id="84" creationId="{6E9519EC-2C97-4768-8AD8-CA406F5EC3CE}"/>
          </ac:spMkLst>
        </pc:spChg>
        <pc:spChg chg="del">
          <ac:chgData name="Eomchaiwon" userId="74fa6080-60df-4f48-a8a6-6e401d75eb48" providerId="ADAL" clId="{7A38DD46-CCC1-4BA8-B670-4BD77C5A96C9}" dt="2021-12-22T14:25:04.185" v="2256" actId="478"/>
          <ac:spMkLst>
            <pc:docMk/>
            <pc:sldMk cId="3825874733" sldId="269"/>
            <ac:spMk id="85" creationId="{CE55CC90-FC5C-4D7B-8153-A3BC56713E02}"/>
          </ac:spMkLst>
        </pc:spChg>
        <pc:spChg chg="del">
          <ac:chgData name="Eomchaiwon" userId="74fa6080-60df-4f48-a8a6-6e401d75eb48" providerId="ADAL" clId="{7A38DD46-CCC1-4BA8-B670-4BD77C5A96C9}" dt="2021-12-22T14:25:04.185" v="2256" actId="478"/>
          <ac:spMkLst>
            <pc:docMk/>
            <pc:sldMk cId="3825874733" sldId="269"/>
            <ac:spMk id="88" creationId="{F4525BDB-3B91-4F71-8A36-EB5821026CD4}"/>
          </ac:spMkLst>
        </pc:spChg>
        <pc:spChg chg="del">
          <ac:chgData name="Eomchaiwon" userId="74fa6080-60df-4f48-a8a6-6e401d75eb48" providerId="ADAL" clId="{7A38DD46-CCC1-4BA8-B670-4BD77C5A96C9}" dt="2021-12-22T14:25:04.185" v="2256" actId="478"/>
          <ac:spMkLst>
            <pc:docMk/>
            <pc:sldMk cId="3825874733" sldId="269"/>
            <ac:spMk id="98" creationId="{57E13AC0-AD74-4C58-8CEF-4DB585F12518}"/>
          </ac:spMkLst>
        </pc:spChg>
        <pc:spChg chg="del">
          <ac:chgData name="Eomchaiwon" userId="74fa6080-60df-4f48-a8a6-6e401d75eb48" providerId="ADAL" clId="{7A38DD46-CCC1-4BA8-B670-4BD77C5A96C9}" dt="2021-12-22T14:25:04.185" v="2256" actId="478"/>
          <ac:spMkLst>
            <pc:docMk/>
            <pc:sldMk cId="3825874733" sldId="269"/>
            <ac:spMk id="104" creationId="{D41720DD-AF11-4376-B618-CA0EB90BB0D9}"/>
          </ac:spMkLst>
        </pc:spChg>
        <pc:spChg chg="del">
          <ac:chgData name="Eomchaiwon" userId="74fa6080-60df-4f48-a8a6-6e401d75eb48" providerId="ADAL" clId="{7A38DD46-CCC1-4BA8-B670-4BD77C5A96C9}" dt="2021-12-22T14:25:04.185" v="2256" actId="478"/>
          <ac:spMkLst>
            <pc:docMk/>
            <pc:sldMk cId="3825874733" sldId="269"/>
            <ac:spMk id="105" creationId="{1F244C22-8EE0-4B82-B575-8165C159A115}"/>
          </ac:spMkLst>
        </pc:spChg>
        <pc:spChg chg="del">
          <ac:chgData name="Eomchaiwon" userId="74fa6080-60df-4f48-a8a6-6e401d75eb48" providerId="ADAL" clId="{7A38DD46-CCC1-4BA8-B670-4BD77C5A96C9}" dt="2021-12-22T14:25:04.185" v="2256" actId="478"/>
          <ac:spMkLst>
            <pc:docMk/>
            <pc:sldMk cId="3825874733" sldId="269"/>
            <ac:spMk id="110" creationId="{99BFA086-3D69-4C19-9A85-2D71517BA04E}"/>
          </ac:spMkLst>
        </pc:spChg>
        <pc:spChg chg="del">
          <ac:chgData name="Eomchaiwon" userId="74fa6080-60df-4f48-a8a6-6e401d75eb48" providerId="ADAL" clId="{7A38DD46-CCC1-4BA8-B670-4BD77C5A96C9}" dt="2021-12-22T14:25:04.185" v="2256" actId="478"/>
          <ac:spMkLst>
            <pc:docMk/>
            <pc:sldMk cId="3825874733" sldId="269"/>
            <ac:spMk id="112" creationId="{54FAD174-98BF-4BF5-8706-A37A1DE5AFF9}"/>
          </ac:spMkLst>
        </pc:spChg>
        <pc:spChg chg="del">
          <ac:chgData name="Eomchaiwon" userId="74fa6080-60df-4f48-a8a6-6e401d75eb48" providerId="ADAL" clId="{7A38DD46-CCC1-4BA8-B670-4BD77C5A96C9}" dt="2021-12-22T14:25:04.185" v="2256" actId="478"/>
          <ac:spMkLst>
            <pc:docMk/>
            <pc:sldMk cId="3825874733" sldId="269"/>
            <ac:spMk id="119" creationId="{23A87EFD-4E55-4612-B16A-E41674220F0C}"/>
          </ac:spMkLst>
        </pc:spChg>
        <pc:spChg chg="del">
          <ac:chgData name="Eomchaiwon" userId="74fa6080-60df-4f48-a8a6-6e401d75eb48" providerId="ADAL" clId="{7A38DD46-CCC1-4BA8-B670-4BD77C5A96C9}" dt="2021-12-22T14:25:05.825" v="2257" actId="478"/>
          <ac:spMkLst>
            <pc:docMk/>
            <pc:sldMk cId="3825874733" sldId="269"/>
            <ac:spMk id="128" creationId="{00000000-0000-0000-0000-000000000000}"/>
          </ac:spMkLst>
        </pc:spChg>
        <pc:spChg chg="del">
          <ac:chgData name="Eomchaiwon" userId="74fa6080-60df-4f48-a8a6-6e401d75eb48" providerId="ADAL" clId="{7A38DD46-CCC1-4BA8-B670-4BD77C5A96C9}" dt="2021-12-22T14:25:04.185" v="2256" actId="478"/>
          <ac:spMkLst>
            <pc:docMk/>
            <pc:sldMk cId="3825874733" sldId="269"/>
            <ac:spMk id="129" creationId="{00000000-0000-0000-0000-000000000000}"/>
          </ac:spMkLst>
        </pc:spChg>
        <pc:spChg chg="del">
          <ac:chgData name="Eomchaiwon" userId="74fa6080-60df-4f48-a8a6-6e401d75eb48" providerId="ADAL" clId="{7A38DD46-CCC1-4BA8-B670-4BD77C5A96C9}" dt="2021-12-22T14:25:04.185" v="2256" actId="478"/>
          <ac:spMkLst>
            <pc:docMk/>
            <pc:sldMk cId="3825874733" sldId="269"/>
            <ac:spMk id="137" creationId="{F3259A56-698A-4C2F-9B70-EA1C22D2912D}"/>
          </ac:spMkLst>
        </pc:spChg>
        <pc:cxnChg chg="del mod">
          <ac:chgData name="Eomchaiwon" userId="74fa6080-60df-4f48-a8a6-6e401d75eb48" providerId="ADAL" clId="{7A38DD46-CCC1-4BA8-B670-4BD77C5A96C9}" dt="2021-12-22T14:25:04.185" v="2256" actId="478"/>
          <ac:cxnSpMkLst>
            <pc:docMk/>
            <pc:sldMk cId="3825874733" sldId="269"/>
            <ac:cxnSpMk id="38" creationId="{98BE7988-3979-4B5C-9EA3-3A951DDBD0A4}"/>
          </ac:cxnSpMkLst>
        </pc:cxnChg>
        <pc:cxnChg chg="del mod">
          <ac:chgData name="Eomchaiwon" userId="74fa6080-60df-4f48-a8a6-6e401d75eb48" providerId="ADAL" clId="{7A38DD46-CCC1-4BA8-B670-4BD77C5A96C9}" dt="2021-12-22T14:25:04.185" v="2256" actId="478"/>
          <ac:cxnSpMkLst>
            <pc:docMk/>
            <pc:sldMk cId="3825874733" sldId="269"/>
            <ac:cxnSpMk id="47" creationId="{47460266-F23E-46D5-BA8F-10CA01C286F2}"/>
          </ac:cxnSpMkLst>
        </pc:cxnChg>
        <pc:cxnChg chg="del mod">
          <ac:chgData name="Eomchaiwon" userId="74fa6080-60df-4f48-a8a6-6e401d75eb48" providerId="ADAL" clId="{7A38DD46-CCC1-4BA8-B670-4BD77C5A96C9}" dt="2021-12-22T14:25:04.185" v="2256" actId="478"/>
          <ac:cxnSpMkLst>
            <pc:docMk/>
            <pc:sldMk cId="3825874733" sldId="269"/>
            <ac:cxnSpMk id="54" creationId="{091CADFA-D9CF-48E5-A0EF-06C7B019C026}"/>
          </ac:cxnSpMkLst>
        </pc:cxnChg>
        <pc:cxnChg chg="del mod">
          <ac:chgData name="Eomchaiwon" userId="74fa6080-60df-4f48-a8a6-6e401d75eb48" providerId="ADAL" clId="{7A38DD46-CCC1-4BA8-B670-4BD77C5A96C9}" dt="2021-12-22T14:25:04.185" v="2256" actId="478"/>
          <ac:cxnSpMkLst>
            <pc:docMk/>
            <pc:sldMk cId="3825874733" sldId="269"/>
            <ac:cxnSpMk id="57" creationId="{9555BB21-E2EA-4B86-9B37-82504A2E3FB3}"/>
          </ac:cxnSpMkLst>
        </pc:cxnChg>
        <pc:cxnChg chg="del mod">
          <ac:chgData name="Eomchaiwon" userId="74fa6080-60df-4f48-a8a6-6e401d75eb48" providerId="ADAL" clId="{7A38DD46-CCC1-4BA8-B670-4BD77C5A96C9}" dt="2021-12-22T14:25:04.185" v="2256" actId="478"/>
          <ac:cxnSpMkLst>
            <pc:docMk/>
            <pc:sldMk cId="3825874733" sldId="269"/>
            <ac:cxnSpMk id="60" creationId="{291F0DEA-6DF3-449A-8A56-965274FD3E74}"/>
          </ac:cxnSpMkLst>
        </pc:cxnChg>
        <pc:cxnChg chg="del mod">
          <ac:chgData name="Eomchaiwon" userId="74fa6080-60df-4f48-a8a6-6e401d75eb48" providerId="ADAL" clId="{7A38DD46-CCC1-4BA8-B670-4BD77C5A96C9}" dt="2021-12-22T14:25:04.185" v="2256" actId="478"/>
          <ac:cxnSpMkLst>
            <pc:docMk/>
            <pc:sldMk cId="3825874733" sldId="269"/>
            <ac:cxnSpMk id="61" creationId="{1DFD081A-030E-422B-A676-80192927B4DC}"/>
          </ac:cxnSpMkLst>
        </pc:cxnChg>
        <pc:cxnChg chg="del mod">
          <ac:chgData name="Eomchaiwon" userId="74fa6080-60df-4f48-a8a6-6e401d75eb48" providerId="ADAL" clId="{7A38DD46-CCC1-4BA8-B670-4BD77C5A96C9}" dt="2021-12-22T14:25:04.185" v="2256" actId="478"/>
          <ac:cxnSpMkLst>
            <pc:docMk/>
            <pc:sldMk cId="3825874733" sldId="269"/>
            <ac:cxnSpMk id="65" creationId="{CF875391-1D6C-4E91-8335-8823E1C893DF}"/>
          </ac:cxnSpMkLst>
        </pc:cxnChg>
        <pc:cxnChg chg="del mod">
          <ac:chgData name="Eomchaiwon" userId="74fa6080-60df-4f48-a8a6-6e401d75eb48" providerId="ADAL" clId="{7A38DD46-CCC1-4BA8-B670-4BD77C5A96C9}" dt="2021-12-22T14:25:04.185" v="2256" actId="478"/>
          <ac:cxnSpMkLst>
            <pc:docMk/>
            <pc:sldMk cId="3825874733" sldId="269"/>
            <ac:cxnSpMk id="75" creationId="{EDA86998-17CB-4F8C-88C2-91C9F127841E}"/>
          </ac:cxnSpMkLst>
        </pc:cxnChg>
        <pc:cxnChg chg="del mod">
          <ac:chgData name="Eomchaiwon" userId="74fa6080-60df-4f48-a8a6-6e401d75eb48" providerId="ADAL" clId="{7A38DD46-CCC1-4BA8-B670-4BD77C5A96C9}" dt="2021-12-22T14:25:04.185" v="2256" actId="478"/>
          <ac:cxnSpMkLst>
            <pc:docMk/>
            <pc:sldMk cId="3825874733" sldId="269"/>
            <ac:cxnSpMk id="82" creationId="{9A2AC7D9-0918-4770-9092-246EF7E6CCD9}"/>
          </ac:cxnSpMkLst>
        </pc:cxnChg>
        <pc:cxnChg chg="del mod">
          <ac:chgData name="Eomchaiwon" userId="74fa6080-60df-4f48-a8a6-6e401d75eb48" providerId="ADAL" clId="{7A38DD46-CCC1-4BA8-B670-4BD77C5A96C9}" dt="2021-12-22T14:25:04.185" v="2256" actId="478"/>
          <ac:cxnSpMkLst>
            <pc:docMk/>
            <pc:sldMk cId="3825874733" sldId="269"/>
            <ac:cxnSpMk id="117" creationId="{D3CCA9E9-559B-408E-9CF8-373A3AB9212F}"/>
          </ac:cxnSpMkLst>
        </pc:cxnChg>
        <pc:cxnChg chg="del mod">
          <ac:chgData name="Eomchaiwon" userId="74fa6080-60df-4f48-a8a6-6e401d75eb48" providerId="ADAL" clId="{7A38DD46-CCC1-4BA8-B670-4BD77C5A96C9}" dt="2021-12-22T14:25:04.185" v="2256" actId="478"/>
          <ac:cxnSpMkLst>
            <pc:docMk/>
            <pc:sldMk cId="3825874733" sldId="269"/>
            <ac:cxnSpMk id="154" creationId="{32DCDC04-2162-4A18-9296-D97D6B44F2A9}"/>
          </ac:cxnSpMkLst>
        </pc:cxnChg>
      </pc:sldChg>
    </pc:docChg>
  </pc:docChgLst>
  <pc:docChgLst>
    <pc:chgData name="Eomchaiwon" userId="74fa6080-60df-4f48-a8a6-6e401d75eb48" providerId="ADAL" clId="{678595B6-AE14-4844-ADF1-C123FAC8A5A7}"/>
    <pc:docChg chg="undo redo custSel addSld delSld modSld">
      <pc:chgData name="Eomchaiwon" userId="74fa6080-60df-4f48-a8a6-6e401d75eb48" providerId="ADAL" clId="{678595B6-AE14-4844-ADF1-C123FAC8A5A7}" dt="2021-12-27T06:28:52.990" v="8397"/>
      <pc:docMkLst>
        <pc:docMk/>
      </pc:docMkLst>
      <pc:sldChg chg="addSp modSp mod">
        <pc:chgData name="Eomchaiwon" userId="74fa6080-60df-4f48-a8a6-6e401d75eb48" providerId="ADAL" clId="{678595B6-AE14-4844-ADF1-C123FAC8A5A7}" dt="2021-12-27T06:28:52.990" v="8397"/>
        <pc:sldMkLst>
          <pc:docMk/>
          <pc:sldMk cId="343943706" sldId="258"/>
        </pc:sldMkLst>
        <pc:spChg chg="mod">
          <ac:chgData name="Eomchaiwon" userId="74fa6080-60df-4f48-a8a6-6e401d75eb48" providerId="ADAL" clId="{678595B6-AE14-4844-ADF1-C123FAC8A5A7}" dt="2021-12-27T06:28:52.990" v="8397"/>
          <ac:spMkLst>
            <pc:docMk/>
            <pc:sldMk cId="343943706" sldId="258"/>
            <ac:spMk id="3" creationId="{244802E2-51AB-4771-9AC6-FEA6D27E8674}"/>
          </ac:spMkLst>
        </pc:spChg>
        <pc:spChg chg="add mod">
          <ac:chgData name="Eomchaiwon" userId="74fa6080-60df-4f48-a8a6-6e401d75eb48" providerId="ADAL" clId="{678595B6-AE14-4844-ADF1-C123FAC8A5A7}" dt="2021-12-27T05:15:11.095" v="7698" actId="1035"/>
          <ac:spMkLst>
            <pc:docMk/>
            <pc:sldMk cId="343943706" sldId="258"/>
            <ac:spMk id="4" creationId="{000CE1B1-7082-4404-9C57-D5F73E653AEA}"/>
          </ac:spMkLst>
        </pc:spChg>
        <pc:spChg chg="add mod">
          <ac:chgData name="Eomchaiwon" userId="74fa6080-60df-4f48-a8a6-6e401d75eb48" providerId="ADAL" clId="{678595B6-AE14-4844-ADF1-C123FAC8A5A7}" dt="2021-12-27T05:11:42.200" v="7626" actId="1076"/>
          <ac:spMkLst>
            <pc:docMk/>
            <pc:sldMk cId="343943706" sldId="258"/>
            <ac:spMk id="5" creationId="{BE9035F9-2565-4A03-9AD0-12F5C25D62E0}"/>
          </ac:spMkLst>
        </pc:spChg>
        <pc:spChg chg="add mod">
          <ac:chgData name="Eomchaiwon" userId="74fa6080-60df-4f48-a8a6-6e401d75eb48" providerId="ADAL" clId="{678595B6-AE14-4844-ADF1-C123FAC8A5A7}" dt="2021-12-27T05:13:02.919" v="7653" actId="207"/>
          <ac:spMkLst>
            <pc:docMk/>
            <pc:sldMk cId="343943706" sldId="258"/>
            <ac:spMk id="6" creationId="{1E56B7E8-CF4E-4007-AC8F-D93848F0B4B3}"/>
          </ac:spMkLst>
        </pc:spChg>
        <pc:spChg chg="add mod">
          <ac:chgData name="Eomchaiwon" userId="74fa6080-60df-4f48-a8a6-6e401d75eb48" providerId="ADAL" clId="{678595B6-AE14-4844-ADF1-C123FAC8A5A7}" dt="2021-12-27T05:13:06.241" v="7654" actId="207"/>
          <ac:spMkLst>
            <pc:docMk/>
            <pc:sldMk cId="343943706" sldId="258"/>
            <ac:spMk id="7" creationId="{ABDBD386-08FE-4362-B3C8-7951A47197F9}"/>
          </ac:spMkLst>
        </pc:spChg>
        <pc:spChg chg="add mod">
          <ac:chgData name="Eomchaiwon" userId="74fa6080-60df-4f48-a8a6-6e401d75eb48" providerId="ADAL" clId="{678595B6-AE14-4844-ADF1-C123FAC8A5A7}" dt="2021-12-27T05:14:44.168" v="7688" actId="114"/>
          <ac:spMkLst>
            <pc:docMk/>
            <pc:sldMk cId="343943706" sldId="258"/>
            <ac:spMk id="8" creationId="{E1C35417-DCA5-4666-A618-CD1CCC6FE7C8}"/>
          </ac:spMkLst>
        </pc:spChg>
        <pc:spChg chg="add mod">
          <ac:chgData name="Eomchaiwon" userId="74fa6080-60df-4f48-a8a6-6e401d75eb48" providerId="ADAL" clId="{678595B6-AE14-4844-ADF1-C123FAC8A5A7}" dt="2021-12-27T05:15:21.083" v="7719" actId="1035"/>
          <ac:spMkLst>
            <pc:docMk/>
            <pc:sldMk cId="343943706" sldId="258"/>
            <ac:spMk id="9" creationId="{CFCFEBDB-3AFB-4268-A0CD-9217F94B5D32}"/>
          </ac:spMkLst>
        </pc:spChg>
        <pc:spChg chg="add mod">
          <ac:chgData name="Eomchaiwon" userId="74fa6080-60df-4f48-a8a6-6e401d75eb48" providerId="ADAL" clId="{678595B6-AE14-4844-ADF1-C123FAC8A5A7}" dt="2021-12-27T05:15:18.055" v="7714" actId="1035"/>
          <ac:spMkLst>
            <pc:docMk/>
            <pc:sldMk cId="343943706" sldId="258"/>
            <ac:spMk id="10" creationId="{D8D07F04-0346-4AF0-85CB-88DA2B64DF69}"/>
          </ac:spMkLst>
        </pc:spChg>
        <pc:spChg chg="add mod">
          <ac:chgData name="Eomchaiwon" userId="74fa6080-60df-4f48-a8a6-6e401d75eb48" providerId="ADAL" clId="{678595B6-AE14-4844-ADF1-C123FAC8A5A7}" dt="2021-12-27T05:15:14.210" v="7705" actId="1035"/>
          <ac:spMkLst>
            <pc:docMk/>
            <pc:sldMk cId="343943706" sldId="258"/>
            <ac:spMk id="11" creationId="{A321CF58-123E-4D09-8B5D-05385ACF6A29}"/>
          </ac:spMkLst>
        </pc:spChg>
      </pc:sldChg>
      <pc:sldChg chg="modSp mod">
        <pc:chgData name="Eomchaiwon" userId="74fa6080-60df-4f48-a8a6-6e401d75eb48" providerId="ADAL" clId="{678595B6-AE14-4844-ADF1-C123FAC8A5A7}" dt="2021-12-21T03:01:29.363" v="1158" actId="1076"/>
        <pc:sldMkLst>
          <pc:docMk/>
          <pc:sldMk cId="0" sldId="259"/>
        </pc:sldMkLst>
        <pc:spChg chg="mod">
          <ac:chgData name="Eomchaiwon" userId="74fa6080-60df-4f48-a8a6-6e401d75eb48" providerId="ADAL" clId="{678595B6-AE14-4844-ADF1-C123FAC8A5A7}" dt="2021-12-21T03:01:29.363" v="1158" actId="1076"/>
          <ac:spMkLst>
            <pc:docMk/>
            <pc:sldMk cId="0" sldId="259"/>
            <ac:spMk id="56" creationId="{00000000-0000-0000-0000-000000000000}"/>
          </ac:spMkLst>
        </pc:spChg>
        <pc:spChg chg="mod">
          <ac:chgData name="Eomchaiwon" userId="74fa6080-60df-4f48-a8a6-6e401d75eb48" providerId="ADAL" clId="{678595B6-AE14-4844-ADF1-C123FAC8A5A7}" dt="2021-12-21T02:02:47.525" v="128" actId="1076"/>
          <ac:spMkLst>
            <pc:docMk/>
            <pc:sldMk cId="0" sldId="259"/>
            <ac:spMk id="62" creationId="{00000000-0000-0000-0000-000000000000}"/>
          </ac:spMkLst>
        </pc:spChg>
      </pc:sldChg>
      <pc:sldChg chg="addSp delSp modSp mod">
        <pc:chgData name="Eomchaiwon" userId="74fa6080-60df-4f48-a8a6-6e401d75eb48" providerId="ADAL" clId="{678595B6-AE14-4844-ADF1-C123FAC8A5A7}" dt="2021-12-27T06:03:49.442" v="7740"/>
        <pc:sldMkLst>
          <pc:docMk/>
          <pc:sldMk cId="0" sldId="260"/>
        </pc:sldMkLst>
        <pc:spChg chg="mod">
          <ac:chgData name="Eomchaiwon" userId="74fa6080-60df-4f48-a8a6-6e401d75eb48" providerId="ADAL" clId="{678595B6-AE14-4844-ADF1-C123FAC8A5A7}" dt="2021-12-21T03:02:09.271" v="1164" actId="1076"/>
          <ac:spMkLst>
            <pc:docMk/>
            <pc:sldMk cId="0" sldId="260"/>
            <ac:spMk id="24" creationId="{00000000-0000-0000-0000-000000000000}"/>
          </ac:spMkLst>
        </pc:spChg>
        <pc:spChg chg="mod">
          <ac:chgData name="Eomchaiwon" userId="74fa6080-60df-4f48-a8a6-6e401d75eb48" providerId="ADAL" clId="{678595B6-AE14-4844-ADF1-C123FAC8A5A7}" dt="2021-12-21T02:59:34.913" v="1130" actId="1035"/>
          <ac:spMkLst>
            <pc:docMk/>
            <pc:sldMk cId="0" sldId="260"/>
            <ac:spMk id="25" creationId="{00000000-0000-0000-0000-000000000000}"/>
          </ac:spMkLst>
        </pc:spChg>
        <pc:spChg chg="mod">
          <ac:chgData name="Eomchaiwon" userId="74fa6080-60df-4f48-a8a6-6e401d75eb48" providerId="ADAL" clId="{678595B6-AE14-4844-ADF1-C123FAC8A5A7}" dt="2021-12-21T03:00:21.482" v="1142" actId="1035"/>
          <ac:spMkLst>
            <pc:docMk/>
            <pc:sldMk cId="0" sldId="260"/>
            <ac:spMk id="26" creationId="{00000000-0000-0000-0000-000000000000}"/>
          </ac:spMkLst>
        </pc:spChg>
        <pc:spChg chg="mod">
          <ac:chgData name="Eomchaiwon" userId="74fa6080-60df-4f48-a8a6-6e401d75eb48" providerId="ADAL" clId="{678595B6-AE14-4844-ADF1-C123FAC8A5A7}" dt="2021-12-21T03:00:30.596" v="1148" actId="1076"/>
          <ac:spMkLst>
            <pc:docMk/>
            <pc:sldMk cId="0" sldId="260"/>
            <ac:spMk id="27" creationId="{00000000-0000-0000-0000-000000000000}"/>
          </ac:spMkLst>
        </pc:spChg>
        <pc:spChg chg="mod">
          <ac:chgData name="Eomchaiwon" userId="74fa6080-60df-4f48-a8a6-6e401d75eb48" providerId="ADAL" clId="{678595B6-AE14-4844-ADF1-C123FAC8A5A7}" dt="2021-12-21T03:00:32.792" v="1149" actId="1076"/>
          <ac:spMkLst>
            <pc:docMk/>
            <pc:sldMk cId="0" sldId="260"/>
            <ac:spMk id="28" creationId="{00000000-0000-0000-0000-000000000000}"/>
          </ac:spMkLst>
        </pc:spChg>
        <pc:spChg chg="mod">
          <ac:chgData name="Eomchaiwon" userId="74fa6080-60df-4f48-a8a6-6e401d75eb48" providerId="ADAL" clId="{678595B6-AE14-4844-ADF1-C123FAC8A5A7}" dt="2021-12-21T03:00:36.270" v="1150" actId="1076"/>
          <ac:spMkLst>
            <pc:docMk/>
            <pc:sldMk cId="0" sldId="260"/>
            <ac:spMk id="29" creationId="{00000000-0000-0000-0000-000000000000}"/>
          </ac:spMkLst>
        </pc:spChg>
        <pc:spChg chg="mod">
          <ac:chgData name="Eomchaiwon" userId="74fa6080-60df-4f48-a8a6-6e401d75eb48" providerId="ADAL" clId="{678595B6-AE14-4844-ADF1-C123FAC8A5A7}" dt="2021-12-21T03:00:39.485" v="1151" actId="1076"/>
          <ac:spMkLst>
            <pc:docMk/>
            <pc:sldMk cId="0" sldId="260"/>
            <ac:spMk id="30" creationId="{00000000-0000-0000-0000-000000000000}"/>
          </ac:spMkLst>
        </pc:spChg>
        <pc:spChg chg="add mod">
          <ac:chgData name="Eomchaiwon" userId="74fa6080-60df-4f48-a8a6-6e401d75eb48" providerId="ADAL" clId="{678595B6-AE14-4844-ADF1-C123FAC8A5A7}" dt="2021-12-21T03:00:44.855" v="1153" actId="1076"/>
          <ac:spMkLst>
            <pc:docMk/>
            <pc:sldMk cId="0" sldId="260"/>
            <ac:spMk id="41" creationId="{E4C1F972-63D9-4947-945D-F92E4A7EEA58}"/>
          </ac:spMkLst>
        </pc:spChg>
        <pc:spChg chg="add mod">
          <ac:chgData name="Eomchaiwon" userId="74fa6080-60df-4f48-a8a6-6e401d75eb48" providerId="ADAL" clId="{678595B6-AE14-4844-ADF1-C123FAC8A5A7}" dt="2021-12-21T03:00:41.655" v="1152" actId="1076"/>
          <ac:spMkLst>
            <pc:docMk/>
            <pc:sldMk cId="0" sldId="260"/>
            <ac:spMk id="61" creationId="{0FCC3A36-FBC8-4209-9918-9924674E66F6}"/>
          </ac:spMkLst>
        </pc:spChg>
        <pc:spChg chg="mod">
          <ac:chgData name="Eomchaiwon" userId="74fa6080-60df-4f48-a8a6-6e401d75eb48" providerId="ADAL" clId="{678595B6-AE14-4844-ADF1-C123FAC8A5A7}" dt="2021-12-21T03:02:50.885" v="1177" actId="1076"/>
          <ac:spMkLst>
            <pc:docMk/>
            <pc:sldMk cId="0" sldId="260"/>
            <ac:spMk id="103" creationId="{00000000-0000-0000-0000-000000000000}"/>
          </ac:spMkLst>
        </pc:spChg>
        <pc:spChg chg="del">
          <ac:chgData name="Eomchaiwon" userId="74fa6080-60df-4f48-a8a6-6e401d75eb48" providerId="ADAL" clId="{678595B6-AE14-4844-ADF1-C123FAC8A5A7}" dt="2021-12-21T02:50:53.845" v="970" actId="478"/>
          <ac:spMkLst>
            <pc:docMk/>
            <pc:sldMk cId="0" sldId="260"/>
            <ac:spMk id="105" creationId="{00000000-0000-0000-0000-000000000000}"/>
          </ac:spMkLst>
        </pc:spChg>
        <pc:spChg chg="del">
          <ac:chgData name="Eomchaiwon" userId="74fa6080-60df-4f48-a8a6-6e401d75eb48" providerId="ADAL" clId="{678595B6-AE14-4844-ADF1-C123FAC8A5A7}" dt="2021-12-21T02:50:52.550" v="969" actId="478"/>
          <ac:spMkLst>
            <pc:docMk/>
            <pc:sldMk cId="0" sldId="260"/>
            <ac:spMk id="106" creationId="{00000000-0000-0000-0000-000000000000}"/>
          </ac:spMkLst>
        </pc:spChg>
        <pc:spChg chg="del mod">
          <ac:chgData name="Eomchaiwon" userId="74fa6080-60df-4f48-a8a6-6e401d75eb48" providerId="ADAL" clId="{678595B6-AE14-4844-ADF1-C123FAC8A5A7}" dt="2021-12-21T02:50:50.228" v="967" actId="478"/>
          <ac:spMkLst>
            <pc:docMk/>
            <pc:sldMk cId="0" sldId="260"/>
            <ac:spMk id="107" creationId="{00000000-0000-0000-0000-000000000000}"/>
          </ac:spMkLst>
        </pc:spChg>
        <pc:spChg chg="del mod">
          <ac:chgData name="Eomchaiwon" userId="74fa6080-60df-4f48-a8a6-6e401d75eb48" providerId="ADAL" clId="{678595B6-AE14-4844-ADF1-C123FAC8A5A7}" dt="2021-12-21T02:50:47.685" v="965" actId="478"/>
          <ac:spMkLst>
            <pc:docMk/>
            <pc:sldMk cId="0" sldId="260"/>
            <ac:spMk id="108" creationId="{00000000-0000-0000-0000-000000000000}"/>
          </ac:spMkLst>
        </pc:spChg>
        <pc:spChg chg="del">
          <ac:chgData name="Eomchaiwon" userId="74fa6080-60df-4f48-a8a6-6e401d75eb48" providerId="ADAL" clId="{678595B6-AE14-4844-ADF1-C123FAC8A5A7}" dt="2021-12-21T02:50:44.003" v="961" actId="478"/>
          <ac:spMkLst>
            <pc:docMk/>
            <pc:sldMk cId="0" sldId="260"/>
            <ac:spMk id="109" creationId="{00000000-0000-0000-0000-000000000000}"/>
          </ac:spMkLst>
        </pc:spChg>
        <pc:spChg chg="del mod">
          <ac:chgData name="Eomchaiwon" userId="74fa6080-60df-4f48-a8a6-6e401d75eb48" providerId="ADAL" clId="{678595B6-AE14-4844-ADF1-C123FAC8A5A7}" dt="2021-12-21T03:02:12.101" v="1166" actId="478"/>
          <ac:spMkLst>
            <pc:docMk/>
            <pc:sldMk cId="0" sldId="260"/>
            <ac:spMk id="114" creationId="{00000000-0000-0000-0000-000000000000}"/>
          </ac:spMkLst>
        </pc:spChg>
        <pc:spChg chg="mod">
          <ac:chgData name="Eomchaiwon" userId="74fa6080-60df-4f48-a8a6-6e401d75eb48" providerId="ADAL" clId="{678595B6-AE14-4844-ADF1-C123FAC8A5A7}" dt="2021-12-27T06:03:49.442" v="7740"/>
          <ac:spMkLst>
            <pc:docMk/>
            <pc:sldMk cId="0" sldId="260"/>
            <ac:spMk id="115" creationId="{00000000-0000-0000-0000-000000000000}"/>
          </ac:spMkLst>
        </pc:spChg>
        <pc:spChg chg="add mod">
          <ac:chgData name="Eomchaiwon" userId="74fa6080-60df-4f48-a8a6-6e401d75eb48" providerId="ADAL" clId="{678595B6-AE14-4844-ADF1-C123FAC8A5A7}" dt="2021-12-21T03:00:58.988" v="1155" actId="1076"/>
          <ac:spMkLst>
            <pc:docMk/>
            <pc:sldMk cId="0" sldId="260"/>
            <ac:spMk id="131" creationId="{09C3F62C-15FC-4532-BB5C-B328144ADE0A}"/>
          </ac:spMkLst>
        </pc:spChg>
        <pc:spChg chg="add mod">
          <ac:chgData name="Eomchaiwon" userId="74fa6080-60df-4f48-a8a6-6e401d75eb48" providerId="ADAL" clId="{678595B6-AE14-4844-ADF1-C123FAC8A5A7}" dt="2021-12-21T03:01:40.935" v="1161" actId="1076"/>
          <ac:spMkLst>
            <pc:docMk/>
            <pc:sldMk cId="0" sldId="260"/>
            <ac:spMk id="134" creationId="{48AC2476-C312-4183-B007-63EA88798C0A}"/>
          </ac:spMkLst>
        </pc:spChg>
        <pc:spChg chg="add del mod">
          <ac:chgData name="Eomchaiwon" userId="74fa6080-60df-4f48-a8a6-6e401d75eb48" providerId="ADAL" clId="{678595B6-AE14-4844-ADF1-C123FAC8A5A7}" dt="2021-12-21T03:04:47.777" v="1261"/>
          <ac:spMkLst>
            <pc:docMk/>
            <pc:sldMk cId="0" sldId="260"/>
            <ac:spMk id="144" creationId="{7E70B9F3-8F21-4F37-95C5-0EA7CD4F385D}"/>
          </ac:spMkLst>
        </pc:spChg>
        <pc:cxnChg chg="add mod">
          <ac:chgData name="Eomchaiwon" userId="74fa6080-60df-4f48-a8a6-6e401d75eb48" providerId="ADAL" clId="{678595B6-AE14-4844-ADF1-C123FAC8A5A7}" dt="2021-12-21T03:00:44.855" v="1153" actId="1076"/>
          <ac:cxnSpMkLst>
            <pc:docMk/>
            <pc:sldMk cId="0" sldId="260"/>
            <ac:cxnSpMk id="9" creationId="{F720D237-5532-477D-988E-CF717B7FC621}"/>
          </ac:cxnSpMkLst>
        </pc:cxnChg>
        <pc:cxnChg chg="mod">
          <ac:chgData name="Eomchaiwon" userId="74fa6080-60df-4f48-a8a6-6e401d75eb48" providerId="ADAL" clId="{678595B6-AE14-4844-ADF1-C123FAC8A5A7}" dt="2021-12-21T03:02:57.553" v="1178" actId="14100"/>
          <ac:cxnSpMkLst>
            <pc:docMk/>
            <pc:sldMk cId="0" sldId="260"/>
            <ac:cxnSpMk id="32" creationId="{00000000-0000-0000-0000-000000000000}"/>
          </ac:cxnSpMkLst>
        </pc:cxnChg>
        <pc:cxnChg chg="mod">
          <ac:chgData name="Eomchaiwon" userId="74fa6080-60df-4f48-a8a6-6e401d75eb48" providerId="ADAL" clId="{678595B6-AE14-4844-ADF1-C123FAC8A5A7}" dt="2021-12-21T03:00:21.482" v="1142" actId="1035"/>
          <ac:cxnSpMkLst>
            <pc:docMk/>
            <pc:sldMk cId="0" sldId="260"/>
            <ac:cxnSpMk id="34" creationId="{00000000-0000-0000-0000-000000000000}"/>
          </ac:cxnSpMkLst>
        </pc:cxnChg>
        <pc:cxnChg chg="mod">
          <ac:chgData name="Eomchaiwon" userId="74fa6080-60df-4f48-a8a6-6e401d75eb48" providerId="ADAL" clId="{678595B6-AE14-4844-ADF1-C123FAC8A5A7}" dt="2021-12-21T03:00:30.596" v="1148" actId="1076"/>
          <ac:cxnSpMkLst>
            <pc:docMk/>
            <pc:sldMk cId="0" sldId="260"/>
            <ac:cxnSpMk id="36" creationId="{00000000-0000-0000-0000-000000000000}"/>
          </ac:cxnSpMkLst>
        </pc:cxnChg>
        <pc:cxnChg chg="mod">
          <ac:chgData name="Eomchaiwon" userId="74fa6080-60df-4f48-a8a6-6e401d75eb48" providerId="ADAL" clId="{678595B6-AE14-4844-ADF1-C123FAC8A5A7}" dt="2021-12-21T03:00:32.792" v="1149" actId="1076"/>
          <ac:cxnSpMkLst>
            <pc:docMk/>
            <pc:sldMk cId="0" sldId="260"/>
            <ac:cxnSpMk id="40" creationId="{00000000-0000-0000-0000-000000000000}"/>
          </ac:cxnSpMkLst>
        </pc:cxnChg>
        <pc:cxnChg chg="mod">
          <ac:chgData name="Eomchaiwon" userId="74fa6080-60df-4f48-a8a6-6e401d75eb48" providerId="ADAL" clId="{678595B6-AE14-4844-ADF1-C123FAC8A5A7}" dt="2021-12-21T03:00:36.270" v="1150" actId="1076"/>
          <ac:cxnSpMkLst>
            <pc:docMk/>
            <pc:sldMk cId="0" sldId="260"/>
            <ac:cxnSpMk id="42" creationId="{00000000-0000-0000-0000-000000000000}"/>
          </ac:cxnSpMkLst>
        </pc:cxnChg>
        <pc:cxnChg chg="mod">
          <ac:chgData name="Eomchaiwon" userId="74fa6080-60df-4f48-a8a6-6e401d75eb48" providerId="ADAL" clId="{678595B6-AE14-4844-ADF1-C123FAC8A5A7}" dt="2021-12-21T03:00:39.485" v="1151" actId="1076"/>
          <ac:cxnSpMkLst>
            <pc:docMk/>
            <pc:sldMk cId="0" sldId="260"/>
            <ac:cxnSpMk id="44" creationId="{00000000-0000-0000-0000-000000000000}"/>
          </ac:cxnSpMkLst>
        </pc:cxnChg>
        <pc:cxnChg chg="del mod">
          <ac:chgData name="Eomchaiwon" userId="74fa6080-60df-4f48-a8a6-6e401d75eb48" providerId="ADAL" clId="{678595B6-AE14-4844-ADF1-C123FAC8A5A7}" dt="2021-12-21T02:50:42.790" v="960" actId="478"/>
          <ac:cxnSpMkLst>
            <pc:docMk/>
            <pc:sldMk cId="0" sldId="260"/>
            <ac:cxnSpMk id="60" creationId="{00000000-0000-0000-0000-000000000000}"/>
          </ac:cxnSpMkLst>
        </pc:cxnChg>
        <pc:cxnChg chg="del mod">
          <ac:chgData name="Eomchaiwon" userId="74fa6080-60df-4f48-a8a6-6e401d75eb48" providerId="ADAL" clId="{678595B6-AE14-4844-ADF1-C123FAC8A5A7}" dt="2021-12-21T02:50:44.899" v="962" actId="478"/>
          <ac:cxnSpMkLst>
            <pc:docMk/>
            <pc:sldMk cId="0" sldId="260"/>
            <ac:cxnSpMk id="63" creationId="{00000000-0000-0000-0000-000000000000}"/>
          </ac:cxnSpMkLst>
        </pc:cxnChg>
        <pc:cxnChg chg="del mod">
          <ac:chgData name="Eomchaiwon" userId="74fa6080-60df-4f48-a8a6-6e401d75eb48" providerId="ADAL" clId="{678595B6-AE14-4844-ADF1-C123FAC8A5A7}" dt="2021-12-21T02:50:46.420" v="964" actId="478"/>
          <ac:cxnSpMkLst>
            <pc:docMk/>
            <pc:sldMk cId="0" sldId="260"/>
            <ac:cxnSpMk id="65" creationId="{00000000-0000-0000-0000-000000000000}"/>
          </ac:cxnSpMkLst>
        </pc:cxnChg>
        <pc:cxnChg chg="add mod">
          <ac:chgData name="Eomchaiwon" userId="74fa6080-60df-4f48-a8a6-6e401d75eb48" providerId="ADAL" clId="{678595B6-AE14-4844-ADF1-C123FAC8A5A7}" dt="2021-12-21T03:00:41.655" v="1152" actId="1076"/>
          <ac:cxnSpMkLst>
            <pc:docMk/>
            <pc:sldMk cId="0" sldId="260"/>
            <ac:cxnSpMk id="66" creationId="{C1FC6C13-B654-428C-B0EA-BF24282DEC41}"/>
          </ac:cxnSpMkLst>
        </pc:cxnChg>
        <pc:cxnChg chg="del">
          <ac:chgData name="Eomchaiwon" userId="74fa6080-60df-4f48-a8a6-6e401d75eb48" providerId="ADAL" clId="{678595B6-AE14-4844-ADF1-C123FAC8A5A7}" dt="2021-12-21T02:50:51.156" v="968" actId="478"/>
          <ac:cxnSpMkLst>
            <pc:docMk/>
            <pc:sldMk cId="0" sldId="260"/>
            <ac:cxnSpMk id="75" creationId="{00000000-0000-0000-0000-000000000000}"/>
          </ac:cxnSpMkLst>
        </pc:cxnChg>
        <pc:cxnChg chg="del mod">
          <ac:chgData name="Eomchaiwon" userId="74fa6080-60df-4f48-a8a6-6e401d75eb48" providerId="ADAL" clId="{678595B6-AE14-4844-ADF1-C123FAC8A5A7}" dt="2021-12-21T02:50:54.958" v="971" actId="478"/>
          <ac:cxnSpMkLst>
            <pc:docMk/>
            <pc:sldMk cId="0" sldId="260"/>
            <ac:cxnSpMk id="92" creationId="{00000000-0000-0000-0000-000000000000}"/>
          </ac:cxnSpMkLst>
        </pc:cxnChg>
        <pc:cxnChg chg="mod">
          <ac:chgData name="Eomchaiwon" userId="74fa6080-60df-4f48-a8a6-6e401d75eb48" providerId="ADAL" clId="{678595B6-AE14-4844-ADF1-C123FAC8A5A7}" dt="2021-12-21T03:03:03.228" v="1180" actId="14100"/>
          <ac:cxnSpMkLst>
            <pc:docMk/>
            <pc:sldMk cId="0" sldId="260"/>
            <ac:cxnSpMk id="98" creationId="{00000000-0000-0000-0000-000000000000}"/>
          </ac:cxnSpMkLst>
        </pc:cxnChg>
        <pc:cxnChg chg="del mod">
          <ac:chgData name="Eomchaiwon" userId="74fa6080-60df-4f48-a8a6-6e401d75eb48" providerId="ADAL" clId="{678595B6-AE14-4844-ADF1-C123FAC8A5A7}" dt="2021-12-21T03:02:13.587" v="1167" actId="478"/>
          <ac:cxnSpMkLst>
            <pc:docMk/>
            <pc:sldMk cId="0" sldId="260"/>
            <ac:cxnSpMk id="111" creationId="{00000000-0000-0000-0000-000000000000}"/>
          </ac:cxnSpMkLst>
        </pc:cxnChg>
        <pc:cxnChg chg="add mod">
          <ac:chgData name="Eomchaiwon" userId="74fa6080-60df-4f48-a8a6-6e401d75eb48" providerId="ADAL" clId="{678595B6-AE14-4844-ADF1-C123FAC8A5A7}" dt="2021-12-21T03:01:20.508" v="1157" actId="13822"/>
          <ac:cxnSpMkLst>
            <pc:docMk/>
            <pc:sldMk cId="0" sldId="260"/>
            <ac:cxnSpMk id="133" creationId="{769507BA-5420-4C35-8774-EB7BAD3ED48F}"/>
          </ac:cxnSpMkLst>
        </pc:cxnChg>
        <pc:cxnChg chg="add mod">
          <ac:chgData name="Eomchaiwon" userId="74fa6080-60df-4f48-a8a6-6e401d75eb48" providerId="ADAL" clId="{678595B6-AE14-4844-ADF1-C123FAC8A5A7}" dt="2021-12-21T03:02:21.727" v="1169" actId="13822"/>
          <ac:cxnSpMkLst>
            <pc:docMk/>
            <pc:sldMk cId="0" sldId="260"/>
            <ac:cxnSpMk id="136" creationId="{3BDEFB6B-5058-4761-AD7D-A5EFC4058FC0}"/>
          </ac:cxnSpMkLst>
        </pc:cxnChg>
      </pc:sldChg>
      <pc:sldChg chg="addSp delSp modSp mod">
        <pc:chgData name="Eomchaiwon" userId="74fa6080-60df-4f48-a8a6-6e401d75eb48" providerId="ADAL" clId="{678595B6-AE14-4844-ADF1-C123FAC8A5A7}" dt="2021-12-21T03:10:59.793" v="1666" actId="20577"/>
        <pc:sldMkLst>
          <pc:docMk/>
          <pc:sldMk cId="0" sldId="261"/>
        </pc:sldMkLst>
        <pc:spChg chg="add mod">
          <ac:chgData name="Eomchaiwon" userId="74fa6080-60df-4f48-a8a6-6e401d75eb48" providerId="ADAL" clId="{678595B6-AE14-4844-ADF1-C123FAC8A5A7}" dt="2021-12-21T02:06:22.208" v="178" actId="20577"/>
          <ac:spMkLst>
            <pc:docMk/>
            <pc:sldMk cId="0" sldId="261"/>
            <ac:spMk id="7" creationId="{247938DF-53FC-49AD-A307-EF6646FDDAC6}"/>
          </ac:spMkLst>
        </pc:spChg>
        <pc:spChg chg="add mod">
          <ac:chgData name="Eomchaiwon" userId="74fa6080-60df-4f48-a8a6-6e401d75eb48" providerId="ADAL" clId="{678595B6-AE14-4844-ADF1-C123FAC8A5A7}" dt="2021-12-21T02:02:10.221" v="122" actId="1036"/>
          <ac:spMkLst>
            <pc:docMk/>
            <pc:sldMk cId="0" sldId="261"/>
            <ac:spMk id="11" creationId="{7609F75C-E0F3-43BF-9AB7-6823F394C008}"/>
          </ac:spMkLst>
        </pc:spChg>
        <pc:spChg chg="add mod">
          <ac:chgData name="Eomchaiwon" userId="74fa6080-60df-4f48-a8a6-6e401d75eb48" providerId="ADAL" clId="{678595B6-AE14-4844-ADF1-C123FAC8A5A7}" dt="2021-12-21T02:14:13.671" v="349" actId="1038"/>
          <ac:spMkLst>
            <pc:docMk/>
            <pc:sldMk cId="0" sldId="261"/>
            <ac:spMk id="18" creationId="{6C93295B-9458-429A-BACC-4E3E7D7B9503}"/>
          </ac:spMkLst>
        </pc:spChg>
        <pc:spChg chg="add mod">
          <ac:chgData name="Eomchaiwon" userId="74fa6080-60df-4f48-a8a6-6e401d75eb48" providerId="ADAL" clId="{678595B6-AE14-4844-ADF1-C123FAC8A5A7}" dt="2021-12-21T02:02:57.282" v="130" actId="1076"/>
          <ac:spMkLst>
            <pc:docMk/>
            <pc:sldMk cId="0" sldId="261"/>
            <ac:spMk id="24" creationId="{21D8A035-BF38-42A5-A6AA-0F0576D692F4}"/>
          </ac:spMkLst>
        </pc:spChg>
        <pc:spChg chg="add mod">
          <ac:chgData name="Eomchaiwon" userId="74fa6080-60df-4f48-a8a6-6e401d75eb48" providerId="ADAL" clId="{678595B6-AE14-4844-ADF1-C123FAC8A5A7}" dt="2021-12-21T02:04:48.753" v="168" actId="20577"/>
          <ac:spMkLst>
            <pc:docMk/>
            <pc:sldMk cId="0" sldId="261"/>
            <ac:spMk id="29" creationId="{0F1A7495-516D-4B52-A947-ECA819EA6F9C}"/>
          </ac:spMkLst>
        </pc:spChg>
        <pc:spChg chg="add mod">
          <ac:chgData name="Eomchaiwon" userId="74fa6080-60df-4f48-a8a6-6e401d75eb48" providerId="ADAL" clId="{678595B6-AE14-4844-ADF1-C123FAC8A5A7}" dt="2021-12-21T02:14:31.490" v="371" actId="1076"/>
          <ac:spMkLst>
            <pc:docMk/>
            <pc:sldMk cId="0" sldId="261"/>
            <ac:spMk id="30" creationId="{479CA9A7-AB81-443E-A43C-7BF44F740D54}"/>
          </ac:spMkLst>
        </pc:spChg>
        <pc:spChg chg="add mod">
          <ac:chgData name="Eomchaiwon" userId="74fa6080-60df-4f48-a8a6-6e401d75eb48" providerId="ADAL" clId="{678595B6-AE14-4844-ADF1-C123FAC8A5A7}" dt="2021-12-21T02:14:41.540" v="374" actId="1076"/>
          <ac:spMkLst>
            <pc:docMk/>
            <pc:sldMk cId="0" sldId="261"/>
            <ac:spMk id="39" creationId="{E65DD8FE-5AE5-48A4-B890-0B6301CC7131}"/>
          </ac:spMkLst>
        </pc:spChg>
        <pc:spChg chg="add mod">
          <ac:chgData name="Eomchaiwon" userId="74fa6080-60df-4f48-a8a6-6e401d75eb48" providerId="ADAL" clId="{678595B6-AE14-4844-ADF1-C123FAC8A5A7}" dt="2021-12-21T02:14:52.032" v="376" actId="1076"/>
          <ac:spMkLst>
            <pc:docMk/>
            <pc:sldMk cId="0" sldId="261"/>
            <ac:spMk id="41" creationId="{A2C23BC2-9ECA-49A8-AB89-E91C70BAE3C1}"/>
          </ac:spMkLst>
        </pc:spChg>
        <pc:spChg chg="add mod">
          <ac:chgData name="Eomchaiwon" userId="74fa6080-60df-4f48-a8a6-6e401d75eb48" providerId="ADAL" clId="{678595B6-AE14-4844-ADF1-C123FAC8A5A7}" dt="2021-12-21T02:14:34.628" v="372" actId="1076"/>
          <ac:spMkLst>
            <pc:docMk/>
            <pc:sldMk cId="0" sldId="261"/>
            <ac:spMk id="43" creationId="{4B634D73-36E3-4A61-8725-F0F5464A9769}"/>
          </ac:spMkLst>
        </pc:spChg>
        <pc:spChg chg="add mod">
          <ac:chgData name="Eomchaiwon" userId="74fa6080-60df-4f48-a8a6-6e401d75eb48" providerId="ADAL" clId="{678595B6-AE14-4844-ADF1-C123FAC8A5A7}" dt="2021-12-21T02:17:11.553" v="486" actId="1038"/>
          <ac:spMkLst>
            <pc:docMk/>
            <pc:sldMk cId="0" sldId="261"/>
            <ac:spMk id="46" creationId="{ABF62A46-DC70-4C5B-9738-06B31337D4AF}"/>
          </ac:spMkLst>
        </pc:spChg>
        <pc:spChg chg="add mod">
          <ac:chgData name="Eomchaiwon" userId="74fa6080-60df-4f48-a8a6-6e401d75eb48" providerId="ADAL" clId="{678595B6-AE14-4844-ADF1-C123FAC8A5A7}" dt="2021-12-21T02:13:33.914" v="301" actId="1076"/>
          <ac:spMkLst>
            <pc:docMk/>
            <pc:sldMk cId="0" sldId="261"/>
            <ac:spMk id="54" creationId="{6F618902-9BD7-427A-B63D-602AE2702D5F}"/>
          </ac:spMkLst>
        </pc:spChg>
        <pc:spChg chg="add mod">
          <ac:chgData name="Eomchaiwon" userId="74fa6080-60df-4f48-a8a6-6e401d75eb48" providerId="ADAL" clId="{678595B6-AE14-4844-ADF1-C123FAC8A5A7}" dt="2021-12-21T02:15:20.823" v="397" actId="1076"/>
          <ac:spMkLst>
            <pc:docMk/>
            <pc:sldMk cId="0" sldId="261"/>
            <ac:spMk id="59" creationId="{6A4DC3EA-2B6C-49D6-AFB1-381CED1C9463}"/>
          </ac:spMkLst>
        </pc:spChg>
        <pc:spChg chg="add mod">
          <ac:chgData name="Eomchaiwon" userId="74fa6080-60df-4f48-a8a6-6e401d75eb48" providerId="ADAL" clId="{678595B6-AE14-4844-ADF1-C123FAC8A5A7}" dt="2021-12-21T02:16:32.502" v="434"/>
          <ac:spMkLst>
            <pc:docMk/>
            <pc:sldMk cId="0" sldId="261"/>
            <ac:spMk id="66" creationId="{DC5C3C3F-EF9F-440B-A266-71A1E3BDEFCD}"/>
          </ac:spMkLst>
        </pc:spChg>
        <pc:spChg chg="add mod">
          <ac:chgData name="Eomchaiwon" userId="74fa6080-60df-4f48-a8a6-6e401d75eb48" providerId="ADAL" clId="{678595B6-AE14-4844-ADF1-C123FAC8A5A7}" dt="2021-12-21T02:17:04.130" v="471" actId="1076"/>
          <ac:spMkLst>
            <pc:docMk/>
            <pc:sldMk cId="0" sldId="261"/>
            <ac:spMk id="67" creationId="{CC761C0E-498B-4BEC-AD28-86D8133EE34F}"/>
          </ac:spMkLst>
        </pc:spChg>
        <pc:spChg chg="add mod">
          <ac:chgData name="Eomchaiwon" userId="74fa6080-60df-4f48-a8a6-6e401d75eb48" providerId="ADAL" clId="{678595B6-AE14-4844-ADF1-C123FAC8A5A7}" dt="2021-12-21T02:17:44.004" v="525"/>
          <ac:spMkLst>
            <pc:docMk/>
            <pc:sldMk cId="0" sldId="261"/>
            <ac:spMk id="69" creationId="{FA380F90-4D36-4B6E-A68B-B5874B513823}"/>
          </ac:spMkLst>
        </pc:spChg>
        <pc:spChg chg="add mod">
          <ac:chgData name="Eomchaiwon" userId="74fa6080-60df-4f48-a8a6-6e401d75eb48" providerId="ADAL" clId="{678595B6-AE14-4844-ADF1-C123FAC8A5A7}" dt="2021-12-21T03:10:59.793" v="1666" actId="20577"/>
          <ac:spMkLst>
            <pc:docMk/>
            <pc:sldMk cId="0" sldId="261"/>
            <ac:spMk id="70" creationId="{531B141D-FB99-45A4-B75D-E6DBB6680C6E}"/>
          </ac:spMkLst>
        </pc:spChg>
        <pc:spChg chg="mod">
          <ac:chgData name="Eomchaiwon" userId="74fa6080-60df-4f48-a8a6-6e401d75eb48" providerId="ADAL" clId="{678595B6-AE14-4844-ADF1-C123FAC8A5A7}" dt="2021-12-21T02:02:06.417" v="114" actId="1076"/>
          <ac:spMkLst>
            <pc:docMk/>
            <pc:sldMk cId="0" sldId="261"/>
            <ac:spMk id="129" creationId="{00000000-0000-0000-0000-000000000000}"/>
          </ac:spMkLst>
        </pc:spChg>
        <pc:spChg chg="mod">
          <ac:chgData name="Eomchaiwon" userId="74fa6080-60df-4f48-a8a6-6e401d75eb48" providerId="ADAL" clId="{678595B6-AE14-4844-ADF1-C123FAC8A5A7}" dt="2021-12-21T02:01:40.720" v="100" actId="1036"/>
          <ac:spMkLst>
            <pc:docMk/>
            <pc:sldMk cId="0" sldId="261"/>
            <ac:spMk id="130" creationId="{00000000-0000-0000-0000-000000000000}"/>
          </ac:spMkLst>
        </pc:spChg>
        <pc:cxnChg chg="add mod">
          <ac:chgData name="Eomchaiwon" userId="74fa6080-60df-4f48-a8a6-6e401d75eb48" providerId="ADAL" clId="{678595B6-AE14-4844-ADF1-C123FAC8A5A7}" dt="2021-12-21T02:01:40.720" v="100" actId="1036"/>
          <ac:cxnSpMkLst>
            <pc:docMk/>
            <pc:sldMk cId="0" sldId="261"/>
            <ac:cxnSpMk id="5" creationId="{41D67384-DBF4-4392-AFD1-3543C3B27D83}"/>
          </ac:cxnSpMkLst>
        </pc:cxnChg>
        <pc:cxnChg chg="add mod">
          <ac:chgData name="Eomchaiwon" userId="74fa6080-60df-4f48-a8a6-6e401d75eb48" providerId="ADAL" clId="{678595B6-AE14-4844-ADF1-C123FAC8A5A7}" dt="2021-12-21T02:01:42.582" v="104" actId="1036"/>
          <ac:cxnSpMkLst>
            <pc:docMk/>
            <pc:sldMk cId="0" sldId="261"/>
            <ac:cxnSpMk id="9" creationId="{9449AE60-CA0D-45D4-BEAE-D12BBE71F467}"/>
          </ac:cxnSpMkLst>
        </pc:cxnChg>
        <pc:cxnChg chg="add mod">
          <ac:chgData name="Eomchaiwon" userId="74fa6080-60df-4f48-a8a6-6e401d75eb48" providerId="ADAL" clId="{678595B6-AE14-4844-ADF1-C123FAC8A5A7}" dt="2021-12-21T02:02:10.221" v="122" actId="1036"/>
          <ac:cxnSpMkLst>
            <pc:docMk/>
            <pc:sldMk cId="0" sldId="261"/>
            <ac:cxnSpMk id="13" creationId="{F09A0C82-4B97-4EF3-9589-FCCE080353E9}"/>
          </ac:cxnSpMkLst>
        </pc:cxnChg>
        <pc:cxnChg chg="add mod">
          <ac:chgData name="Eomchaiwon" userId="74fa6080-60df-4f48-a8a6-6e401d75eb48" providerId="ADAL" clId="{678595B6-AE14-4844-ADF1-C123FAC8A5A7}" dt="2021-12-21T02:02:10.221" v="122" actId="1036"/>
          <ac:cxnSpMkLst>
            <pc:docMk/>
            <pc:sldMk cId="0" sldId="261"/>
            <ac:cxnSpMk id="16" creationId="{A749CEEE-8FE6-4C18-A641-4865ED246AFB}"/>
          </ac:cxnSpMkLst>
        </pc:cxnChg>
        <pc:cxnChg chg="add mod">
          <ac:chgData name="Eomchaiwon" userId="74fa6080-60df-4f48-a8a6-6e401d75eb48" providerId="ADAL" clId="{678595B6-AE14-4844-ADF1-C123FAC8A5A7}" dt="2021-12-21T02:14:13.671" v="349" actId="1038"/>
          <ac:cxnSpMkLst>
            <pc:docMk/>
            <pc:sldMk cId="0" sldId="261"/>
            <ac:cxnSpMk id="20" creationId="{782CEBC1-A93E-44E8-BEC6-764B060D90C2}"/>
          </ac:cxnSpMkLst>
        </pc:cxnChg>
        <pc:cxnChg chg="add del mod">
          <ac:chgData name="Eomchaiwon" userId="74fa6080-60df-4f48-a8a6-6e401d75eb48" providerId="ADAL" clId="{678595B6-AE14-4844-ADF1-C123FAC8A5A7}" dt="2021-12-21T02:02:25.829" v="124" actId="478"/>
          <ac:cxnSpMkLst>
            <pc:docMk/>
            <pc:sldMk cId="0" sldId="261"/>
            <ac:cxnSpMk id="22" creationId="{93D63C38-8934-4E38-9CC3-82DC6B7871F9}"/>
          </ac:cxnSpMkLst>
        </pc:cxnChg>
        <pc:cxnChg chg="add mod">
          <ac:chgData name="Eomchaiwon" userId="74fa6080-60df-4f48-a8a6-6e401d75eb48" providerId="ADAL" clId="{678595B6-AE14-4844-ADF1-C123FAC8A5A7}" dt="2021-12-21T02:02:37.348" v="126"/>
          <ac:cxnSpMkLst>
            <pc:docMk/>
            <pc:sldMk cId="0" sldId="261"/>
            <ac:cxnSpMk id="23" creationId="{BDB2F282-86D9-4257-82A1-669358FB17E6}"/>
          </ac:cxnSpMkLst>
        </pc:cxnChg>
        <pc:cxnChg chg="add mod">
          <ac:chgData name="Eomchaiwon" userId="74fa6080-60df-4f48-a8a6-6e401d75eb48" providerId="ADAL" clId="{678595B6-AE14-4844-ADF1-C123FAC8A5A7}" dt="2021-12-21T02:14:31.490" v="371" actId="1076"/>
          <ac:cxnSpMkLst>
            <pc:docMk/>
            <pc:sldMk cId="0" sldId="261"/>
            <ac:cxnSpMk id="26" creationId="{B3235086-852A-4BBE-B52C-7DCEAEC2D44E}"/>
          </ac:cxnSpMkLst>
        </pc:cxnChg>
        <pc:cxnChg chg="add mod">
          <ac:chgData name="Eomchaiwon" userId="74fa6080-60df-4f48-a8a6-6e401d75eb48" providerId="ADAL" clId="{678595B6-AE14-4844-ADF1-C123FAC8A5A7}" dt="2021-12-21T02:14:41.540" v="374" actId="1076"/>
          <ac:cxnSpMkLst>
            <pc:docMk/>
            <pc:sldMk cId="0" sldId="261"/>
            <ac:cxnSpMk id="40" creationId="{3DE39DF5-D667-4B2D-943E-2E37464A53D4}"/>
          </ac:cxnSpMkLst>
        </pc:cxnChg>
        <pc:cxnChg chg="add mod">
          <ac:chgData name="Eomchaiwon" userId="74fa6080-60df-4f48-a8a6-6e401d75eb48" providerId="ADAL" clId="{678595B6-AE14-4844-ADF1-C123FAC8A5A7}" dt="2021-12-21T02:17:11.553" v="486" actId="1038"/>
          <ac:cxnSpMkLst>
            <pc:docMk/>
            <pc:sldMk cId="0" sldId="261"/>
            <ac:cxnSpMk id="42" creationId="{E4F1A4AB-7722-427A-941A-EFEE78915137}"/>
          </ac:cxnSpMkLst>
        </pc:cxnChg>
        <pc:cxnChg chg="add del mod">
          <ac:chgData name="Eomchaiwon" userId="74fa6080-60df-4f48-a8a6-6e401d75eb48" providerId="ADAL" clId="{678595B6-AE14-4844-ADF1-C123FAC8A5A7}" dt="2021-12-21T02:12:01.204" v="264" actId="478"/>
          <ac:cxnSpMkLst>
            <pc:docMk/>
            <pc:sldMk cId="0" sldId="261"/>
            <ac:cxnSpMk id="47" creationId="{E305B316-A2E3-494C-A487-C7B0C8D93BDF}"/>
          </ac:cxnSpMkLst>
        </pc:cxnChg>
        <pc:cxnChg chg="add mod">
          <ac:chgData name="Eomchaiwon" userId="74fa6080-60df-4f48-a8a6-6e401d75eb48" providerId="ADAL" clId="{678595B6-AE14-4844-ADF1-C123FAC8A5A7}" dt="2021-12-21T02:17:16.460" v="487" actId="14100"/>
          <ac:cxnSpMkLst>
            <pc:docMk/>
            <pc:sldMk cId="0" sldId="261"/>
            <ac:cxnSpMk id="49" creationId="{40A81A14-010A-47A2-AA05-94963AF8A500}"/>
          </ac:cxnSpMkLst>
        </pc:cxnChg>
        <pc:cxnChg chg="add mod">
          <ac:chgData name="Eomchaiwon" userId="74fa6080-60df-4f48-a8a6-6e401d75eb48" providerId="ADAL" clId="{678595B6-AE14-4844-ADF1-C123FAC8A5A7}" dt="2021-12-21T02:14:47.312" v="375" actId="14100"/>
          <ac:cxnSpMkLst>
            <pc:docMk/>
            <pc:sldMk cId="0" sldId="261"/>
            <ac:cxnSpMk id="53" creationId="{E087ED39-D776-41D0-B690-DD303FDAA976}"/>
          </ac:cxnSpMkLst>
        </pc:cxnChg>
        <pc:cxnChg chg="del mod">
          <ac:chgData name="Eomchaiwon" userId="74fa6080-60df-4f48-a8a6-6e401d75eb48" providerId="ADAL" clId="{678595B6-AE14-4844-ADF1-C123FAC8A5A7}" dt="2021-12-21T01:57:01.506" v="4" actId="478"/>
          <ac:cxnSpMkLst>
            <pc:docMk/>
            <pc:sldMk cId="0" sldId="261"/>
            <ac:cxnSpMk id="132" creationId="{00000000-0000-0000-0000-000000000000}"/>
          </ac:cxnSpMkLst>
        </pc:cxnChg>
      </pc:sldChg>
      <pc:sldChg chg="addSp delSp modSp add mod">
        <pc:chgData name="Eomchaiwon" userId="74fa6080-60df-4f48-a8a6-6e401d75eb48" providerId="ADAL" clId="{678595B6-AE14-4844-ADF1-C123FAC8A5A7}" dt="2021-12-21T03:36:42.154" v="2594" actId="1036"/>
        <pc:sldMkLst>
          <pc:docMk/>
          <pc:sldMk cId="3361652347" sldId="262"/>
        </pc:sldMkLst>
        <pc:spChg chg="mod">
          <ac:chgData name="Eomchaiwon" userId="74fa6080-60df-4f48-a8a6-6e401d75eb48" providerId="ADAL" clId="{678595B6-AE14-4844-ADF1-C123FAC8A5A7}" dt="2021-12-21T03:22:20.559" v="1987" actId="1035"/>
          <ac:spMkLst>
            <pc:docMk/>
            <pc:sldMk cId="3361652347" sldId="262"/>
            <ac:spMk id="3" creationId="{00000000-0000-0000-0000-000000000000}"/>
          </ac:spMkLst>
        </pc:spChg>
        <pc:spChg chg="add del mod">
          <ac:chgData name="Eomchaiwon" userId="74fa6080-60df-4f48-a8a6-6e401d75eb48" providerId="ADAL" clId="{678595B6-AE14-4844-ADF1-C123FAC8A5A7}" dt="2021-12-21T02:21:57.209" v="743"/>
          <ac:spMkLst>
            <pc:docMk/>
            <pc:sldMk cId="3361652347" sldId="262"/>
            <ac:spMk id="4" creationId="{AD44CB12-EA5E-438F-A893-5E8F277A32ED}"/>
          </ac:spMkLst>
        </pc:spChg>
        <pc:spChg chg="add mod">
          <ac:chgData name="Eomchaiwon" userId="74fa6080-60df-4f48-a8a6-6e401d75eb48" providerId="ADAL" clId="{678595B6-AE14-4844-ADF1-C123FAC8A5A7}" dt="2021-12-21T03:08:34.822" v="1403" actId="20577"/>
          <ac:spMkLst>
            <pc:docMk/>
            <pc:sldMk cId="3361652347" sldId="262"/>
            <ac:spMk id="6" creationId="{BC40058F-F11F-4CC1-8505-DFE3D55927B2}"/>
          </ac:spMkLst>
        </pc:spChg>
        <pc:spChg chg="mod">
          <ac:chgData name="Eomchaiwon" userId="74fa6080-60df-4f48-a8a6-6e401d75eb48" providerId="ADAL" clId="{678595B6-AE14-4844-ADF1-C123FAC8A5A7}" dt="2021-12-21T03:36:20.652" v="2558" actId="1036"/>
          <ac:spMkLst>
            <pc:docMk/>
            <pc:sldMk cId="3361652347" sldId="262"/>
            <ac:spMk id="7" creationId="{247938DF-53FC-49AD-A307-EF6646FDDAC6}"/>
          </ac:spMkLst>
        </pc:spChg>
        <pc:spChg chg="add mod">
          <ac:chgData name="Eomchaiwon" userId="74fa6080-60df-4f48-a8a6-6e401d75eb48" providerId="ADAL" clId="{678595B6-AE14-4844-ADF1-C123FAC8A5A7}" dt="2021-12-21T03:35:59.656" v="2530" actId="1036"/>
          <ac:spMkLst>
            <pc:docMk/>
            <pc:sldMk cId="3361652347" sldId="262"/>
            <ac:spMk id="8" creationId="{A9ECCC77-813C-47B7-A5DC-F3EFFAB95E1D}"/>
          </ac:spMkLst>
        </pc:spChg>
        <pc:spChg chg="del mod">
          <ac:chgData name="Eomchaiwon" userId="74fa6080-60df-4f48-a8a6-6e401d75eb48" providerId="ADAL" clId="{678595B6-AE14-4844-ADF1-C123FAC8A5A7}" dt="2021-12-21T03:14:19.345" v="1756" actId="478"/>
          <ac:spMkLst>
            <pc:docMk/>
            <pc:sldMk cId="3361652347" sldId="262"/>
            <ac:spMk id="11" creationId="{7609F75C-E0F3-43BF-9AB7-6823F394C008}"/>
          </ac:spMkLst>
        </pc:spChg>
        <pc:spChg chg="del">
          <ac:chgData name="Eomchaiwon" userId="74fa6080-60df-4f48-a8a6-6e401d75eb48" providerId="ADAL" clId="{678595B6-AE14-4844-ADF1-C123FAC8A5A7}" dt="2021-12-21T02:32:14.950" v="838" actId="478"/>
          <ac:spMkLst>
            <pc:docMk/>
            <pc:sldMk cId="3361652347" sldId="262"/>
            <ac:spMk id="18" creationId="{6C93295B-9458-429A-BACC-4E3E7D7B9503}"/>
          </ac:spMkLst>
        </pc:spChg>
        <pc:spChg chg="mod">
          <ac:chgData name="Eomchaiwon" userId="74fa6080-60df-4f48-a8a6-6e401d75eb48" providerId="ADAL" clId="{678595B6-AE14-4844-ADF1-C123FAC8A5A7}" dt="2021-12-21T03:36:07.369" v="2539" actId="1036"/>
          <ac:spMkLst>
            <pc:docMk/>
            <pc:sldMk cId="3361652347" sldId="262"/>
            <ac:spMk id="24" creationId="{21D8A035-BF38-42A5-A6AA-0F0576D692F4}"/>
          </ac:spMkLst>
        </pc:spChg>
        <pc:spChg chg="mod">
          <ac:chgData name="Eomchaiwon" userId="74fa6080-60df-4f48-a8a6-6e401d75eb48" providerId="ADAL" clId="{678595B6-AE14-4844-ADF1-C123FAC8A5A7}" dt="2021-12-21T03:33:12.459" v="2433" actId="1076"/>
          <ac:spMkLst>
            <pc:docMk/>
            <pc:sldMk cId="3361652347" sldId="262"/>
            <ac:spMk id="29" creationId="{0F1A7495-516D-4B52-A947-ECA819EA6F9C}"/>
          </ac:spMkLst>
        </pc:spChg>
        <pc:spChg chg="del">
          <ac:chgData name="Eomchaiwon" userId="74fa6080-60df-4f48-a8a6-6e401d75eb48" providerId="ADAL" clId="{678595B6-AE14-4844-ADF1-C123FAC8A5A7}" dt="2021-12-21T02:32:27.265" v="847" actId="478"/>
          <ac:spMkLst>
            <pc:docMk/>
            <pc:sldMk cId="3361652347" sldId="262"/>
            <ac:spMk id="30" creationId="{479CA9A7-AB81-443E-A43C-7BF44F740D54}"/>
          </ac:spMkLst>
        </pc:spChg>
        <pc:spChg chg="del">
          <ac:chgData name="Eomchaiwon" userId="74fa6080-60df-4f48-a8a6-6e401d75eb48" providerId="ADAL" clId="{678595B6-AE14-4844-ADF1-C123FAC8A5A7}" dt="2021-12-21T02:32:21.780" v="843" actId="478"/>
          <ac:spMkLst>
            <pc:docMk/>
            <pc:sldMk cId="3361652347" sldId="262"/>
            <ac:spMk id="39" creationId="{E65DD8FE-5AE5-48A4-B890-0B6301CC7131}"/>
          </ac:spMkLst>
        </pc:spChg>
        <pc:spChg chg="del">
          <ac:chgData name="Eomchaiwon" userId="74fa6080-60df-4f48-a8a6-6e401d75eb48" providerId="ADAL" clId="{678595B6-AE14-4844-ADF1-C123FAC8A5A7}" dt="2021-12-21T02:32:26.230" v="846" actId="478"/>
          <ac:spMkLst>
            <pc:docMk/>
            <pc:sldMk cId="3361652347" sldId="262"/>
            <ac:spMk id="41" creationId="{A2C23BC2-9ECA-49A8-AB89-E91C70BAE3C1}"/>
          </ac:spMkLst>
        </pc:spChg>
        <pc:spChg chg="del">
          <ac:chgData name="Eomchaiwon" userId="74fa6080-60df-4f48-a8a6-6e401d75eb48" providerId="ADAL" clId="{678595B6-AE14-4844-ADF1-C123FAC8A5A7}" dt="2021-12-21T02:32:26.230" v="846" actId="478"/>
          <ac:spMkLst>
            <pc:docMk/>
            <pc:sldMk cId="3361652347" sldId="262"/>
            <ac:spMk id="43" creationId="{4B634D73-36E3-4A61-8725-F0F5464A9769}"/>
          </ac:spMkLst>
        </pc:spChg>
        <pc:spChg chg="del">
          <ac:chgData name="Eomchaiwon" userId="74fa6080-60df-4f48-a8a6-6e401d75eb48" providerId="ADAL" clId="{678595B6-AE14-4844-ADF1-C123FAC8A5A7}" dt="2021-12-21T02:32:19.994" v="841" actId="478"/>
          <ac:spMkLst>
            <pc:docMk/>
            <pc:sldMk cId="3361652347" sldId="262"/>
            <ac:spMk id="46" creationId="{ABF62A46-DC70-4C5B-9738-06B31337D4AF}"/>
          </ac:spMkLst>
        </pc:spChg>
        <pc:spChg chg="mod">
          <ac:chgData name="Eomchaiwon" userId="74fa6080-60df-4f48-a8a6-6e401d75eb48" providerId="ADAL" clId="{678595B6-AE14-4844-ADF1-C123FAC8A5A7}" dt="2021-12-21T03:36:17.588" v="2553" actId="1036"/>
          <ac:spMkLst>
            <pc:docMk/>
            <pc:sldMk cId="3361652347" sldId="262"/>
            <ac:spMk id="54" creationId="{6F618902-9BD7-427A-B63D-602AE2702D5F}"/>
          </ac:spMkLst>
        </pc:spChg>
        <pc:spChg chg="del mod">
          <ac:chgData name="Eomchaiwon" userId="74fa6080-60df-4f48-a8a6-6e401d75eb48" providerId="ADAL" clId="{678595B6-AE14-4844-ADF1-C123FAC8A5A7}" dt="2021-12-21T03:15:10.746" v="1805" actId="478"/>
          <ac:spMkLst>
            <pc:docMk/>
            <pc:sldMk cId="3361652347" sldId="262"/>
            <ac:spMk id="59" creationId="{6A4DC3EA-2B6C-49D6-AFB1-381CED1C9463}"/>
          </ac:spMkLst>
        </pc:spChg>
        <pc:spChg chg="add mod">
          <ac:chgData name="Eomchaiwon" userId="74fa6080-60df-4f48-a8a6-6e401d75eb48" providerId="ADAL" clId="{678595B6-AE14-4844-ADF1-C123FAC8A5A7}" dt="2021-12-21T03:36:10.856" v="2544" actId="1036"/>
          <ac:spMkLst>
            <pc:docMk/>
            <pc:sldMk cId="3361652347" sldId="262"/>
            <ac:spMk id="62" creationId="{94E24BB5-AC3E-4BD2-8285-53C096E34744}"/>
          </ac:spMkLst>
        </pc:spChg>
        <pc:spChg chg="del">
          <ac:chgData name="Eomchaiwon" userId="74fa6080-60df-4f48-a8a6-6e401d75eb48" providerId="ADAL" clId="{678595B6-AE14-4844-ADF1-C123FAC8A5A7}" dt="2021-12-21T02:32:13.550" v="837" actId="478"/>
          <ac:spMkLst>
            <pc:docMk/>
            <pc:sldMk cId="3361652347" sldId="262"/>
            <ac:spMk id="66" creationId="{DC5C3C3F-EF9F-440B-A266-71A1E3BDEFCD}"/>
          </ac:spMkLst>
        </pc:spChg>
        <pc:spChg chg="del">
          <ac:chgData name="Eomchaiwon" userId="74fa6080-60df-4f48-a8a6-6e401d75eb48" providerId="ADAL" clId="{678595B6-AE14-4844-ADF1-C123FAC8A5A7}" dt="2021-12-21T02:32:20.845" v="842" actId="478"/>
          <ac:spMkLst>
            <pc:docMk/>
            <pc:sldMk cId="3361652347" sldId="262"/>
            <ac:spMk id="67" creationId="{CC761C0E-498B-4BEC-AD28-86D8133EE34F}"/>
          </ac:spMkLst>
        </pc:spChg>
        <pc:spChg chg="del">
          <ac:chgData name="Eomchaiwon" userId="74fa6080-60df-4f48-a8a6-6e401d75eb48" providerId="ADAL" clId="{678595B6-AE14-4844-ADF1-C123FAC8A5A7}" dt="2021-12-21T02:32:19.431" v="840" actId="478"/>
          <ac:spMkLst>
            <pc:docMk/>
            <pc:sldMk cId="3361652347" sldId="262"/>
            <ac:spMk id="69" creationId="{FA380F90-4D36-4B6E-A68B-B5874B513823}"/>
          </ac:spMkLst>
        </pc:spChg>
        <pc:spChg chg="add mod">
          <ac:chgData name="Eomchaiwon" userId="74fa6080-60df-4f48-a8a6-6e401d75eb48" providerId="ADAL" clId="{678595B6-AE14-4844-ADF1-C123FAC8A5A7}" dt="2021-12-21T03:36:22.940" v="2563" actId="1036"/>
          <ac:spMkLst>
            <pc:docMk/>
            <pc:sldMk cId="3361652347" sldId="262"/>
            <ac:spMk id="102" creationId="{C32756EF-BB49-4163-A491-729CD5B2B29A}"/>
          </ac:spMkLst>
        </pc:spChg>
        <pc:spChg chg="add mod">
          <ac:chgData name="Eomchaiwon" userId="74fa6080-60df-4f48-a8a6-6e401d75eb48" providerId="ADAL" clId="{678595B6-AE14-4844-ADF1-C123FAC8A5A7}" dt="2021-12-21T03:36:27.288" v="2568" actId="1036"/>
          <ac:spMkLst>
            <pc:docMk/>
            <pc:sldMk cId="3361652347" sldId="262"/>
            <ac:spMk id="115" creationId="{C2413BCF-47CC-4E4B-AEF8-024FD72A5446}"/>
          </ac:spMkLst>
        </pc:spChg>
        <pc:spChg chg="add mod">
          <ac:chgData name="Eomchaiwon" userId="74fa6080-60df-4f48-a8a6-6e401d75eb48" providerId="ADAL" clId="{678595B6-AE14-4844-ADF1-C123FAC8A5A7}" dt="2021-12-21T03:36:30.408" v="2574" actId="1036"/>
          <ac:spMkLst>
            <pc:docMk/>
            <pc:sldMk cId="3361652347" sldId="262"/>
            <ac:spMk id="118" creationId="{09D617AA-1CB5-46FF-A94E-A90EBD40299B}"/>
          </ac:spMkLst>
        </pc:spChg>
        <pc:spChg chg="add mod">
          <ac:chgData name="Eomchaiwon" userId="74fa6080-60df-4f48-a8a6-6e401d75eb48" providerId="ADAL" clId="{678595B6-AE14-4844-ADF1-C123FAC8A5A7}" dt="2021-12-21T03:30:59.738" v="2285" actId="1076"/>
          <ac:spMkLst>
            <pc:docMk/>
            <pc:sldMk cId="3361652347" sldId="262"/>
            <ac:spMk id="123" creationId="{4A4CD1F6-5E0B-4BBB-8441-55A2127EA0A6}"/>
          </ac:spMkLst>
        </pc:spChg>
        <pc:spChg chg="add del mod">
          <ac:chgData name="Eomchaiwon" userId="74fa6080-60df-4f48-a8a6-6e401d75eb48" providerId="ADAL" clId="{678595B6-AE14-4844-ADF1-C123FAC8A5A7}" dt="2021-12-21T03:27:58.418" v="2235" actId="21"/>
          <ac:spMkLst>
            <pc:docMk/>
            <pc:sldMk cId="3361652347" sldId="262"/>
            <ac:spMk id="124" creationId="{AB1D3309-9155-4A85-8201-BD9D3AB20F22}"/>
          </ac:spMkLst>
        </pc:spChg>
        <pc:spChg chg="add del mod">
          <ac:chgData name="Eomchaiwon" userId="74fa6080-60df-4f48-a8a6-6e401d75eb48" providerId="ADAL" clId="{678595B6-AE14-4844-ADF1-C123FAC8A5A7}" dt="2021-12-21T03:19:34.964" v="1865" actId="478"/>
          <ac:spMkLst>
            <pc:docMk/>
            <pc:sldMk cId="3361652347" sldId="262"/>
            <ac:spMk id="125" creationId="{2C2FF676-4573-41DA-8F9C-123292E2A172}"/>
          </ac:spMkLst>
        </pc:spChg>
        <pc:spChg chg="add del mod">
          <ac:chgData name="Eomchaiwon" userId="74fa6080-60df-4f48-a8a6-6e401d75eb48" providerId="ADAL" clId="{678595B6-AE14-4844-ADF1-C123FAC8A5A7}" dt="2021-12-21T03:19:05.371" v="1858"/>
          <ac:spMkLst>
            <pc:docMk/>
            <pc:sldMk cId="3361652347" sldId="262"/>
            <ac:spMk id="127" creationId="{190E5122-8002-48EB-8EE2-11156B803D94}"/>
          </ac:spMkLst>
        </pc:spChg>
        <pc:spChg chg="mod">
          <ac:chgData name="Eomchaiwon" userId="74fa6080-60df-4f48-a8a6-6e401d75eb48" providerId="ADAL" clId="{678595B6-AE14-4844-ADF1-C123FAC8A5A7}" dt="2021-12-21T03:22:23.314" v="1995" actId="1035"/>
          <ac:spMkLst>
            <pc:docMk/>
            <pc:sldMk cId="3361652347" sldId="262"/>
            <ac:spMk id="128" creationId="{00000000-0000-0000-0000-000000000000}"/>
          </ac:spMkLst>
        </pc:spChg>
        <pc:spChg chg="mod">
          <ac:chgData name="Eomchaiwon" userId="74fa6080-60df-4f48-a8a6-6e401d75eb48" providerId="ADAL" clId="{678595B6-AE14-4844-ADF1-C123FAC8A5A7}" dt="2021-12-21T03:31:55.812" v="2336" actId="1076"/>
          <ac:spMkLst>
            <pc:docMk/>
            <pc:sldMk cId="3361652347" sldId="262"/>
            <ac:spMk id="129" creationId="{00000000-0000-0000-0000-000000000000}"/>
          </ac:spMkLst>
        </pc:spChg>
        <pc:spChg chg="mod">
          <ac:chgData name="Eomchaiwon" userId="74fa6080-60df-4f48-a8a6-6e401d75eb48" providerId="ADAL" clId="{678595B6-AE14-4844-ADF1-C123FAC8A5A7}" dt="2021-12-21T03:36:15.492" v="2550" actId="1036"/>
          <ac:spMkLst>
            <pc:docMk/>
            <pc:sldMk cId="3361652347" sldId="262"/>
            <ac:spMk id="130" creationId="{00000000-0000-0000-0000-000000000000}"/>
          </ac:spMkLst>
        </pc:spChg>
        <pc:spChg chg="add del mod">
          <ac:chgData name="Eomchaiwon" userId="74fa6080-60df-4f48-a8a6-6e401d75eb48" providerId="ADAL" clId="{678595B6-AE14-4844-ADF1-C123FAC8A5A7}" dt="2021-12-21T03:27:54.179" v="2232" actId="478"/>
          <ac:spMkLst>
            <pc:docMk/>
            <pc:sldMk cId="3361652347" sldId="262"/>
            <ac:spMk id="131" creationId="{3A50E927-A5FE-445A-9FE3-315D72ADD5E2}"/>
          </ac:spMkLst>
        </pc:spChg>
        <pc:spChg chg="add mod">
          <ac:chgData name="Eomchaiwon" userId="74fa6080-60df-4f48-a8a6-6e401d75eb48" providerId="ADAL" clId="{678595B6-AE14-4844-ADF1-C123FAC8A5A7}" dt="2021-12-21T03:36:32.857" v="2580" actId="1036"/>
          <ac:spMkLst>
            <pc:docMk/>
            <pc:sldMk cId="3361652347" sldId="262"/>
            <ac:spMk id="132" creationId="{307177E5-6DD2-4DF6-8EA8-20CCB2E27E10}"/>
          </ac:spMkLst>
        </pc:spChg>
        <pc:spChg chg="add mod">
          <ac:chgData name="Eomchaiwon" userId="74fa6080-60df-4f48-a8a6-6e401d75eb48" providerId="ADAL" clId="{678595B6-AE14-4844-ADF1-C123FAC8A5A7}" dt="2021-12-21T03:36:42.154" v="2594" actId="1036"/>
          <ac:spMkLst>
            <pc:docMk/>
            <pc:sldMk cId="3361652347" sldId="262"/>
            <ac:spMk id="133" creationId="{D473C1BE-934E-46F4-91DA-91767BC45650}"/>
          </ac:spMkLst>
        </pc:spChg>
        <pc:spChg chg="add mod">
          <ac:chgData name="Eomchaiwon" userId="74fa6080-60df-4f48-a8a6-6e401d75eb48" providerId="ADAL" clId="{678595B6-AE14-4844-ADF1-C123FAC8A5A7}" dt="2021-12-21T03:36:35.872" v="2587" actId="1036"/>
          <ac:spMkLst>
            <pc:docMk/>
            <pc:sldMk cId="3361652347" sldId="262"/>
            <ac:spMk id="137" creationId="{F3259A56-698A-4C2F-9B70-EA1C22D2912D}"/>
          </ac:spMkLst>
        </pc:spChg>
        <pc:spChg chg="add del mod">
          <ac:chgData name="Eomchaiwon" userId="74fa6080-60df-4f48-a8a6-6e401d75eb48" providerId="ADAL" clId="{678595B6-AE14-4844-ADF1-C123FAC8A5A7}" dt="2021-12-21T03:27:56.547" v="2234" actId="478"/>
          <ac:spMkLst>
            <pc:docMk/>
            <pc:sldMk cId="3361652347" sldId="262"/>
            <ac:spMk id="150" creationId="{D5CDDA55-DB91-460E-A62E-E2AE85F12B4B}"/>
          </ac:spMkLst>
        </pc:spChg>
        <pc:spChg chg="add mod">
          <ac:chgData name="Eomchaiwon" userId="74fa6080-60df-4f48-a8a6-6e401d75eb48" providerId="ADAL" clId="{678595B6-AE14-4844-ADF1-C123FAC8A5A7}" dt="2021-12-21T03:33:47.183" v="2434" actId="1076"/>
          <ac:spMkLst>
            <pc:docMk/>
            <pc:sldMk cId="3361652347" sldId="262"/>
            <ac:spMk id="151" creationId="{6E6EBBC8-A84A-4DAD-9124-C2FAAB667816}"/>
          </ac:spMkLst>
        </pc:spChg>
        <pc:spChg chg="add mod">
          <ac:chgData name="Eomchaiwon" userId="74fa6080-60df-4f48-a8a6-6e401d75eb48" providerId="ADAL" clId="{678595B6-AE14-4844-ADF1-C123FAC8A5A7}" dt="2021-12-21T03:36:02.163" v="2535" actId="1036"/>
          <ac:spMkLst>
            <pc:docMk/>
            <pc:sldMk cId="3361652347" sldId="262"/>
            <ac:spMk id="184" creationId="{4AF69A61-113A-474F-BC3C-D5FABF53CB0C}"/>
          </ac:spMkLst>
        </pc:spChg>
        <pc:spChg chg="add mod">
          <ac:chgData name="Eomchaiwon" userId="74fa6080-60df-4f48-a8a6-6e401d75eb48" providerId="ADAL" clId="{678595B6-AE14-4844-ADF1-C123FAC8A5A7}" dt="2021-12-21T03:35:52.421" v="2525" actId="1076"/>
          <ac:spMkLst>
            <pc:docMk/>
            <pc:sldMk cId="3361652347" sldId="262"/>
            <ac:spMk id="196" creationId="{813F3C16-8E27-4539-9533-A723F26AF9CD}"/>
          </ac:spMkLst>
        </pc:spChg>
        <pc:cxnChg chg="mod">
          <ac:chgData name="Eomchaiwon" userId="74fa6080-60df-4f48-a8a6-6e401d75eb48" providerId="ADAL" clId="{678595B6-AE14-4844-ADF1-C123FAC8A5A7}" dt="2021-12-21T03:36:15.492" v="2550" actId="1036"/>
          <ac:cxnSpMkLst>
            <pc:docMk/>
            <pc:sldMk cId="3361652347" sldId="262"/>
            <ac:cxnSpMk id="5" creationId="{41D67384-DBF4-4392-AFD1-3543C3B27D83}"/>
          </ac:cxnSpMkLst>
        </pc:cxnChg>
        <pc:cxnChg chg="mod">
          <ac:chgData name="Eomchaiwon" userId="74fa6080-60df-4f48-a8a6-6e401d75eb48" providerId="ADAL" clId="{678595B6-AE14-4844-ADF1-C123FAC8A5A7}" dt="2021-12-21T03:36:20.652" v="2558" actId="1036"/>
          <ac:cxnSpMkLst>
            <pc:docMk/>
            <pc:sldMk cId="3361652347" sldId="262"/>
            <ac:cxnSpMk id="9" creationId="{9449AE60-CA0D-45D4-BEAE-D12BBE71F467}"/>
          </ac:cxnSpMkLst>
        </pc:cxnChg>
        <pc:cxnChg chg="mod">
          <ac:chgData name="Eomchaiwon" userId="74fa6080-60df-4f48-a8a6-6e401d75eb48" providerId="ADAL" clId="{678595B6-AE14-4844-ADF1-C123FAC8A5A7}" dt="2021-12-21T03:36:22.940" v="2563" actId="1036"/>
          <ac:cxnSpMkLst>
            <pc:docMk/>
            <pc:sldMk cId="3361652347" sldId="262"/>
            <ac:cxnSpMk id="13" creationId="{F09A0C82-4B97-4EF3-9589-FCCE080353E9}"/>
          </ac:cxnSpMkLst>
        </pc:cxnChg>
        <pc:cxnChg chg="del mod">
          <ac:chgData name="Eomchaiwon" userId="74fa6080-60df-4f48-a8a6-6e401d75eb48" providerId="ADAL" clId="{678595B6-AE14-4844-ADF1-C123FAC8A5A7}" dt="2021-12-21T03:31:41.134" v="2333" actId="478"/>
          <ac:cxnSpMkLst>
            <pc:docMk/>
            <pc:sldMk cId="3361652347" sldId="262"/>
            <ac:cxnSpMk id="16" creationId="{A749CEEE-8FE6-4C18-A641-4865ED246AFB}"/>
          </ac:cxnSpMkLst>
        </pc:cxnChg>
        <pc:cxnChg chg="mod">
          <ac:chgData name="Eomchaiwon" userId="74fa6080-60df-4f48-a8a6-6e401d75eb48" providerId="ADAL" clId="{678595B6-AE14-4844-ADF1-C123FAC8A5A7}" dt="2021-12-21T03:36:27.288" v="2568" actId="1036"/>
          <ac:cxnSpMkLst>
            <pc:docMk/>
            <pc:sldMk cId="3361652347" sldId="262"/>
            <ac:cxnSpMk id="20" creationId="{782CEBC1-A93E-44E8-BEC6-764B060D90C2}"/>
          </ac:cxnSpMkLst>
        </pc:cxnChg>
        <pc:cxnChg chg="add mod">
          <ac:chgData name="Eomchaiwon" userId="74fa6080-60df-4f48-a8a6-6e401d75eb48" providerId="ADAL" clId="{678595B6-AE14-4844-ADF1-C123FAC8A5A7}" dt="2021-12-21T03:22:29.459" v="2011" actId="1035"/>
          <ac:cxnSpMkLst>
            <pc:docMk/>
            <pc:sldMk cId="3361652347" sldId="262"/>
            <ac:cxnSpMk id="23" creationId="{D954AF60-129A-4176-91E8-8B4152859F33}"/>
          </ac:cxnSpMkLst>
        </pc:cxnChg>
        <pc:cxnChg chg="del mod">
          <ac:chgData name="Eomchaiwon" userId="74fa6080-60df-4f48-a8a6-6e401d75eb48" providerId="ADAL" clId="{678595B6-AE14-4844-ADF1-C123FAC8A5A7}" dt="2021-12-21T02:32:17.333" v="839" actId="478"/>
          <ac:cxnSpMkLst>
            <pc:docMk/>
            <pc:sldMk cId="3361652347" sldId="262"/>
            <ac:cxnSpMk id="26" creationId="{B3235086-852A-4BBE-B52C-7DCEAEC2D44E}"/>
          </ac:cxnSpMkLst>
        </pc:cxnChg>
        <pc:cxnChg chg="del mod">
          <ac:chgData name="Eomchaiwon" userId="74fa6080-60df-4f48-a8a6-6e401d75eb48" providerId="ADAL" clId="{678595B6-AE14-4844-ADF1-C123FAC8A5A7}" dt="2021-12-21T02:32:28.298" v="848" actId="478"/>
          <ac:cxnSpMkLst>
            <pc:docMk/>
            <pc:sldMk cId="3361652347" sldId="262"/>
            <ac:cxnSpMk id="40" creationId="{3DE39DF5-D667-4B2D-943E-2E37464A53D4}"/>
          </ac:cxnSpMkLst>
        </pc:cxnChg>
        <pc:cxnChg chg="del mod">
          <ac:chgData name="Eomchaiwon" userId="74fa6080-60df-4f48-a8a6-6e401d75eb48" providerId="ADAL" clId="{678595B6-AE14-4844-ADF1-C123FAC8A5A7}" dt="2021-12-21T02:32:26.230" v="846" actId="478"/>
          <ac:cxnSpMkLst>
            <pc:docMk/>
            <pc:sldMk cId="3361652347" sldId="262"/>
            <ac:cxnSpMk id="42" creationId="{E4F1A4AB-7722-427A-941A-EFEE78915137}"/>
          </ac:cxnSpMkLst>
        </pc:cxnChg>
        <pc:cxnChg chg="del mod">
          <ac:chgData name="Eomchaiwon" userId="74fa6080-60df-4f48-a8a6-6e401d75eb48" providerId="ADAL" clId="{678595B6-AE14-4844-ADF1-C123FAC8A5A7}" dt="2021-12-21T02:32:22.893" v="844" actId="478"/>
          <ac:cxnSpMkLst>
            <pc:docMk/>
            <pc:sldMk cId="3361652347" sldId="262"/>
            <ac:cxnSpMk id="49" creationId="{40A81A14-010A-47A2-AA05-94963AF8A500}"/>
          </ac:cxnSpMkLst>
        </pc:cxnChg>
        <pc:cxnChg chg="del mod">
          <ac:chgData name="Eomchaiwon" userId="74fa6080-60df-4f48-a8a6-6e401d75eb48" providerId="ADAL" clId="{678595B6-AE14-4844-ADF1-C123FAC8A5A7}" dt="2021-12-21T02:32:23.631" v="845" actId="478"/>
          <ac:cxnSpMkLst>
            <pc:docMk/>
            <pc:sldMk cId="3361652347" sldId="262"/>
            <ac:cxnSpMk id="53" creationId="{E087ED39-D776-41D0-B690-DD303FDAA976}"/>
          </ac:cxnSpMkLst>
        </pc:cxnChg>
        <pc:cxnChg chg="add mod">
          <ac:chgData name="Eomchaiwon" userId="74fa6080-60df-4f48-a8a6-6e401d75eb48" providerId="ADAL" clId="{678595B6-AE14-4844-ADF1-C123FAC8A5A7}" dt="2021-12-21T03:36:10.856" v="2544" actId="1036"/>
          <ac:cxnSpMkLst>
            <pc:docMk/>
            <pc:sldMk cId="3361652347" sldId="262"/>
            <ac:cxnSpMk id="64" creationId="{A5033240-E859-4CFC-AADA-7E913C59288C}"/>
          </ac:cxnSpMkLst>
        </pc:cxnChg>
        <pc:cxnChg chg="add mod">
          <ac:chgData name="Eomchaiwon" userId="74fa6080-60df-4f48-a8a6-6e401d75eb48" providerId="ADAL" clId="{678595B6-AE14-4844-ADF1-C123FAC8A5A7}" dt="2021-12-21T03:36:30.408" v="2574" actId="1036"/>
          <ac:cxnSpMkLst>
            <pc:docMk/>
            <pc:sldMk cId="3361652347" sldId="262"/>
            <ac:cxnSpMk id="116" creationId="{72729C3E-0BB0-4FB4-B71F-E50EC143FE06}"/>
          </ac:cxnSpMkLst>
        </pc:cxnChg>
        <pc:cxnChg chg="add del mod">
          <ac:chgData name="Eomchaiwon" userId="74fa6080-60df-4f48-a8a6-6e401d75eb48" providerId="ADAL" clId="{678595B6-AE14-4844-ADF1-C123FAC8A5A7}" dt="2021-12-21T03:27:54.753" v="2233" actId="478"/>
          <ac:cxnSpMkLst>
            <pc:docMk/>
            <pc:sldMk cId="3361652347" sldId="262"/>
            <ac:cxnSpMk id="121" creationId="{77E336DB-9D03-4CD1-8A8E-280A64F70BA4}"/>
          </ac:cxnSpMkLst>
        </pc:cxnChg>
        <pc:cxnChg chg="add mod">
          <ac:chgData name="Eomchaiwon" userId="74fa6080-60df-4f48-a8a6-6e401d75eb48" providerId="ADAL" clId="{678595B6-AE14-4844-ADF1-C123FAC8A5A7}" dt="2021-12-21T03:36:32.857" v="2580" actId="1036"/>
          <ac:cxnSpMkLst>
            <pc:docMk/>
            <pc:sldMk cId="3361652347" sldId="262"/>
            <ac:cxnSpMk id="135" creationId="{01A0735A-57D6-46EE-AA8D-74D2BC26E5B2}"/>
          </ac:cxnSpMkLst>
        </pc:cxnChg>
        <pc:cxnChg chg="add mod">
          <ac:chgData name="Eomchaiwon" userId="74fa6080-60df-4f48-a8a6-6e401d75eb48" providerId="ADAL" clId="{678595B6-AE14-4844-ADF1-C123FAC8A5A7}" dt="2021-12-21T03:36:35.872" v="2587" actId="1036"/>
          <ac:cxnSpMkLst>
            <pc:docMk/>
            <pc:sldMk cId="3361652347" sldId="262"/>
            <ac:cxnSpMk id="142" creationId="{FD221D51-6EC0-4928-A965-BF1D846E2C3F}"/>
          </ac:cxnSpMkLst>
        </pc:cxnChg>
        <pc:cxnChg chg="add del mod">
          <ac:chgData name="Eomchaiwon" userId="74fa6080-60df-4f48-a8a6-6e401d75eb48" providerId="ADAL" clId="{678595B6-AE14-4844-ADF1-C123FAC8A5A7}" dt="2021-12-21T03:27:33.722" v="2230" actId="478"/>
          <ac:cxnSpMkLst>
            <pc:docMk/>
            <pc:sldMk cId="3361652347" sldId="262"/>
            <ac:cxnSpMk id="144" creationId="{D71383CA-0B8B-4F75-BC0D-F62782E56D6F}"/>
          </ac:cxnSpMkLst>
        </pc:cxnChg>
        <pc:cxnChg chg="add del mod">
          <ac:chgData name="Eomchaiwon" userId="74fa6080-60df-4f48-a8a6-6e401d75eb48" providerId="ADAL" clId="{678595B6-AE14-4844-ADF1-C123FAC8A5A7}" dt="2021-12-21T03:28:40.054" v="2243" actId="478"/>
          <ac:cxnSpMkLst>
            <pc:docMk/>
            <pc:sldMk cId="3361652347" sldId="262"/>
            <ac:cxnSpMk id="146" creationId="{2E0F8A21-58A0-4A7C-98B5-57A7B9F8578F}"/>
          </ac:cxnSpMkLst>
        </pc:cxnChg>
        <pc:cxnChg chg="add mod">
          <ac:chgData name="Eomchaiwon" userId="74fa6080-60df-4f48-a8a6-6e401d75eb48" providerId="ADAL" clId="{678595B6-AE14-4844-ADF1-C123FAC8A5A7}" dt="2021-12-21T03:33:47.183" v="2434" actId="1076"/>
          <ac:cxnSpMkLst>
            <pc:docMk/>
            <pc:sldMk cId="3361652347" sldId="262"/>
            <ac:cxnSpMk id="154" creationId="{32DCDC04-2162-4A18-9296-D97D6B44F2A9}"/>
          </ac:cxnSpMkLst>
        </pc:cxnChg>
        <pc:cxnChg chg="add mod">
          <ac:chgData name="Eomchaiwon" userId="74fa6080-60df-4f48-a8a6-6e401d75eb48" providerId="ADAL" clId="{678595B6-AE14-4844-ADF1-C123FAC8A5A7}" dt="2021-12-21T03:36:35.872" v="2587" actId="1036"/>
          <ac:cxnSpMkLst>
            <pc:docMk/>
            <pc:sldMk cId="3361652347" sldId="262"/>
            <ac:cxnSpMk id="162" creationId="{38BF71BA-9AA9-4574-B5F5-02401EDA40C3}"/>
          </ac:cxnSpMkLst>
        </pc:cxnChg>
        <pc:cxnChg chg="add mod">
          <ac:chgData name="Eomchaiwon" userId="74fa6080-60df-4f48-a8a6-6e401d75eb48" providerId="ADAL" clId="{678595B6-AE14-4844-ADF1-C123FAC8A5A7}" dt="2021-12-21T03:35:59.656" v="2530" actId="1036"/>
          <ac:cxnSpMkLst>
            <pc:docMk/>
            <pc:sldMk cId="3361652347" sldId="262"/>
            <ac:cxnSpMk id="183" creationId="{B4FC5DA7-E935-40FF-AB6A-7D2789B2D71F}"/>
          </ac:cxnSpMkLst>
        </pc:cxnChg>
        <pc:cxnChg chg="add mod">
          <ac:chgData name="Eomchaiwon" userId="74fa6080-60df-4f48-a8a6-6e401d75eb48" providerId="ADAL" clId="{678595B6-AE14-4844-ADF1-C123FAC8A5A7}" dt="2021-12-21T03:36:22.940" v="2563" actId="1036"/>
          <ac:cxnSpMkLst>
            <pc:docMk/>
            <pc:sldMk cId="3361652347" sldId="262"/>
            <ac:cxnSpMk id="193" creationId="{894F7A7B-763C-432D-8A02-E9AB12A51ECE}"/>
          </ac:cxnSpMkLst>
        </pc:cxnChg>
      </pc:sldChg>
      <pc:sldChg chg="addSp delSp modSp add mod">
        <pc:chgData name="Eomchaiwon" userId="74fa6080-60df-4f48-a8a6-6e401d75eb48" providerId="ADAL" clId="{678595B6-AE14-4844-ADF1-C123FAC8A5A7}" dt="2021-12-22T08:23:39.593" v="4430" actId="1035"/>
        <pc:sldMkLst>
          <pc:docMk/>
          <pc:sldMk cId="2741351954" sldId="263"/>
        </pc:sldMkLst>
        <pc:spChg chg="mod">
          <ac:chgData name="Eomchaiwon" userId="74fa6080-60df-4f48-a8a6-6e401d75eb48" providerId="ADAL" clId="{678595B6-AE14-4844-ADF1-C123FAC8A5A7}" dt="2021-12-21T03:37:01.502" v="2597" actId="20577"/>
          <ac:spMkLst>
            <pc:docMk/>
            <pc:sldMk cId="2741351954" sldId="263"/>
            <ac:spMk id="3" creationId="{00000000-0000-0000-0000-000000000000}"/>
          </ac:spMkLst>
        </pc:spChg>
        <pc:spChg chg="mod">
          <ac:chgData name="Eomchaiwon" userId="74fa6080-60df-4f48-a8a6-6e401d75eb48" providerId="ADAL" clId="{678595B6-AE14-4844-ADF1-C123FAC8A5A7}" dt="2021-12-21T05:43:44.286" v="2642" actId="20577"/>
          <ac:spMkLst>
            <pc:docMk/>
            <pc:sldMk cId="2741351954" sldId="263"/>
            <ac:spMk id="6" creationId="{BC40058F-F11F-4CC1-8505-DFE3D55927B2}"/>
          </ac:spMkLst>
        </pc:spChg>
        <pc:spChg chg="del mod">
          <ac:chgData name="Eomchaiwon" userId="74fa6080-60df-4f48-a8a6-6e401d75eb48" providerId="ADAL" clId="{678595B6-AE14-4844-ADF1-C123FAC8A5A7}" dt="2021-12-21T05:44:16.117" v="2661" actId="478"/>
          <ac:spMkLst>
            <pc:docMk/>
            <pc:sldMk cId="2741351954" sldId="263"/>
            <ac:spMk id="7" creationId="{247938DF-53FC-49AD-A307-EF6646FDDAC6}"/>
          </ac:spMkLst>
        </pc:spChg>
        <pc:spChg chg="del">
          <ac:chgData name="Eomchaiwon" userId="74fa6080-60df-4f48-a8a6-6e401d75eb48" providerId="ADAL" clId="{678595B6-AE14-4844-ADF1-C123FAC8A5A7}" dt="2021-12-21T05:43:58.088" v="2643" actId="478"/>
          <ac:spMkLst>
            <pc:docMk/>
            <pc:sldMk cId="2741351954" sldId="263"/>
            <ac:spMk id="8" creationId="{A9ECCC77-813C-47B7-A5DC-F3EFFAB95E1D}"/>
          </ac:spMkLst>
        </pc:spChg>
        <pc:spChg chg="del">
          <ac:chgData name="Eomchaiwon" userId="74fa6080-60df-4f48-a8a6-6e401d75eb48" providerId="ADAL" clId="{678595B6-AE14-4844-ADF1-C123FAC8A5A7}" dt="2021-12-21T05:44:24.207" v="2665" actId="478"/>
          <ac:spMkLst>
            <pc:docMk/>
            <pc:sldMk cId="2741351954" sldId="263"/>
            <ac:spMk id="24" creationId="{21D8A035-BF38-42A5-A6AA-0F0576D692F4}"/>
          </ac:spMkLst>
        </pc:spChg>
        <pc:spChg chg="del">
          <ac:chgData name="Eomchaiwon" userId="74fa6080-60df-4f48-a8a6-6e401d75eb48" providerId="ADAL" clId="{678595B6-AE14-4844-ADF1-C123FAC8A5A7}" dt="2021-12-21T05:44:22.419" v="2664" actId="478"/>
          <ac:spMkLst>
            <pc:docMk/>
            <pc:sldMk cId="2741351954" sldId="263"/>
            <ac:spMk id="29" creationId="{0F1A7495-516D-4B52-A947-ECA819EA6F9C}"/>
          </ac:spMkLst>
        </pc:spChg>
        <pc:spChg chg="add mod">
          <ac:chgData name="Eomchaiwon" userId="74fa6080-60df-4f48-a8a6-6e401d75eb48" providerId="ADAL" clId="{678595B6-AE14-4844-ADF1-C123FAC8A5A7}" dt="2021-12-21T08:01:48.498" v="3281" actId="20577"/>
          <ac:spMkLst>
            <pc:docMk/>
            <pc:sldMk cId="2741351954" sldId="263"/>
            <ac:spMk id="30" creationId="{2CFE3650-F382-4F59-A901-E00523CE088C}"/>
          </ac:spMkLst>
        </pc:spChg>
        <pc:spChg chg="add mod">
          <ac:chgData name="Eomchaiwon" userId="74fa6080-60df-4f48-a8a6-6e401d75eb48" providerId="ADAL" clId="{678595B6-AE14-4844-ADF1-C123FAC8A5A7}" dt="2021-12-22T08:23:31.221" v="4425" actId="1076"/>
          <ac:spMkLst>
            <pc:docMk/>
            <pc:sldMk cId="2741351954" sldId="263"/>
            <ac:spMk id="43" creationId="{9DA2661D-1692-4B34-9BA5-EFA76CECF09F}"/>
          </ac:spMkLst>
        </pc:spChg>
        <pc:spChg chg="add mod">
          <ac:chgData name="Eomchaiwon" userId="74fa6080-60df-4f48-a8a6-6e401d75eb48" providerId="ADAL" clId="{678595B6-AE14-4844-ADF1-C123FAC8A5A7}" dt="2021-12-21T06:25:10.895" v="3212" actId="20577"/>
          <ac:spMkLst>
            <pc:docMk/>
            <pc:sldMk cId="2741351954" sldId="263"/>
            <ac:spMk id="53" creationId="{E6A09C4A-7BB6-4E58-B40A-0B0BB075C5AA}"/>
          </ac:spMkLst>
        </pc:spChg>
        <pc:spChg chg="del mod">
          <ac:chgData name="Eomchaiwon" userId="74fa6080-60df-4f48-a8a6-6e401d75eb48" providerId="ADAL" clId="{678595B6-AE14-4844-ADF1-C123FAC8A5A7}" dt="2021-12-21T05:44:14.082" v="2658" actId="478"/>
          <ac:spMkLst>
            <pc:docMk/>
            <pc:sldMk cId="2741351954" sldId="263"/>
            <ac:spMk id="54" creationId="{6F618902-9BD7-427A-B63D-602AE2702D5F}"/>
          </ac:spMkLst>
        </pc:spChg>
        <pc:spChg chg="add del">
          <ac:chgData name="Eomchaiwon" userId="74fa6080-60df-4f48-a8a6-6e401d75eb48" providerId="ADAL" clId="{678595B6-AE14-4844-ADF1-C123FAC8A5A7}" dt="2021-12-21T06:05:58.425" v="2873" actId="478"/>
          <ac:spMkLst>
            <pc:docMk/>
            <pc:sldMk cId="2741351954" sldId="263"/>
            <ac:spMk id="55" creationId="{52218258-AAAD-463C-ABD2-B8169DE12F63}"/>
          </ac:spMkLst>
        </pc:spChg>
        <pc:spChg chg="add del">
          <ac:chgData name="Eomchaiwon" userId="74fa6080-60df-4f48-a8a6-6e401d75eb48" providerId="ADAL" clId="{678595B6-AE14-4844-ADF1-C123FAC8A5A7}" dt="2021-12-21T06:07:18.830" v="2935" actId="478"/>
          <ac:spMkLst>
            <pc:docMk/>
            <pc:sldMk cId="2741351954" sldId="263"/>
            <ac:spMk id="58" creationId="{3D35DEA0-8EE9-4853-9BBD-BCBF99105D10}"/>
          </ac:spMkLst>
        </pc:spChg>
        <pc:spChg chg="del">
          <ac:chgData name="Eomchaiwon" userId="74fa6080-60df-4f48-a8a6-6e401d75eb48" providerId="ADAL" clId="{678595B6-AE14-4844-ADF1-C123FAC8A5A7}" dt="2021-12-21T05:44:10.819" v="2655" actId="478"/>
          <ac:spMkLst>
            <pc:docMk/>
            <pc:sldMk cId="2741351954" sldId="263"/>
            <ac:spMk id="62" creationId="{94E24BB5-AC3E-4BD2-8285-53C096E34744}"/>
          </ac:spMkLst>
        </pc:spChg>
        <pc:spChg chg="add mod">
          <ac:chgData name="Eomchaiwon" userId="74fa6080-60df-4f48-a8a6-6e401d75eb48" providerId="ADAL" clId="{678595B6-AE14-4844-ADF1-C123FAC8A5A7}" dt="2021-12-21T05:54:19.637" v="2803" actId="1076"/>
          <ac:spMkLst>
            <pc:docMk/>
            <pc:sldMk cId="2741351954" sldId="263"/>
            <ac:spMk id="71" creationId="{E2BFAC14-AD7F-47AF-B760-63569BFBB625}"/>
          </ac:spMkLst>
        </pc:spChg>
        <pc:spChg chg="add del mod">
          <ac:chgData name="Eomchaiwon" userId="74fa6080-60df-4f48-a8a6-6e401d75eb48" providerId="ADAL" clId="{678595B6-AE14-4844-ADF1-C123FAC8A5A7}" dt="2021-12-21T06:10:53.120" v="3024" actId="478"/>
          <ac:spMkLst>
            <pc:docMk/>
            <pc:sldMk cId="2741351954" sldId="263"/>
            <ac:spMk id="72" creationId="{23FF88EC-DA40-4583-9AA8-88A296BA1022}"/>
          </ac:spMkLst>
        </pc:spChg>
        <pc:spChg chg="add mod">
          <ac:chgData name="Eomchaiwon" userId="74fa6080-60df-4f48-a8a6-6e401d75eb48" providerId="ADAL" clId="{678595B6-AE14-4844-ADF1-C123FAC8A5A7}" dt="2021-12-21T06:25:33.552" v="3217" actId="1035"/>
          <ac:spMkLst>
            <pc:docMk/>
            <pc:sldMk cId="2741351954" sldId="263"/>
            <ac:spMk id="74" creationId="{860E531F-948A-44B3-98E9-1018EDD90ACE}"/>
          </ac:spMkLst>
        </pc:spChg>
        <pc:spChg chg="add mod">
          <ac:chgData name="Eomchaiwon" userId="74fa6080-60df-4f48-a8a6-6e401d75eb48" providerId="ADAL" clId="{678595B6-AE14-4844-ADF1-C123FAC8A5A7}" dt="2021-12-21T06:25:12.224" v="3213" actId="20577"/>
          <ac:spMkLst>
            <pc:docMk/>
            <pc:sldMk cId="2741351954" sldId="263"/>
            <ac:spMk id="79" creationId="{E22D3942-EC70-4A23-9673-D74E38D0C0FD}"/>
          </ac:spMkLst>
        </pc:spChg>
        <pc:spChg chg="add mod">
          <ac:chgData name="Eomchaiwon" userId="74fa6080-60df-4f48-a8a6-6e401d75eb48" providerId="ADAL" clId="{678595B6-AE14-4844-ADF1-C123FAC8A5A7}" dt="2021-12-21T06:33:24.144" v="3266" actId="20577"/>
          <ac:spMkLst>
            <pc:docMk/>
            <pc:sldMk cId="2741351954" sldId="263"/>
            <ac:spMk id="81" creationId="{64B45A44-5964-4530-A46E-1704C43ACE7D}"/>
          </ac:spMkLst>
        </pc:spChg>
        <pc:spChg chg="add mod">
          <ac:chgData name="Eomchaiwon" userId="74fa6080-60df-4f48-a8a6-6e401d75eb48" providerId="ADAL" clId="{678595B6-AE14-4844-ADF1-C123FAC8A5A7}" dt="2021-12-21T06:18:49.416" v="3094" actId="1076"/>
          <ac:spMkLst>
            <pc:docMk/>
            <pc:sldMk cId="2741351954" sldId="263"/>
            <ac:spMk id="84" creationId="{6E9519EC-2C97-4768-8AD8-CA406F5EC3CE}"/>
          </ac:spMkLst>
        </pc:spChg>
        <pc:spChg chg="add del mod">
          <ac:chgData name="Eomchaiwon" userId="74fa6080-60df-4f48-a8a6-6e401d75eb48" providerId="ADAL" clId="{678595B6-AE14-4844-ADF1-C123FAC8A5A7}" dt="2021-12-21T06:25:35.225" v="3219" actId="1035"/>
          <ac:spMkLst>
            <pc:docMk/>
            <pc:sldMk cId="2741351954" sldId="263"/>
            <ac:spMk id="85" creationId="{CE55CC90-FC5C-4D7B-8153-A3BC56713E02}"/>
          </ac:spMkLst>
        </pc:spChg>
        <pc:spChg chg="add mod">
          <ac:chgData name="Eomchaiwon" userId="74fa6080-60df-4f48-a8a6-6e401d75eb48" providerId="ADAL" clId="{678595B6-AE14-4844-ADF1-C123FAC8A5A7}" dt="2021-12-22T08:23:20.891" v="4421" actId="1035"/>
          <ac:spMkLst>
            <pc:docMk/>
            <pc:sldMk cId="2741351954" sldId="263"/>
            <ac:spMk id="88" creationId="{F4525BDB-3B91-4F71-8A36-EB5821026CD4}"/>
          </ac:spMkLst>
        </pc:spChg>
        <pc:spChg chg="add mod">
          <ac:chgData name="Eomchaiwon" userId="74fa6080-60df-4f48-a8a6-6e401d75eb48" providerId="ADAL" clId="{678595B6-AE14-4844-ADF1-C123FAC8A5A7}" dt="2021-12-21T06:25:37.635" v="3221" actId="1035"/>
          <ac:spMkLst>
            <pc:docMk/>
            <pc:sldMk cId="2741351954" sldId="263"/>
            <ac:spMk id="98" creationId="{57E13AC0-AD74-4C58-8CEF-4DB585F12518}"/>
          </ac:spMkLst>
        </pc:spChg>
        <pc:spChg chg="del">
          <ac:chgData name="Eomchaiwon" userId="74fa6080-60df-4f48-a8a6-6e401d75eb48" providerId="ADAL" clId="{678595B6-AE14-4844-ADF1-C123FAC8A5A7}" dt="2021-12-21T05:44:07.625" v="2653" actId="478"/>
          <ac:spMkLst>
            <pc:docMk/>
            <pc:sldMk cId="2741351954" sldId="263"/>
            <ac:spMk id="102" creationId="{C32756EF-BB49-4163-A491-729CD5B2B29A}"/>
          </ac:spMkLst>
        </pc:spChg>
        <pc:spChg chg="add mod">
          <ac:chgData name="Eomchaiwon" userId="74fa6080-60df-4f48-a8a6-6e401d75eb48" providerId="ADAL" clId="{678595B6-AE14-4844-ADF1-C123FAC8A5A7}" dt="2021-12-21T06:17:02.365" v="3056" actId="1076"/>
          <ac:spMkLst>
            <pc:docMk/>
            <pc:sldMk cId="2741351954" sldId="263"/>
            <ac:spMk id="104" creationId="{D41720DD-AF11-4376-B618-CA0EB90BB0D9}"/>
          </ac:spMkLst>
        </pc:spChg>
        <pc:spChg chg="add mod">
          <ac:chgData name="Eomchaiwon" userId="74fa6080-60df-4f48-a8a6-6e401d75eb48" providerId="ADAL" clId="{678595B6-AE14-4844-ADF1-C123FAC8A5A7}" dt="2021-12-22T08:23:36.714" v="4428" actId="1035"/>
          <ac:spMkLst>
            <pc:docMk/>
            <pc:sldMk cId="2741351954" sldId="263"/>
            <ac:spMk id="105" creationId="{1F244C22-8EE0-4B82-B575-8165C159A115}"/>
          </ac:spMkLst>
        </pc:spChg>
        <pc:spChg chg="add del mod">
          <ac:chgData name="Eomchaiwon" userId="74fa6080-60df-4f48-a8a6-6e401d75eb48" providerId="ADAL" clId="{678595B6-AE14-4844-ADF1-C123FAC8A5A7}" dt="2021-12-21T06:17:30.092" v="3065"/>
          <ac:spMkLst>
            <pc:docMk/>
            <pc:sldMk cId="2741351954" sldId="263"/>
            <ac:spMk id="109" creationId="{399B392D-F48E-4A8E-9C73-8B2E3FF9F577}"/>
          </ac:spMkLst>
        </pc:spChg>
        <pc:spChg chg="add mod">
          <ac:chgData name="Eomchaiwon" userId="74fa6080-60df-4f48-a8a6-6e401d75eb48" providerId="ADAL" clId="{678595B6-AE14-4844-ADF1-C123FAC8A5A7}" dt="2021-12-22T08:23:39.593" v="4430" actId="1035"/>
          <ac:spMkLst>
            <pc:docMk/>
            <pc:sldMk cId="2741351954" sldId="263"/>
            <ac:spMk id="110" creationId="{99BFA086-3D69-4C19-9A85-2D71517BA04E}"/>
          </ac:spMkLst>
        </pc:spChg>
        <pc:spChg chg="add mod">
          <ac:chgData name="Eomchaiwon" userId="74fa6080-60df-4f48-a8a6-6e401d75eb48" providerId="ADAL" clId="{678595B6-AE14-4844-ADF1-C123FAC8A5A7}" dt="2021-12-21T06:17:56.982" v="3080" actId="1076"/>
          <ac:spMkLst>
            <pc:docMk/>
            <pc:sldMk cId="2741351954" sldId="263"/>
            <ac:spMk id="111" creationId="{F24B005B-3376-4136-8AF0-7FCB2CD36DEF}"/>
          </ac:spMkLst>
        </pc:spChg>
        <pc:spChg chg="add mod">
          <ac:chgData name="Eomchaiwon" userId="74fa6080-60df-4f48-a8a6-6e401d75eb48" providerId="ADAL" clId="{678595B6-AE14-4844-ADF1-C123FAC8A5A7}" dt="2021-12-22T08:23:18.253" v="4420" actId="1076"/>
          <ac:spMkLst>
            <pc:docMk/>
            <pc:sldMk cId="2741351954" sldId="263"/>
            <ac:spMk id="112" creationId="{54FAD174-98BF-4BF5-8706-A37A1DE5AFF9}"/>
          </ac:spMkLst>
        </pc:spChg>
        <pc:spChg chg="add del mod">
          <ac:chgData name="Eomchaiwon" userId="74fa6080-60df-4f48-a8a6-6e401d75eb48" providerId="ADAL" clId="{678595B6-AE14-4844-ADF1-C123FAC8A5A7}" dt="2021-12-21T06:18:11.691" v="3085" actId="478"/>
          <ac:spMkLst>
            <pc:docMk/>
            <pc:sldMk cId="2741351954" sldId="263"/>
            <ac:spMk id="113" creationId="{8E81D937-1EDB-4B1B-A5BC-014C8393025F}"/>
          </ac:spMkLst>
        </pc:spChg>
        <pc:spChg chg="mod">
          <ac:chgData name="Eomchaiwon" userId="74fa6080-60df-4f48-a8a6-6e401d75eb48" providerId="ADAL" clId="{678595B6-AE14-4844-ADF1-C123FAC8A5A7}" dt="2021-12-21T06:25:32.280" v="3216" actId="1035"/>
          <ac:spMkLst>
            <pc:docMk/>
            <pc:sldMk cId="2741351954" sldId="263"/>
            <ac:spMk id="115" creationId="{C2413BCF-47CC-4E4B-AEF8-024FD72A5446}"/>
          </ac:spMkLst>
        </pc:spChg>
        <pc:spChg chg="mod">
          <ac:chgData name="Eomchaiwon" userId="74fa6080-60df-4f48-a8a6-6e401d75eb48" providerId="ADAL" clId="{678595B6-AE14-4844-ADF1-C123FAC8A5A7}" dt="2021-12-21T06:09:04.595" v="2974" actId="1035"/>
          <ac:spMkLst>
            <pc:docMk/>
            <pc:sldMk cId="2741351954" sldId="263"/>
            <ac:spMk id="118" creationId="{09D617AA-1CB5-46FF-A94E-A90EBD40299B}"/>
          </ac:spMkLst>
        </pc:spChg>
        <pc:spChg chg="add mod">
          <ac:chgData name="Eomchaiwon" userId="74fa6080-60df-4f48-a8a6-6e401d75eb48" providerId="ADAL" clId="{678595B6-AE14-4844-ADF1-C123FAC8A5A7}" dt="2021-12-21T06:25:43.562" v="3227" actId="1035"/>
          <ac:spMkLst>
            <pc:docMk/>
            <pc:sldMk cId="2741351954" sldId="263"/>
            <ac:spMk id="119" creationId="{23A87EFD-4E55-4612-B16A-E41674220F0C}"/>
          </ac:spMkLst>
        </pc:spChg>
        <pc:spChg chg="del mod">
          <ac:chgData name="Eomchaiwon" userId="74fa6080-60df-4f48-a8a6-6e401d75eb48" providerId="ADAL" clId="{678595B6-AE14-4844-ADF1-C123FAC8A5A7}" dt="2021-12-21T05:44:02.407" v="2647"/>
          <ac:spMkLst>
            <pc:docMk/>
            <pc:sldMk cId="2741351954" sldId="263"/>
            <ac:spMk id="123" creationId="{4A4CD1F6-5E0B-4BBB-8441-55A2127EA0A6}"/>
          </ac:spMkLst>
        </pc:spChg>
        <pc:spChg chg="mod">
          <ac:chgData name="Eomchaiwon" userId="74fa6080-60df-4f48-a8a6-6e401d75eb48" providerId="ADAL" clId="{678595B6-AE14-4844-ADF1-C123FAC8A5A7}" dt="2021-12-21T06:07:08.362" v="2933" actId="1036"/>
          <ac:spMkLst>
            <pc:docMk/>
            <pc:sldMk cId="2741351954" sldId="263"/>
            <ac:spMk id="128" creationId="{00000000-0000-0000-0000-000000000000}"/>
          </ac:spMkLst>
        </pc:spChg>
        <pc:spChg chg="mod">
          <ac:chgData name="Eomchaiwon" userId="74fa6080-60df-4f48-a8a6-6e401d75eb48" providerId="ADAL" clId="{678595B6-AE14-4844-ADF1-C123FAC8A5A7}" dt="2021-12-21T06:24:31.702" v="3189" actId="1036"/>
          <ac:spMkLst>
            <pc:docMk/>
            <pc:sldMk cId="2741351954" sldId="263"/>
            <ac:spMk id="129" creationId="{00000000-0000-0000-0000-000000000000}"/>
          </ac:spMkLst>
        </pc:spChg>
        <pc:spChg chg="del">
          <ac:chgData name="Eomchaiwon" userId="74fa6080-60df-4f48-a8a6-6e401d75eb48" providerId="ADAL" clId="{678595B6-AE14-4844-ADF1-C123FAC8A5A7}" dt="2021-12-21T05:44:11.592" v="2656" actId="478"/>
          <ac:spMkLst>
            <pc:docMk/>
            <pc:sldMk cId="2741351954" sldId="263"/>
            <ac:spMk id="130" creationId="{00000000-0000-0000-0000-000000000000}"/>
          </ac:spMkLst>
        </pc:spChg>
        <pc:spChg chg="del">
          <ac:chgData name="Eomchaiwon" userId="74fa6080-60df-4f48-a8a6-6e401d75eb48" providerId="ADAL" clId="{678595B6-AE14-4844-ADF1-C123FAC8A5A7}" dt="2021-12-21T05:46:23.285" v="2687" actId="478"/>
          <ac:spMkLst>
            <pc:docMk/>
            <pc:sldMk cId="2741351954" sldId="263"/>
            <ac:spMk id="132" creationId="{307177E5-6DD2-4DF6-8EA8-20CCB2E27E10}"/>
          </ac:spMkLst>
        </pc:spChg>
        <pc:spChg chg="del">
          <ac:chgData name="Eomchaiwon" userId="74fa6080-60df-4f48-a8a6-6e401d75eb48" providerId="ADAL" clId="{678595B6-AE14-4844-ADF1-C123FAC8A5A7}" dt="2021-12-21T05:46:22.179" v="2686" actId="478"/>
          <ac:spMkLst>
            <pc:docMk/>
            <pc:sldMk cId="2741351954" sldId="263"/>
            <ac:spMk id="133" creationId="{D473C1BE-934E-46F4-91DA-91767BC45650}"/>
          </ac:spMkLst>
        </pc:spChg>
        <pc:spChg chg="mod">
          <ac:chgData name="Eomchaiwon" userId="74fa6080-60df-4f48-a8a6-6e401d75eb48" providerId="ADAL" clId="{678595B6-AE14-4844-ADF1-C123FAC8A5A7}" dt="2021-12-21T06:25:20.479" v="3214" actId="1036"/>
          <ac:spMkLst>
            <pc:docMk/>
            <pc:sldMk cId="2741351954" sldId="263"/>
            <ac:spMk id="137" creationId="{F3259A56-698A-4C2F-9B70-EA1C22D2912D}"/>
          </ac:spMkLst>
        </pc:spChg>
        <pc:spChg chg="del mod">
          <ac:chgData name="Eomchaiwon" userId="74fa6080-60df-4f48-a8a6-6e401d75eb48" providerId="ADAL" clId="{678595B6-AE14-4844-ADF1-C123FAC8A5A7}" dt="2021-12-21T05:46:37.326" v="2692" actId="478"/>
          <ac:spMkLst>
            <pc:docMk/>
            <pc:sldMk cId="2741351954" sldId="263"/>
            <ac:spMk id="151" creationId="{6E6EBBC8-A84A-4DAD-9124-C2FAAB667816}"/>
          </ac:spMkLst>
        </pc:spChg>
        <pc:spChg chg="del mod">
          <ac:chgData name="Eomchaiwon" userId="74fa6080-60df-4f48-a8a6-6e401d75eb48" providerId="ADAL" clId="{678595B6-AE14-4844-ADF1-C123FAC8A5A7}" dt="2021-12-21T05:44:07.172" v="2652"/>
          <ac:spMkLst>
            <pc:docMk/>
            <pc:sldMk cId="2741351954" sldId="263"/>
            <ac:spMk id="184" creationId="{4AF69A61-113A-474F-BC3C-D5FABF53CB0C}"/>
          </ac:spMkLst>
        </pc:spChg>
        <pc:spChg chg="del mod">
          <ac:chgData name="Eomchaiwon" userId="74fa6080-60df-4f48-a8a6-6e401d75eb48" providerId="ADAL" clId="{678595B6-AE14-4844-ADF1-C123FAC8A5A7}" dt="2021-12-21T05:44:48.578" v="2680" actId="478"/>
          <ac:spMkLst>
            <pc:docMk/>
            <pc:sldMk cId="2741351954" sldId="263"/>
            <ac:spMk id="196" creationId="{813F3C16-8E27-4539-9533-A723F26AF9CD}"/>
          </ac:spMkLst>
        </pc:spChg>
        <pc:cxnChg chg="add mod">
          <ac:chgData name="Eomchaiwon" userId="74fa6080-60df-4f48-a8a6-6e401d75eb48" providerId="ADAL" clId="{678595B6-AE14-4844-ADF1-C123FAC8A5A7}" dt="2021-12-22T08:23:26.841" v="4423" actId="14100"/>
          <ac:cxnSpMkLst>
            <pc:docMk/>
            <pc:sldMk cId="2741351954" sldId="263"/>
            <ac:cxnSpMk id="5" creationId="{2CED0EF5-8441-49B1-9EA6-BBD4DA9803A4}"/>
          </ac:cxnSpMkLst>
        </pc:cxnChg>
        <pc:cxnChg chg="del mod">
          <ac:chgData name="Eomchaiwon" userId="74fa6080-60df-4f48-a8a6-6e401d75eb48" providerId="ADAL" clId="{678595B6-AE14-4844-ADF1-C123FAC8A5A7}" dt="2021-12-21T05:44:14.802" v="2659" actId="478"/>
          <ac:cxnSpMkLst>
            <pc:docMk/>
            <pc:sldMk cId="2741351954" sldId="263"/>
            <ac:cxnSpMk id="5" creationId="{41D67384-DBF4-4392-AFD1-3543C3B27D83}"/>
          </ac:cxnSpMkLst>
        </pc:cxnChg>
        <pc:cxnChg chg="del mod">
          <ac:chgData name="Eomchaiwon" userId="74fa6080-60df-4f48-a8a6-6e401d75eb48" providerId="ADAL" clId="{678595B6-AE14-4844-ADF1-C123FAC8A5A7}" dt="2021-12-21T05:44:15.428" v="2660" actId="478"/>
          <ac:cxnSpMkLst>
            <pc:docMk/>
            <pc:sldMk cId="2741351954" sldId="263"/>
            <ac:cxnSpMk id="9" creationId="{9449AE60-CA0D-45D4-BEAE-D12BBE71F467}"/>
          </ac:cxnSpMkLst>
        </pc:cxnChg>
        <pc:cxnChg chg="del mod">
          <ac:chgData name="Eomchaiwon" userId="74fa6080-60df-4f48-a8a6-6e401d75eb48" providerId="ADAL" clId="{678595B6-AE14-4844-ADF1-C123FAC8A5A7}" dt="2021-12-21T05:44:16.961" v="2662" actId="478"/>
          <ac:cxnSpMkLst>
            <pc:docMk/>
            <pc:sldMk cId="2741351954" sldId="263"/>
            <ac:cxnSpMk id="13" creationId="{F09A0C82-4B97-4EF3-9589-FCCE080353E9}"/>
          </ac:cxnSpMkLst>
        </pc:cxnChg>
        <pc:cxnChg chg="del mod">
          <ac:chgData name="Eomchaiwon" userId="74fa6080-60df-4f48-a8a6-6e401d75eb48" providerId="ADAL" clId="{678595B6-AE14-4844-ADF1-C123FAC8A5A7}" dt="2021-12-21T05:44:20.378" v="2663" actId="478"/>
          <ac:cxnSpMkLst>
            <pc:docMk/>
            <pc:sldMk cId="2741351954" sldId="263"/>
            <ac:cxnSpMk id="20" creationId="{782CEBC1-A93E-44E8-BEC6-764B060D90C2}"/>
          </ac:cxnSpMkLst>
        </pc:cxnChg>
        <pc:cxnChg chg="mod">
          <ac:chgData name="Eomchaiwon" userId="74fa6080-60df-4f48-a8a6-6e401d75eb48" providerId="ADAL" clId="{678595B6-AE14-4844-ADF1-C123FAC8A5A7}" dt="2021-12-21T06:09:04.595" v="2974" actId="1035"/>
          <ac:cxnSpMkLst>
            <pc:docMk/>
            <pc:sldMk cId="2741351954" sldId="263"/>
            <ac:cxnSpMk id="23" creationId="{D954AF60-129A-4176-91E8-8B4152859F33}"/>
          </ac:cxnSpMkLst>
        </pc:cxnChg>
        <pc:cxnChg chg="add mod">
          <ac:chgData name="Eomchaiwon" userId="74fa6080-60df-4f48-a8a6-6e401d75eb48" providerId="ADAL" clId="{678595B6-AE14-4844-ADF1-C123FAC8A5A7}" dt="2021-12-21T06:25:30.496" v="3215" actId="1035"/>
          <ac:cxnSpMkLst>
            <pc:docMk/>
            <pc:sldMk cId="2741351954" sldId="263"/>
            <ac:cxnSpMk id="28" creationId="{6D57A85F-DDBE-4EBE-A9B3-CF018F6DD753}"/>
          </ac:cxnSpMkLst>
        </pc:cxnChg>
        <pc:cxnChg chg="add mod">
          <ac:chgData name="Eomchaiwon" userId="74fa6080-60df-4f48-a8a6-6e401d75eb48" providerId="ADAL" clId="{678595B6-AE14-4844-ADF1-C123FAC8A5A7}" dt="2021-12-21T06:25:30.496" v="3215" actId="1035"/>
          <ac:cxnSpMkLst>
            <pc:docMk/>
            <pc:sldMk cId="2741351954" sldId="263"/>
            <ac:cxnSpMk id="33" creationId="{F3F2EA34-A174-434A-8A9C-9FBB0F2BD836}"/>
          </ac:cxnSpMkLst>
        </pc:cxnChg>
        <pc:cxnChg chg="add mod">
          <ac:chgData name="Eomchaiwon" userId="74fa6080-60df-4f48-a8a6-6e401d75eb48" providerId="ADAL" clId="{678595B6-AE14-4844-ADF1-C123FAC8A5A7}" dt="2021-12-21T06:25:32.280" v="3216" actId="1035"/>
          <ac:cxnSpMkLst>
            <pc:docMk/>
            <pc:sldMk cId="2741351954" sldId="263"/>
            <ac:cxnSpMk id="45" creationId="{5DB9938E-AE90-4710-A283-69E4360B803F}"/>
          </ac:cxnSpMkLst>
        </pc:cxnChg>
        <pc:cxnChg chg="add mod">
          <ac:chgData name="Eomchaiwon" userId="74fa6080-60df-4f48-a8a6-6e401d75eb48" providerId="ADAL" clId="{678595B6-AE14-4844-ADF1-C123FAC8A5A7}" dt="2021-12-21T06:25:33.552" v="3217" actId="1035"/>
          <ac:cxnSpMkLst>
            <pc:docMk/>
            <pc:sldMk cId="2741351954" sldId="263"/>
            <ac:cxnSpMk id="48" creationId="{E9E78657-0FB5-4174-9425-041D01A6946B}"/>
          </ac:cxnSpMkLst>
        </pc:cxnChg>
        <pc:cxnChg chg="add mod">
          <ac:chgData name="Eomchaiwon" userId="74fa6080-60df-4f48-a8a6-6e401d75eb48" providerId="ADAL" clId="{678595B6-AE14-4844-ADF1-C123FAC8A5A7}" dt="2021-12-21T06:25:34.412" v="3218" actId="1035"/>
          <ac:cxnSpMkLst>
            <pc:docMk/>
            <pc:sldMk cId="2741351954" sldId="263"/>
            <ac:cxnSpMk id="57" creationId="{9555BB21-E2EA-4B86-9B37-82504A2E3FB3}"/>
          </ac:cxnSpMkLst>
        </pc:cxnChg>
        <pc:cxnChg chg="add mod">
          <ac:chgData name="Eomchaiwon" userId="74fa6080-60df-4f48-a8a6-6e401d75eb48" providerId="ADAL" clId="{678595B6-AE14-4844-ADF1-C123FAC8A5A7}" dt="2021-12-21T06:25:35.225" v="3219" actId="1035"/>
          <ac:cxnSpMkLst>
            <pc:docMk/>
            <pc:sldMk cId="2741351954" sldId="263"/>
            <ac:cxnSpMk id="60" creationId="{291F0DEA-6DF3-449A-8A56-965274FD3E74}"/>
          </ac:cxnSpMkLst>
        </pc:cxnChg>
        <pc:cxnChg chg="del mod">
          <ac:chgData name="Eomchaiwon" userId="74fa6080-60df-4f48-a8a6-6e401d75eb48" providerId="ADAL" clId="{678595B6-AE14-4844-ADF1-C123FAC8A5A7}" dt="2021-12-21T05:44:02.407" v="2645" actId="478"/>
          <ac:cxnSpMkLst>
            <pc:docMk/>
            <pc:sldMk cId="2741351954" sldId="263"/>
            <ac:cxnSpMk id="64" creationId="{A5033240-E859-4CFC-AADA-7E913C59288C}"/>
          </ac:cxnSpMkLst>
        </pc:cxnChg>
        <pc:cxnChg chg="add mod">
          <ac:chgData name="Eomchaiwon" userId="74fa6080-60df-4f48-a8a6-6e401d75eb48" providerId="ADAL" clId="{678595B6-AE14-4844-ADF1-C123FAC8A5A7}" dt="2021-12-22T08:23:20.891" v="4421" actId="1035"/>
          <ac:cxnSpMkLst>
            <pc:docMk/>
            <pc:sldMk cId="2741351954" sldId="263"/>
            <ac:cxnSpMk id="65" creationId="{CF875391-1D6C-4E91-8335-8823E1C893DF}"/>
          </ac:cxnSpMkLst>
        </pc:cxnChg>
        <pc:cxnChg chg="add mod">
          <ac:chgData name="Eomchaiwon" userId="74fa6080-60df-4f48-a8a6-6e401d75eb48" providerId="ADAL" clId="{678595B6-AE14-4844-ADF1-C123FAC8A5A7}" dt="2021-12-21T06:25:37.635" v="3221" actId="1035"/>
          <ac:cxnSpMkLst>
            <pc:docMk/>
            <pc:sldMk cId="2741351954" sldId="263"/>
            <ac:cxnSpMk id="75" creationId="{EDA86998-17CB-4F8C-88C2-91C9F127841E}"/>
          </ac:cxnSpMkLst>
        </pc:cxnChg>
        <pc:cxnChg chg="add del mod">
          <ac:chgData name="Eomchaiwon" userId="74fa6080-60df-4f48-a8a6-6e401d75eb48" providerId="ADAL" clId="{678595B6-AE14-4844-ADF1-C123FAC8A5A7}" dt="2021-12-21T06:21:54.337" v="3119" actId="478"/>
          <ac:cxnSpMkLst>
            <pc:docMk/>
            <pc:sldMk cId="2741351954" sldId="263"/>
            <ac:cxnSpMk id="77" creationId="{BB1872B3-355B-49B2-9018-60659C081410}"/>
          </ac:cxnSpMkLst>
        </pc:cxnChg>
        <pc:cxnChg chg="add mod">
          <ac:chgData name="Eomchaiwon" userId="74fa6080-60df-4f48-a8a6-6e401d75eb48" providerId="ADAL" clId="{678595B6-AE14-4844-ADF1-C123FAC8A5A7}" dt="2021-12-22T08:23:36.714" v="4428" actId="1035"/>
          <ac:cxnSpMkLst>
            <pc:docMk/>
            <pc:sldMk cId="2741351954" sldId="263"/>
            <ac:cxnSpMk id="82" creationId="{9A2AC7D9-0918-4770-9092-246EF7E6CCD9}"/>
          </ac:cxnSpMkLst>
        </pc:cxnChg>
        <pc:cxnChg chg="add mod">
          <ac:chgData name="Eomchaiwon" userId="74fa6080-60df-4f48-a8a6-6e401d75eb48" providerId="ADAL" clId="{678595B6-AE14-4844-ADF1-C123FAC8A5A7}" dt="2021-12-22T08:23:23.841" v="4422" actId="14100"/>
          <ac:cxnSpMkLst>
            <pc:docMk/>
            <pc:sldMk cId="2741351954" sldId="263"/>
            <ac:cxnSpMk id="91" creationId="{ED1D7522-E14D-4A15-97ED-9F2ED4986AB6}"/>
          </ac:cxnSpMkLst>
        </pc:cxnChg>
        <pc:cxnChg chg="del mod">
          <ac:chgData name="Eomchaiwon" userId="74fa6080-60df-4f48-a8a6-6e401d75eb48" providerId="ADAL" clId="{678595B6-AE14-4844-ADF1-C123FAC8A5A7}" dt="2021-12-21T05:46:34.916" v="2690" actId="478"/>
          <ac:cxnSpMkLst>
            <pc:docMk/>
            <pc:sldMk cId="2741351954" sldId="263"/>
            <ac:cxnSpMk id="116" creationId="{72729C3E-0BB0-4FB4-B71F-E50EC143FE06}"/>
          </ac:cxnSpMkLst>
        </pc:cxnChg>
        <pc:cxnChg chg="add mod">
          <ac:chgData name="Eomchaiwon" userId="74fa6080-60df-4f48-a8a6-6e401d75eb48" providerId="ADAL" clId="{678595B6-AE14-4844-ADF1-C123FAC8A5A7}" dt="2021-12-22T08:23:36.714" v="4428" actId="1035"/>
          <ac:cxnSpMkLst>
            <pc:docMk/>
            <pc:sldMk cId="2741351954" sldId="263"/>
            <ac:cxnSpMk id="117" creationId="{D3CCA9E9-559B-408E-9CF8-373A3AB9212F}"/>
          </ac:cxnSpMkLst>
        </pc:cxnChg>
        <pc:cxnChg chg="del mod">
          <ac:chgData name="Eomchaiwon" userId="74fa6080-60df-4f48-a8a6-6e401d75eb48" providerId="ADAL" clId="{678595B6-AE14-4844-ADF1-C123FAC8A5A7}" dt="2021-12-21T05:46:36.072" v="2691" actId="478"/>
          <ac:cxnSpMkLst>
            <pc:docMk/>
            <pc:sldMk cId="2741351954" sldId="263"/>
            <ac:cxnSpMk id="135" creationId="{01A0735A-57D6-46EE-AA8D-74D2BC26E5B2}"/>
          </ac:cxnSpMkLst>
        </pc:cxnChg>
        <pc:cxnChg chg="del mod">
          <ac:chgData name="Eomchaiwon" userId="74fa6080-60df-4f48-a8a6-6e401d75eb48" providerId="ADAL" clId="{678595B6-AE14-4844-ADF1-C123FAC8A5A7}" dt="2021-12-21T05:46:21.085" v="2685" actId="478"/>
          <ac:cxnSpMkLst>
            <pc:docMk/>
            <pc:sldMk cId="2741351954" sldId="263"/>
            <ac:cxnSpMk id="142" creationId="{FD221D51-6EC0-4928-A965-BF1D846E2C3F}"/>
          </ac:cxnSpMkLst>
        </pc:cxnChg>
        <pc:cxnChg chg="mod">
          <ac:chgData name="Eomchaiwon" userId="74fa6080-60df-4f48-a8a6-6e401d75eb48" providerId="ADAL" clId="{678595B6-AE14-4844-ADF1-C123FAC8A5A7}" dt="2021-12-21T06:25:20.479" v="3214" actId="1036"/>
          <ac:cxnSpMkLst>
            <pc:docMk/>
            <pc:sldMk cId="2741351954" sldId="263"/>
            <ac:cxnSpMk id="154" creationId="{32DCDC04-2162-4A18-9296-D97D6B44F2A9}"/>
          </ac:cxnSpMkLst>
        </pc:cxnChg>
        <pc:cxnChg chg="del mod">
          <ac:chgData name="Eomchaiwon" userId="74fa6080-60df-4f48-a8a6-6e401d75eb48" providerId="ADAL" clId="{678595B6-AE14-4844-ADF1-C123FAC8A5A7}" dt="2021-12-21T05:46:14.377" v="2684" actId="478"/>
          <ac:cxnSpMkLst>
            <pc:docMk/>
            <pc:sldMk cId="2741351954" sldId="263"/>
            <ac:cxnSpMk id="162" creationId="{38BF71BA-9AA9-4574-B5F5-02401EDA40C3}"/>
          </ac:cxnSpMkLst>
        </pc:cxnChg>
        <pc:cxnChg chg="del mod">
          <ac:chgData name="Eomchaiwon" userId="74fa6080-60df-4f48-a8a6-6e401d75eb48" providerId="ADAL" clId="{678595B6-AE14-4844-ADF1-C123FAC8A5A7}" dt="2021-12-21T05:44:03.269" v="2648" actId="478"/>
          <ac:cxnSpMkLst>
            <pc:docMk/>
            <pc:sldMk cId="2741351954" sldId="263"/>
            <ac:cxnSpMk id="183" creationId="{B4FC5DA7-E935-40FF-AB6A-7D2789B2D71F}"/>
          </ac:cxnSpMkLst>
        </pc:cxnChg>
        <pc:cxnChg chg="del mod">
          <ac:chgData name="Eomchaiwon" userId="74fa6080-60df-4f48-a8a6-6e401d75eb48" providerId="ADAL" clId="{678595B6-AE14-4844-ADF1-C123FAC8A5A7}" dt="2021-12-21T05:44:07.172" v="2650" actId="478"/>
          <ac:cxnSpMkLst>
            <pc:docMk/>
            <pc:sldMk cId="2741351954" sldId="263"/>
            <ac:cxnSpMk id="193" creationId="{894F7A7B-763C-432D-8A02-E9AB12A51ECE}"/>
          </ac:cxnSpMkLst>
        </pc:cxnChg>
      </pc:sldChg>
      <pc:sldChg chg="addSp delSp modSp add mod">
        <pc:chgData name="Eomchaiwon" userId="74fa6080-60df-4f48-a8a6-6e401d75eb48" providerId="ADAL" clId="{678595B6-AE14-4844-ADF1-C123FAC8A5A7}" dt="2021-12-22T08:24:15.449" v="4457" actId="1035"/>
        <pc:sldMkLst>
          <pc:docMk/>
          <pc:sldMk cId="2271827487" sldId="264"/>
        </pc:sldMkLst>
        <pc:spChg chg="mod">
          <ac:chgData name="Eomchaiwon" userId="74fa6080-60df-4f48-a8a6-6e401d75eb48" providerId="ADAL" clId="{678595B6-AE14-4844-ADF1-C123FAC8A5A7}" dt="2021-12-21T08:02:49.402" v="3325" actId="1035"/>
          <ac:spMkLst>
            <pc:docMk/>
            <pc:sldMk cId="2271827487" sldId="264"/>
            <ac:spMk id="2" creationId="{00000000-0000-0000-0000-000000000000}"/>
          </ac:spMkLst>
        </pc:spChg>
        <pc:spChg chg="mod">
          <ac:chgData name="Eomchaiwon" userId="74fa6080-60df-4f48-a8a6-6e401d75eb48" providerId="ADAL" clId="{678595B6-AE14-4844-ADF1-C123FAC8A5A7}" dt="2021-12-21T08:09:32.636" v="3514" actId="1035"/>
          <ac:spMkLst>
            <pc:docMk/>
            <pc:sldMk cId="2271827487" sldId="264"/>
            <ac:spMk id="3" creationId="{00000000-0000-0000-0000-000000000000}"/>
          </ac:spMkLst>
        </pc:spChg>
        <pc:spChg chg="mod">
          <ac:chgData name="Eomchaiwon" userId="74fa6080-60df-4f48-a8a6-6e401d75eb48" providerId="ADAL" clId="{678595B6-AE14-4844-ADF1-C123FAC8A5A7}" dt="2021-12-21T06:32:10.784" v="3235" actId="20577"/>
          <ac:spMkLst>
            <pc:docMk/>
            <pc:sldMk cId="2271827487" sldId="264"/>
            <ac:spMk id="6" creationId="{BC40058F-F11F-4CC1-8505-DFE3D55927B2}"/>
          </ac:spMkLst>
        </pc:spChg>
        <pc:spChg chg="mod">
          <ac:chgData name="Eomchaiwon" userId="74fa6080-60df-4f48-a8a6-6e401d75eb48" providerId="ADAL" clId="{678595B6-AE14-4844-ADF1-C123FAC8A5A7}" dt="2021-12-21T08:07:52.477" v="3463" actId="1035"/>
          <ac:spMkLst>
            <pc:docMk/>
            <pc:sldMk cId="2271827487" sldId="264"/>
            <ac:spMk id="30" creationId="{2CFE3650-F382-4F59-A901-E00523CE088C}"/>
          </ac:spMkLst>
        </pc:spChg>
        <pc:spChg chg="add mod">
          <ac:chgData name="Eomchaiwon" userId="74fa6080-60df-4f48-a8a6-6e401d75eb48" providerId="ADAL" clId="{678595B6-AE14-4844-ADF1-C123FAC8A5A7}" dt="2021-12-22T08:24:11.110" v="4451" actId="1035"/>
          <ac:spMkLst>
            <pc:docMk/>
            <pc:sldMk cId="2271827487" sldId="264"/>
            <ac:spMk id="49" creationId="{B07B55AF-1F78-4295-B9B3-0423ECBDA70D}"/>
          </ac:spMkLst>
        </pc:spChg>
        <pc:spChg chg="add mod">
          <ac:chgData name="Eomchaiwon" userId="74fa6080-60df-4f48-a8a6-6e401d75eb48" providerId="ADAL" clId="{678595B6-AE14-4844-ADF1-C123FAC8A5A7}" dt="2021-12-22T08:23:58.430" v="4443" actId="1076"/>
          <ac:spMkLst>
            <pc:docMk/>
            <pc:sldMk cId="2271827487" sldId="264"/>
            <ac:spMk id="50" creationId="{5828A4E9-6F51-4649-9AE0-3586557CAD8D}"/>
          </ac:spMkLst>
        </pc:spChg>
        <pc:spChg chg="mod">
          <ac:chgData name="Eomchaiwon" userId="74fa6080-60df-4f48-a8a6-6e401d75eb48" providerId="ADAL" clId="{678595B6-AE14-4844-ADF1-C123FAC8A5A7}" dt="2021-12-21T08:04:18.885" v="3398" actId="1035"/>
          <ac:spMkLst>
            <pc:docMk/>
            <pc:sldMk cId="2271827487" sldId="264"/>
            <ac:spMk id="53" creationId="{E6A09C4A-7BB6-4E58-B40A-0B0BB075C5AA}"/>
          </ac:spMkLst>
        </pc:spChg>
        <pc:spChg chg="add mod">
          <ac:chgData name="Eomchaiwon" userId="74fa6080-60df-4f48-a8a6-6e401d75eb48" providerId="ADAL" clId="{678595B6-AE14-4844-ADF1-C123FAC8A5A7}" dt="2021-12-22T08:24:14.538" v="4455" actId="1035"/>
          <ac:spMkLst>
            <pc:docMk/>
            <pc:sldMk cId="2271827487" sldId="264"/>
            <ac:spMk id="54" creationId="{D9209ACA-D5E7-4F75-91EA-E6CC4F10B70D}"/>
          </ac:spMkLst>
        </pc:spChg>
        <pc:spChg chg="add mod">
          <ac:chgData name="Eomchaiwon" userId="74fa6080-60df-4f48-a8a6-6e401d75eb48" providerId="ADAL" clId="{678595B6-AE14-4844-ADF1-C123FAC8A5A7}" dt="2021-12-21T08:05:24.829" v="3436" actId="1076"/>
          <ac:spMkLst>
            <pc:docMk/>
            <pc:sldMk cId="2271827487" sldId="264"/>
            <ac:spMk id="58" creationId="{A3F1C73A-AC23-4E64-8B6F-86B08FB883C3}"/>
          </ac:spMkLst>
        </pc:spChg>
        <pc:spChg chg="add mod">
          <ac:chgData name="Eomchaiwon" userId="74fa6080-60df-4f48-a8a6-6e401d75eb48" providerId="ADAL" clId="{678595B6-AE14-4844-ADF1-C123FAC8A5A7}" dt="2021-12-21T08:06:08.140" v="3452" actId="1076"/>
          <ac:spMkLst>
            <pc:docMk/>
            <pc:sldMk cId="2271827487" sldId="264"/>
            <ac:spMk id="62" creationId="{D3454F42-A96D-46FA-A283-BB014E5550F5}"/>
          </ac:spMkLst>
        </pc:spChg>
        <pc:spChg chg="add mod">
          <ac:chgData name="Eomchaiwon" userId="74fa6080-60df-4f48-a8a6-6e401d75eb48" providerId="ADAL" clId="{678595B6-AE14-4844-ADF1-C123FAC8A5A7}" dt="2021-12-22T08:24:12.927" v="4453" actId="1035"/>
          <ac:spMkLst>
            <pc:docMk/>
            <pc:sldMk cId="2271827487" sldId="264"/>
            <ac:spMk id="63" creationId="{B124B4FD-DC87-4831-9C9D-E4F573A15D59}"/>
          </ac:spMkLst>
        </pc:spChg>
        <pc:spChg chg="mod">
          <ac:chgData name="Eomchaiwon" userId="74fa6080-60df-4f48-a8a6-6e401d75eb48" providerId="ADAL" clId="{678595B6-AE14-4844-ADF1-C123FAC8A5A7}" dt="2021-12-21T08:07:55.476" v="3469" actId="1035"/>
          <ac:spMkLst>
            <pc:docMk/>
            <pc:sldMk cId="2271827487" sldId="264"/>
            <ac:spMk id="71" creationId="{E2BFAC14-AD7F-47AF-B760-63569BFBB625}"/>
          </ac:spMkLst>
        </pc:spChg>
        <pc:spChg chg="mod">
          <ac:chgData name="Eomchaiwon" userId="74fa6080-60df-4f48-a8a6-6e401d75eb48" providerId="ADAL" clId="{678595B6-AE14-4844-ADF1-C123FAC8A5A7}" dt="2021-12-21T08:07:58.108" v="3472" actId="1035"/>
          <ac:spMkLst>
            <pc:docMk/>
            <pc:sldMk cId="2271827487" sldId="264"/>
            <ac:spMk id="74" creationId="{860E531F-948A-44B3-98E9-1018EDD90ACE}"/>
          </ac:spMkLst>
        </pc:spChg>
        <pc:spChg chg="mod">
          <ac:chgData name="Eomchaiwon" userId="74fa6080-60df-4f48-a8a6-6e401d75eb48" providerId="ADAL" clId="{678595B6-AE14-4844-ADF1-C123FAC8A5A7}" dt="2021-12-21T08:07:59.967" v="3475" actId="1035"/>
          <ac:spMkLst>
            <pc:docMk/>
            <pc:sldMk cId="2271827487" sldId="264"/>
            <ac:spMk id="79" creationId="{E22D3942-EC70-4A23-9673-D74E38D0C0FD}"/>
          </ac:spMkLst>
        </pc:spChg>
        <pc:spChg chg="mod">
          <ac:chgData name="Eomchaiwon" userId="74fa6080-60df-4f48-a8a6-6e401d75eb48" providerId="ADAL" clId="{678595B6-AE14-4844-ADF1-C123FAC8A5A7}" dt="2021-12-21T08:08:00.916" v="3478" actId="1035"/>
          <ac:spMkLst>
            <pc:docMk/>
            <pc:sldMk cId="2271827487" sldId="264"/>
            <ac:spMk id="81" creationId="{64B45A44-5964-4530-A46E-1704C43ACE7D}"/>
          </ac:spMkLst>
        </pc:spChg>
        <pc:spChg chg="mod">
          <ac:chgData name="Eomchaiwon" userId="74fa6080-60df-4f48-a8a6-6e401d75eb48" providerId="ADAL" clId="{678595B6-AE14-4844-ADF1-C123FAC8A5A7}" dt="2021-12-21T08:04:18.885" v="3398" actId="1035"/>
          <ac:spMkLst>
            <pc:docMk/>
            <pc:sldMk cId="2271827487" sldId="264"/>
            <ac:spMk id="84" creationId="{6E9519EC-2C97-4768-8AD8-CA406F5EC3CE}"/>
          </ac:spMkLst>
        </pc:spChg>
        <pc:spChg chg="mod">
          <ac:chgData name="Eomchaiwon" userId="74fa6080-60df-4f48-a8a6-6e401d75eb48" providerId="ADAL" clId="{678595B6-AE14-4844-ADF1-C123FAC8A5A7}" dt="2021-12-22T08:24:00.139" v="4445" actId="1035"/>
          <ac:spMkLst>
            <pc:docMk/>
            <pc:sldMk cId="2271827487" sldId="264"/>
            <ac:spMk id="85" creationId="{CE55CC90-FC5C-4D7B-8153-A3BC56713E02}"/>
          </ac:spMkLst>
        </pc:spChg>
        <pc:spChg chg="mod">
          <ac:chgData name="Eomchaiwon" userId="74fa6080-60df-4f48-a8a6-6e401d75eb48" providerId="ADAL" clId="{678595B6-AE14-4844-ADF1-C123FAC8A5A7}" dt="2021-12-21T08:08:05.008" v="3484" actId="1035"/>
          <ac:spMkLst>
            <pc:docMk/>
            <pc:sldMk cId="2271827487" sldId="264"/>
            <ac:spMk id="88" creationId="{F4525BDB-3B91-4F71-8A36-EB5821026CD4}"/>
          </ac:spMkLst>
        </pc:spChg>
        <pc:spChg chg="mod">
          <ac:chgData name="Eomchaiwon" userId="74fa6080-60df-4f48-a8a6-6e401d75eb48" providerId="ADAL" clId="{678595B6-AE14-4844-ADF1-C123FAC8A5A7}" dt="2021-12-22T08:24:01.169" v="4447" actId="1035"/>
          <ac:spMkLst>
            <pc:docMk/>
            <pc:sldMk cId="2271827487" sldId="264"/>
            <ac:spMk id="98" creationId="{57E13AC0-AD74-4C58-8CEF-4DB585F12518}"/>
          </ac:spMkLst>
        </pc:spChg>
        <pc:spChg chg="mod">
          <ac:chgData name="Eomchaiwon" userId="74fa6080-60df-4f48-a8a6-6e401d75eb48" providerId="ADAL" clId="{678595B6-AE14-4844-ADF1-C123FAC8A5A7}" dt="2021-12-21T08:08:13.279" v="3498" actId="1037"/>
          <ac:spMkLst>
            <pc:docMk/>
            <pc:sldMk cId="2271827487" sldId="264"/>
            <ac:spMk id="104" creationId="{D41720DD-AF11-4376-B618-CA0EB90BB0D9}"/>
          </ac:spMkLst>
        </pc:spChg>
        <pc:spChg chg="mod">
          <ac:chgData name="Eomchaiwon" userId="74fa6080-60df-4f48-a8a6-6e401d75eb48" providerId="ADAL" clId="{678595B6-AE14-4844-ADF1-C123FAC8A5A7}" dt="2021-12-21T08:08:09.204" v="3490" actId="1035"/>
          <ac:spMkLst>
            <pc:docMk/>
            <pc:sldMk cId="2271827487" sldId="264"/>
            <ac:spMk id="105" creationId="{1F244C22-8EE0-4B82-B575-8165C159A115}"/>
          </ac:spMkLst>
        </pc:spChg>
        <pc:spChg chg="mod">
          <ac:chgData name="Eomchaiwon" userId="74fa6080-60df-4f48-a8a6-6e401d75eb48" providerId="ADAL" clId="{678595B6-AE14-4844-ADF1-C123FAC8A5A7}" dt="2021-12-21T08:08:17.634" v="3503" actId="1035"/>
          <ac:spMkLst>
            <pc:docMk/>
            <pc:sldMk cId="2271827487" sldId="264"/>
            <ac:spMk id="110" creationId="{99BFA086-3D69-4C19-9A85-2D71517BA04E}"/>
          </ac:spMkLst>
        </pc:spChg>
        <pc:spChg chg="mod">
          <ac:chgData name="Eomchaiwon" userId="74fa6080-60df-4f48-a8a6-6e401d75eb48" providerId="ADAL" clId="{678595B6-AE14-4844-ADF1-C123FAC8A5A7}" dt="2021-12-21T08:04:18.885" v="3398" actId="1035"/>
          <ac:spMkLst>
            <pc:docMk/>
            <pc:sldMk cId="2271827487" sldId="264"/>
            <ac:spMk id="111" creationId="{F24B005B-3376-4136-8AF0-7FCB2CD36DEF}"/>
          </ac:spMkLst>
        </pc:spChg>
        <pc:spChg chg="mod">
          <ac:chgData name="Eomchaiwon" userId="74fa6080-60df-4f48-a8a6-6e401d75eb48" providerId="ADAL" clId="{678595B6-AE14-4844-ADF1-C123FAC8A5A7}" dt="2021-12-21T08:11:32.696" v="3515" actId="1076"/>
          <ac:spMkLst>
            <pc:docMk/>
            <pc:sldMk cId="2271827487" sldId="264"/>
            <ac:spMk id="112" creationId="{54FAD174-98BF-4BF5-8706-A37A1DE5AFF9}"/>
          </ac:spMkLst>
        </pc:spChg>
        <pc:spChg chg="mod">
          <ac:chgData name="Eomchaiwon" userId="74fa6080-60df-4f48-a8a6-6e401d75eb48" providerId="ADAL" clId="{678595B6-AE14-4844-ADF1-C123FAC8A5A7}" dt="2021-12-21T08:07:53.621" v="3466" actId="1035"/>
          <ac:spMkLst>
            <pc:docMk/>
            <pc:sldMk cId="2271827487" sldId="264"/>
            <ac:spMk id="115" creationId="{C2413BCF-47CC-4E4B-AEF8-024FD72A5446}"/>
          </ac:spMkLst>
        </pc:spChg>
        <pc:spChg chg="mod">
          <ac:chgData name="Eomchaiwon" userId="74fa6080-60df-4f48-a8a6-6e401d75eb48" providerId="ADAL" clId="{678595B6-AE14-4844-ADF1-C123FAC8A5A7}" dt="2021-12-21T08:07:48.916" v="3460" actId="1035"/>
          <ac:spMkLst>
            <pc:docMk/>
            <pc:sldMk cId="2271827487" sldId="264"/>
            <ac:spMk id="118" creationId="{09D617AA-1CB5-46FF-A94E-A90EBD40299B}"/>
          </ac:spMkLst>
        </pc:spChg>
        <pc:spChg chg="mod">
          <ac:chgData name="Eomchaiwon" userId="74fa6080-60df-4f48-a8a6-6e401d75eb48" providerId="ADAL" clId="{678595B6-AE14-4844-ADF1-C123FAC8A5A7}" dt="2021-12-21T08:04:18.885" v="3398" actId="1035"/>
          <ac:spMkLst>
            <pc:docMk/>
            <pc:sldMk cId="2271827487" sldId="264"/>
            <ac:spMk id="119" creationId="{23A87EFD-4E55-4612-B16A-E41674220F0C}"/>
          </ac:spMkLst>
        </pc:spChg>
        <pc:spChg chg="mod">
          <ac:chgData name="Eomchaiwon" userId="74fa6080-60df-4f48-a8a6-6e401d75eb48" providerId="ADAL" clId="{678595B6-AE14-4844-ADF1-C123FAC8A5A7}" dt="2021-12-21T08:07:46.621" v="3457" actId="1035"/>
          <ac:spMkLst>
            <pc:docMk/>
            <pc:sldMk cId="2271827487" sldId="264"/>
            <ac:spMk id="128" creationId="{00000000-0000-0000-0000-000000000000}"/>
          </ac:spMkLst>
        </pc:spChg>
        <pc:spChg chg="mod">
          <ac:chgData name="Eomchaiwon" userId="74fa6080-60df-4f48-a8a6-6e401d75eb48" providerId="ADAL" clId="{678595B6-AE14-4844-ADF1-C123FAC8A5A7}" dt="2021-12-21T08:04:21.822" v="3405" actId="1036"/>
          <ac:spMkLst>
            <pc:docMk/>
            <pc:sldMk cId="2271827487" sldId="264"/>
            <ac:spMk id="129" creationId="{00000000-0000-0000-0000-000000000000}"/>
          </ac:spMkLst>
        </pc:spChg>
        <pc:spChg chg="mod">
          <ac:chgData name="Eomchaiwon" userId="74fa6080-60df-4f48-a8a6-6e401d75eb48" providerId="ADAL" clId="{678595B6-AE14-4844-ADF1-C123FAC8A5A7}" dt="2021-12-21T08:04:24.821" v="3414" actId="1036"/>
          <ac:spMkLst>
            <pc:docMk/>
            <pc:sldMk cId="2271827487" sldId="264"/>
            <ac:spMk id="137" creationId="{F3259A56-698A-4C2F-9B70-EA1C22D2912D}"/>
          </ac:spMkLst>
        </pc:spChg>
        <pc:cxnChg chg="add mod">
          <ac:chgData name="Eomchaiwon" userId="74fa6080-60df-4f48-a8a6-6e401d75eb48" providerId="ADAL" clId="{678595B6-AE14-4844-ADF1-C123FAC8A5A7}" dt="2021-12-22T08:24:11.110" v="4451" actId="1035"/>
          <ac:cxnSpMkLst>
            <pc:docMk/>
            <pc:sldMk cId="2271827487" sldId="264"/>
            <ac:cxnSpMk id="19" creationId="{A8EFDF0C-99E2-460B-AE05-7AF2D2F31544}"/>
          </ac:cxnSpMkLst>
        </pc:cxnChg>
        <pc:cxnChg chg="mod">
          <ac:chgData name="Eomchaiwon" userId="74fa6080-60df-4f48-a8a6-6e401d75eb48" providerId="ADAL" clId="{678595B6-AE14-4844-ADF1-C123FAC8A5A7}" dt="2021-12-21T08:07:48.916" v="3460" actId="1035"/>
          <ac:cxnSpMkLst>
            <pc:docMk/>
            <pc:sldMk cId="2271827487" sldId="264"/>
            <ac:cxnSpMk id="23" creationId="{D954AF60-129A-4176-91E8-8B4152859F33}"/>
          </ac:cxnSpMkLst>
        </pc:cxnChg>
        <pc:cxnChg chg="mod">
          <ac:chgData name="Eomchaiwon" userId="74fa6080-60df-4f48-a8a6-6e401d75eb48" providerId="ADAL" clId="{678595B6-AE14-4844-ADF1-C123FAC8A5A7}" dt="2021-12-21T08:07:52.477" v="3463" actId="1035"/>
          <ac:cxnSpMkLst>
            <pc:docMk/>
            <pc:sldMk cId="2271827487" sldId="264"/>
            <ac:cxnSpMk id="28" creationId="{6D57A85F-DDBE-4EBE-A9B3-CF018F6DD753}"/>
          </ac:cxnSpMkLst>
        </pc:cxnChg>
        <pc:cxnChg chg="mod">
          <ac:chgData name="Eomchaiwon" userId="74fa6080-60df-4f48-a8a6-6e401d75eb48" providerId="ADAL" clId="{678595B6-AE14-4844-ADF1-C123FAC8A5A7}" dt="2021-12-21T08:07:52.477" v="3463" actId="1035"/>
          <ac:cxnSpMkLst>
            <pc:docMk/>
            <pc:sldMk cId="2271827487" sldId="264"/>
            <ac:cxnSpMk id="33" creationId="{F3F2EA34-A174-434A-8A9C-9FBB0F2BD836}"/>
          </ac:cxnSpMkLst>
        </pc:cxnChg>
        <pc:cxnChg chg="mod">
          <ac:chgData name="Eomchaiwon" userId="74fa6080-60df-4f48-a8a6-6e401d75eb48" providerId="ADAL" clId="{678595B6-AE14-4844-ADF1-C123FAC8A5A7}" dt="2021-12-21T08:07:53.621" v="3466" actId="1035"/>
          <ac:cxnSpMkLst>
            <pc:docMk/>
            <pc:sldMk cId="2271827487" sldId="264"/>
            <ac:cxnSpMk id="45" creationId="{5DB9938E-AE90-4710-A283-69E4360B803F}"/>
          </ac:cxnSpMkLst>
        </pc:cxnChg>
        <pc:cxnChg chg="add mod">
          <ac:chgData name="Eomchaiwon" userId="74fa6080-60df-4f48-a8a6-6e401d75eb48" providerId="ADAL" clId="{678595B6-AE14-4844-ADF1-C123FAC8A5A7}" dt="2021-12-22T08:24:09.412" v="4448" actId="14100"/>
          <ac:cxnSpMkLst>
            <pc:docMk/>
            <pc:sldMk cId="2271827487" sldId="264"/>
            <ac:cxnSpMk id="47" creationId="{B8B6CDD9-0F29-4223-9261-528132F74DEE}"/>
          </ac:cxnSpMkLst>
        </pc:cxnChg>
        <pc:cxnChg chg="mod">
          <ac:chgData name="Eomchaiwon" userId="74fa6080-60df-4f48-a8a6-6e401d75eb48" providerId="ADAL" clId="{678595B6-AE14-4844-ADF1-C123FAC8A5A7}" dt="2021-12-21T08:07:58.108" v="3472" actId="1035"/>
          <ac:cxnSpMkLst>
            <pc:docMk/>
            <pc:sldMk cId="2271827487" sldId="264"/>
            <ac:cxnSpMk id="48" creationId="{E9E78657-0FB5-4174-9425-041D01A6946B}"/>
          </ac:cxnSpMkLst>
        </pc:cxnChg>
        <pc:cxnChg chg="add mod">
          <ac:chgData name="Eomchaiwon" userId="74fa6080-60df-4f48-a8a6-6e401d75eb48" providerId="ADAL" clId="{678595B6-AE14-4844-ADF1-C123FAC8A5A7}" dt="2021-12-22T08:24:15.449" v="4457" actId="1035"/>
          <ac:cxnSpMkLst>
            <pc:docMk/>
            <pc:sldMk cId="2271827487" sldId="264"/>
            <ac:cxnSpMk id="55" creationId="{801F42CD-6C1E-4D24-8924-207C12BDA5C7}"/>
          </ac:cxnSpMkLst>
        </pc:cxnChg>
        <pc:cxnChg chg="add del mod">
          <ac:chgData name="Eomchaiwon" userId="74fa6080-60df-4f48-a8a6-6e401d75eb48" providerId="ADAL" clId="{678595B6-AE14-4844-ADF1-C123FAC8A5A7}" dt="2021-12-21T08:05:18.259" v="3434"/>
          <ac:cxnSpMkLst>
            <pc:docMk/>
            <pc:sldMk cId="2271827487" sldId="264"/>
            <ac:cxnSpMk id="56" creationId="{774C7D50-2EB4-49B3-B0A6-81654CDDA02A}"/>
          </ac:cxnSpMkLst>
        </pc:cxnChg>
        <pc:cxnChg chg="mod">
          <ac:chgData name="Eomchaiwon" userId="74fa6080-60df-4f48-a8a6-6e401d75eb48" providerId="ADAL" clId="{678595B6-AE14-4844-ADF1-C123FAC8A5A7}" dt="2021-12-21T08:08:00.916" v="3478" actId="1035"/>
          <ac:cxnSpMkLst>
            <pc:docMk/>
            <pc:sldMk cId="2271827487" sldId="264"/>
            <ac:cxnSpMk id="57" creationId="{9555BB21-E2EA-4B86-9B37-82504A2E3FB3}"/>
          </ac:cxnSpMkLst>
        </pc:cxnChg>
        <pc:cxnChg chg="mod">
          <ac:chgData name="Eomchaiwon" userId="74fa6080-60df-4f48-a8a6-6e401d75eb48" providerId="ADAL" clId="{678595B6-AE14-4844-ADF1-C123FAC8A5A7}" dt="2021-12-22T08:24:00.139" v="4445" actId="1035"/>
          <ac:cxnSpMkLst>
            <pc:docMk/>
            <pc:sldMk cId="2271827487" sldId="264"/>
            <ac:cxnSpMk id="60" creationId="{291F0DEA-6DF3-449A-8A56-965274FD3E74}"/>
          </ac:cxnSpMkLst>
        </pc:cxnChg>
        <pc:cxnChg chg="add mod">
          <ac:chgData name="Eomchaiwon" userId="74fa6080-60df-4f48-a8a6-6e401d75eb48" providerId="ADAL" clId="{678595B6-AE14-4844-ADF1-C123FAC8A5A7}" dt="2021-12-22T08:23:51.225" v="4441" actId="1035"/>
          <ac:cxnSpMkLst>
            <pc:docMk/>
            <pc:sldMk cId="2271827487" sldId="264"/>
            <ac:cxnSpMk id="61" creationId="{E8EDCD80-94E1-4176-B07C-6D55B7068065}"/>
          </ac:cxnSpMkLst>
        </pc:cxnChg>
        <pc:cxnChg chg="mod">
          <ac:chgData name="Eomchaiwon" userId="74fa6080-60df-4f48-a8a6-6e401d75eb48" providerId="ADAL" clId="{678595B6-AE14-4844-ADF1-C123FAC8A5A7}" dt="2021-12-22T08:24:00.139" v="4445" actId="1035"/>
          <ac:cxnSpMkLst>
            <pc:docMk/>
            <pc:sldMk cId="2271827487" sldId="264"/>
            <ac:cxnSpMk id="65" creationId="{CF875391-1D6C-4E91-8335-8823E1C893DF}"/>
          </ac:cxnSpMkLst>
        </pc:cxnChg>
        <pc:cxnChg chg="mod">
          <ac:chgData name="Eomchaiwon" userId="74fa6080-60df-4f48-a8a6-6e401d75eb48" providerId="ADAL" clId="{678595B6-AE14-4844-ADF1-C123FAC8A5A7}" dt="2021-12-22T08:24:01.169" v="4447" actId="1035"/>
          <ac:cxnSpMkLst>
            <pc:docMk/>
            <pc:sldMk cId="2271827487" sldId="264"/>
            <ac:cxnSpMk id="75" creationId="{EDA86998-17CB-4F8C-88C2-91C9F127841E}"/>
          </ac:cxnSpMkLst>
        </pc:cxnChg>
        <pc:cxnChg chg="mod">
          <ac:chgData name="Eomchaiwon" userId="74fa6080-60df-4f48-a8a6-6e401d75eb48" providerId="ADAL" clId="{678595B6-AE14-4844-ADF1-C123FAC8A5A7}" dt="2021-12-21T08:08:09.204" v="3490" actId="1035"/>
          <ac:cxnSpMkLst>
            <pc:docMk/>
            <pc:sldMk cId="2271827487" sldId="264"/>
            <ac:cxnSpMk id="82" creationId="{9A2AC7D9-0918-4770-9092-246EF7E6CCD9}"/>
          </ac:cxnSpMkLst>
        </pc:cxnChg>
        <pc:cxnChg chg="mod">
          <ac:chgData name="Eomchaiwon" userId="74fa6080-60df-4f48-a8a6-6e401d75eb48" providerId="ADAL" clId="{678595B6-AE14-4844-ADF1-C123FAC8A5A7}" dt="2021-12-21T08:12:12.199" v="3529" actId="14100"/>
          <ac:cxnSpMkLst>
            <pc:docMk/>
            <pc:sldMk cId="2271827487" sldId="264"/>
            <ac:cxnSpMk id="91" creationId="{ED1D7522-E14D-4A15-97ED-9F2ED4986AB6}"/>
          </ac:cxnSpMkLst>
        </pc:cxnChg>
        <pc:cxnChg chg="mod">
          <ac:chgData name="Eomchaiwon" userId="74fa6080-60df-4f48-a8a6-6e401d75eb48" providerId="ADAL" clId="{678595B6-AE14-4844-ADF1-C123FAC8A5A7}" dt="2021-12-21T08:06:19.082" v="3455" actId="1038"/>
          <ac:cxnSpMkLst>
            <pc:docMk/>
            <pc:sldMk cId="2271827487" sldId="264"/>
            <ac:cxnSpMk id="117" creationId="{D3CCA9E9-559B-408E-9CF8-373A3AB9212F}"/>
          </ac:cxnSpMkLst>
        </pc:cxnChg>
        <pc:cxnChg chg="mod">
          <ac:chgData name="Eomchaiwon" userId="74fa6080-60df-4f48-a8a6-6e401d75eb48" providerId="ADAL" clId="{678595B6-AE14-4844-ADF1-C123FAC8A5A7}" dt="2021-12-21T08:04:24.821" v="3414" actId="1036"/>
          <ac:cxnSpMkLst>
            <pc:docMk/>
            <pc:sldMk cId="2271827487" sldId="264"/>
            <ac:cxnSpMk id="154" creationId="{32DCDC04-2162-4A18-9296-D97D6B44F2A9}"/>
          </ac:cxnSpMkLst>
        </pc:cxnChg>
      </pc:sldChg>
      <pc:sldChg chg="modSp mod">
        <pc:chgData name="Eomchaiwon" userId="74fa6080-60df-4f48-a8a6-6e401d75eb48" providerId="ADAL" clId="{678595B6-AE14-4844-ADF1-C123FAC8A5A7}" dt="2021-12-22T07:50:04.364" v="3604" actId="1076"/>
        <pc:sldMkLst>
          <pc:docMk/>
          <pc:sldMk cId="380076959" sldId="265"/>
        </pc:sldMkLst>
        <pc:spChg chg="mod">
          <ac:chgData name="Eomchaiwon" userId="74fa6080-60df-4f48-a8a6-6e401d75eb48" providerId="ADAL" clId="{678595B6-AE14-4844-ADF1-C123FAC8A5A7}" dt="2021-12-22T07:50:04.364" v="3604" actId="1076"/>
          <ac:spMkLst>
            <pc:docMk/>
            <pc:sldMk cId="380076959" sldId="265"/>
            <ac:spMk id="30" creationId="{2CFE3650-F382-4F59-A901-E00523CE088C}"/>
          </ac:spMkLst>
        </pc:spChg>
        <pc:cxnChg chg="mod">
          <ac:chgData name="Eomchaiwon" userId="74fa6080-60df-4f48-a8a6-6e401d75eb48" providerId="ADAL" clId="{678595B6-AE14-4844-ADF1-C123FAC8A5A7}" dt="2021-12-22T07:50:04.364" v="3604" actId="1076"/>
          <ac:cxnSpMkLst>
            <pc:docMk/>
            <pc:sldMk cId="380076959" sldId="265"/>
            <ac:cxnSpMk id="28" creationId="{6D57A85F-DDBE-4EBE-A9B3-CF018F6DD753}"/>
          </ac:cxnSpMkLst>
        </pc:cxnChg>
        <pc:cxnChg chg="mod">
          <ac:chgData name="Eomchaiwon" userId="74fa6080-60df-4f48-a8a6-6e401d75eb48" providerId="ADAL" clId="{678595B6-AE14-4844-ADF1-C123FAC8A5A7}" dt="2021-12-22T07:50:04.364" v="3604" actId="1076"/>
          <ac:cxnSpMkLst>
            <pc:docMk/>
            <pc:sldMk cId="380076959" sldId="265"/>
            <ac:cxnSpMk id="33" creationId="{F3F2EA34-A174-434A-8A9C-9FBB0F2BD836}"/>
          </ac:cxnSpMkLst>
        </pc:cxnChg>
        <pc:cxnChg chg="mod">
          <ac:chgData name="Eomchaiwon" userId="74fa6080-60df-4f48-a8a6-6e401d75eb48" providerId="ADAL" clId="{678595B6-AE14-4844-ADF1-C123FAC8A5A7}" dt="2021-12-22T07:50:04.364" v="3604" actId="1076"/>
          <ac:cxnSpMkLst>
            <pc:docMk/>
            <pc:sldMk cId="380076959" sldId="265"/>
            <ac:cxnSpMk id="45" creationId="{5DB9938E-AE90-4710-A283-69E4360B803F}"/>
          </ac:cxnSpMkLst>
        </pc:cxnChg>
      </pc:sldChg>
      <pc:sldChg chg="addSp delSp modSp mod">
        <pc:chgData name="Eomchaiwon" userId="74fa6080-60df-4f48-a8a6-6e401d75eb48" providerId="ADAL" clId="{678595B6-AE14-4844-ADF1-C123FAC8A5A7}" dt="2021-12-22T08:16:46.264" v="4253" actId="20577"/>
        <pc:sldMkLst>
          <pc:docMk/>
          <pc:sldMk cId="2537908810" sldId="266"/>
        </pc:sldMkLst>
        <pc:spChg chg="mod">
          <ac:chgData name="Eomchaiwon" userId="74fa6080-60df-4f48-a8a6-6e401d75eb48" providerId="ADAL" clId="{678595B6-AE14-4844-ADF1-C123FAC8A5A7}" dt="2021-12-22T08:15:33.048" v="4214" actId="1036"/>
          <ac:spMkLst>
            <pc:docMk/>
            <pc:sldMk cId="2537908810" sldId="266"/>
            <ac:spMk id="2" creationId="{00000000-0000-0000-0000-000000000000}"/>
          </ac:spMkLst>
        </pc:spChg>
        <pc:spChg chg="mod">
          <ac:chgData name="Eomchaiwon" userId="74fa6080-60df-4f48-a8a6-6e401d75eb48" providerId="ADAL" clId="{678595B6-AE14-4844-ADF1-C123FAC8A5A7}" dt="2021-12-22T08:15:45.728" v="4235" actId="1036"/>
          <ac:spMkLst>
            <pc:docMk/>
            <pc:sldMk cId="2537908810" sldId="266"/>
            <ac:spMk id="3" creationId="{00000000-0000-0000-0000-000000000000}"/>
          </ac:spMkLst>
        </pc:spChg>
        <pc:spChg chg="mod">
          <ac:chgData name="Eomchaiwon" userId="74fa6080-60df-4f48-a8a6-6e401d75eb48" providerId="ADAL" clId="{678595B6-AE14-4844-ADF1-C123FAC8A5A7}" dt="2021-12-22T08:16:46.264" v="4253" actId="20577"/>
          <ac:spMkLst>
            <pc:docMk/>
            <pc:sldMk cId="2537908810" sldId="266"/>
            <ac:spMk id="6" creationId="{BC40058F-F11F-4CC1-8505-DFE3D55927B2}"/>
          </ac:spMkLst>
        </pc:spChg>
        <pc:spChg chg="mod">
          <ac:chgData name="Eomchaiwon" userId="74fa6080-60df-4f48-a8a6-6e401d75eb48" providerId="ADAL" clId="{678595B6-AE14-4844-ADF1-C123FAC8A5A7}" dt="2021-12-22T08:16:23.600" v="4251" actId="1038"/>
          <ac:spMkLst>
            <pc:docMk/>
            <pc:sldMk cId="2537908810" sldId="266"/>
            <ac:spMk id="30" creationId="{2CFE3650-F382-4F59-A901-E00523CE088C}"/>
          </ac:spMkLst>
        </pc:spChg>
        <pc:spChg chg="del">
          <ac:chgData name="Eomchaiwon" userId="74fa6080-60df-4f48-a8a6-6e401d75eb48" providerId="ADAL" clId="{678595B6-AE14-4844-ADF1-C123FAC8A5A7}" dt="2021-12-22T08:14:14.487" v="4148" actId="478"/>
          <ac:spMkLst>
            <pc:docMk/>
            <pc:sldMk cId="2537908810" sldId="266"/>
            <ac:spMk id="49" creationId="{B07B55AF-1F78-4295-B9B3-0423ECBDA70D}"/>
          </ac:spMkLst>
        </pc:spChg>
        <pc:spChg chg="mod">
          <ac:chgData name="Eomchaiwon" userId="74fa6080-60df-4f48-a8a6-6e401d75eb48" providerId="ADAL" clId="{678595B6-AE14-4844-ADF1-C123FAC8A5A7}" dt="2021-12-22T08:16:23.600" v="4251" actId="1038"/>
          <ac:spMkLst>
            <pc:docMk/>
            <pc:sldMk cId="2537908810" sldId="266"/>
            <ac:spMk id="66" creationId="{B1ABE8FE-CE53-41FB-93D0-AE9C41A15B43}"/>
          </ac:spMkLst>
        </pc:spChg>
        <pc:spChg chg="add mod">
          <ac:chgData name="Eomchaiwon" userId="74fa6080-60df-4f48-a8a6-6e401d75eb48" providerId="ADAL" clId="{678595B6-AE14-4844-ADF1-C123FAC8A5A7}" dt="2021-12-22T08:16:23.600" v="4251" actId="1038"/>
          <ac:spMkLst>
            <pc:docMk/>
            <pc:sldMk cId="2537908810" sldId="266"/>
            <ac:spMk id="68" creationId="{8BF2FC3F-514A-43C8-9CCB-31AF3344E421}"/>
          </ac:spMkLst>
        </pc:spChg>
        <pc:spChg chg="mod">
          <ac:chgData name="Eomchaiwon" userId="74fa6080-60df-4f48-a8a6-6e401d75eb48" providerId="ADAL" clId="{678595B6-AE14-4844-ADF1-C123FAC8A5A7}" dt="2021-12-22T08:16:23.600" v="4251" actId="1038"/>
          <ac:spMkLst>
            <pc:docMk/>
            <pc:sldMk cId="2537908810" sldId="266"/>
            <ac:spMk id="71" creationId="{E2BFAC14-AD7F-47AF-B760-63569BFBB625}"/>
          </ac:spMkLst>
        </pc:spChg>
        <pc:spChg chg="del">
          <ac:chgData name="Eomchaiwon" userId="74fa6080-60df-4f48-a8a6-6e401d75eb48" providerId="ADAL" clId="{678595B6-AE14-4844-ADF1-C123FAC8A5A7}" dt="2021-12-22T08:13:10.855" v="4108" actId="478"/>
          <ac:spMkLst>
            <pc:docMk/>
            <pc:sldMk cId="2537908810" sldId="266"/>
            <ac:spMk id="72" creationId="{00C30B6A-45E8-4E02-BD8C-336F1CB953C6}"/>
          </ac:spMkLst>
        </pc:spChg>
        <pc:spChg chg="del mod">
          <ac:chgData name="Eomchaiwon" userId="74fa6080-60df-4f48-a8a6-6e401d75eb48" providerId="ADAL" clId="{678595B6-AE14-4844-ADF1-C123FAC8A5A7}" dt="2021-12-22T08:10:46.287" v="4049" actId="478"/>
          <ac:spMkLst>
            <pc:docMk/>
            <pc:sldMk cId="2537908810" sldId="266"/>
            <ac:spMk id="74" creationId="{860E531F-948A-44B3-98E9-1018EDD90ACE}"/>
          </ac:spMkLst>
        </pc:spChg>
        <pc:spChg chg="add mod">
          <ac:chgData name="Eomchaiwon" userId="74fa6080-60df-4f48-a8a6-6e401d75eb48" providerId="ADAL" clId="{678595B6-AE14-4844-ADF1-C123FAC8A5A7}" dt="2021-12-22T08:16:23.600" v="4251" actId="1038"/>
          <ac:spMkLst>
            <pc:docMk/>
            <pc:sldMk cId="2537908810" sldId="266"/>
            <ac:spMk id="76" creationId="{A7747D07-E173-4A95-B17E-C06A060382E3}"/>
          </ac:spMkLst>
        </pc:spChg>
        <pc:spChg chg="mod">
          <ac:chgData name="Eomchaiwon" userId="74fa6080-60df-4f48-a8a6-6e401d75eb48" providerId="ADAL" clId="{678595B6-AE14-4844-ADF1-C123FAC8A5A7}" dt="2021-12-22T08:16:23.600" v="4251" actId="1038"/>
          <ac:spMkLst>
            <pc:docMk/>
            <pc:sldMk cId="2537908810" sldId="266"/>
            <ac:spMk id="85" creationId="{CE55CC90-FC5C-4D7B-8153-A3BC56713E02}"/>
          </ac:spMkLst>
        </pc:spChg>
        <pc:spChg chg="del">
          <ac:chgData name="Eomchaiwon" userId="74fa6080-60df-4f48-a8a6-6e401d75eb48" providerId="ADAL" clId="{678595B6-AE14-4844-ADF1-C123FAC8A5A7}" dt="2021-12-22T08:11:23.304" v="4076" actId="478"/>
          <ac:spMkLst>
            <pc:docMk/>
            <pc:sldMk cId="2537908810" sldId="266"/>
            <ac:spMk id="87" creationId="{25B5B523-1DE7-45D9-A7CB-46A4ED62FF98}"/>
          </ac:spMkLst>
        </pc:spChg>
        <pc:spChg chg="del mod">
          <ac:chgData name="Eomchaiwon" userId="74fa6080-60df-4f48-a8a6-6e401d75eb48" providerId="ADAL" clId="{678595B6-AE14-4844-ADF1-C123FAC8A5A7}" dt="2021-12-22T08:16:13.172" v="4244" actId="478"/>
          <ac:spMkLst>
            <pc:docMk/>
            <pc:sldMk cId="2537908810" sldId="266"/>
            <ac:spMk id="96" creationId="{FA839DB6-A7B1-4A05-A17E-C41E115C153B}"/>
          </ac:spMkLst>
        </pc:spChg>
        <pc:spChg chg="del mod">
          <ac:chgData name="Eomchaiwon" userId="74fa6080-60df-4f48-a8a6-6e401d75eb48" providerId="ADAL" clId="{678595B6-AE14-4844-ADF1-C123FAC8A5A7}" dt="2021-12-22T08:14:00.063" v="4144" actId="478"/>
          <ac:spMkLst>
            <pc:docMk/>
            <pc:sldMk cId="2537908810" sldId="266"/>
            <ac:spMk id="98" creationId="{57E13AC0-AD74-4C58-8CEF-4DB585F12518}"/>
          </ac:spMkLst>
        </pc:spChg>
        <pc:spChg chg="mod">
          <ac:chgData name="Eomchaiwon" userId="74fa6080-60df-4f48-a8a6-6e401d75eb48" providerId="ADAL" clId="{678595B6-AE14-4844-ADF1-C123FAC8A5A7}" dt="2021-12-22T08:16:23.600" v="4251" actId="1038"/>
          <ac:spMkLst>
            <pc:docMk/>
            <pc:sldMk cId="2537908810" sldId="266"/>
            <ac:spMk id="105" creationId="{1F244C22-8EE0-4B82-B575-8165C159A115}"/>
          </ac:spMkLst>
        </pc:spChg>
        <pc:spChg chg="mod">
          <ac:chgData name="Eomchaiwon" userId="74fa6080-60df-4f48-a8a6-6e401d75eb48" providerId="ADAL" clId="{678595B6-AE14-4844-ADF1-C123FAC8A5A7}" dt="2021-12-22T08:16:23.600" v="4251" actId="1038"/>
          <ac:spMkLst>
            <pc:docMk/>
            <pc:sldMk cId="2537908810" sldId="266"/>
            <ac:spMk id="111" creationId="{F24B005B-3376-4136-8AF0-7FCB2CD36DEF}"/>
          </ac:spMkLst>
        </pc:spChg>
        <pc:spChg chg="mod">
          <ac:chgData name="Eomchaiwon" userId="74fa6080-60df-4f48-a8a6-6e401d75eb48" providerId="ADAL" clId="{678595B6-AE14-4844-ADF1-C123FAC8A5A7}" dt="2021-12-22T08:16:23.600" v="4251" actId="1038"/>
          <ac:spMkLst>
            <pc:docMk/>
            <pc:sldMk cId="2537908810" sldId="266"/>
            <ac:spMk id="112" creationId="{54FAD174-98BF-4BF5-8706-A37A1DE5AFF9}"/>
          </ac:spMkLst>
        </pc:spChg>
        <pc:spChg chg="add del mod">
          <ac:chgData name="Eomchaiwon" userId="74fa6080-60df-4f48-a8a6-6e401d75eb48" providerId="ADAL" clId="{678595B6-AE14-4844-ADF1-C123FAC8A5A7}" dt="2021-12-22T08:16:23.600" v="4251" actId="1038"/>
          <ac:spMkLst>
            <pc:docMk/>
            <pc:sldMk cId="2537908810" sldId="266"/>
            <ac:spMk id="115" creationId="{C2413BCF-47CC-4E4B-AEF8-024FD72A5446}"/>
          </ac:spMkLst>
        </pc:spChg>
        <pc:spChg chg="mod">
          <ac:chgData name="Eomchaiwon" userId="74fa6080-60df-4f48-a8a6-6e401d75eb48" providerId="ADAL" clId="{678595B6-AE14-4844-ADF1-C123FAC8A5A7}" dt="2021-12-22T08:16:31.128" v="4252" actId="1076"/>
          <ac:spMkLst>
            <pc:docMk/>
            <pc:sldMk cId="2537908810" sldId="266"/>
            <ac:spMk id="123" creationId="{E8D41A2C-1151-4EE9-A430-17A5E3BF2D16}"/>
          </ac:spMkLst>
        </pc:spChg>
        <pc:spChg chg="mod">
          <ac:chgData name="Eomchaiwon" userId="74fa6080-60df-4f48-a8a6-6e401d75eb48" providerId="ADAL" clId="{678595B6-AE14-4844-ADF1-C123FAC8A5A7}" dt="2021-12-22T08:16:23.600" v="4251" actId="1038"/>
          <ac:spMkLst>
            <pc:docMk/>
            <pc:sldMk cId="2537908810" sldId="266"/>
            <ac:spMk id="128" creationId="{00000000-0000-0000-0000-000000000000}"/>
          </ac:spMkLst>
        </pc:spChg>
        <pc:spChg chg="mod">
          <ac:chgData name="Eomchaiwon" userId="74fa6080-60df-4f48-a8a6-6e401d75eb48" providerId="ADAL" clId="{678595B6-AE14-4844-ADF1-C123FAC8A5A7}" dt="2021-12-22T08:16:23.600" v="4251" actId="1038"/>
          <ac:spMkLst>
            <pc:docMk/>
            <pc:sldMk cId="2537908810" sldId="266"/>
            <ac:spMk id="129" creationId="{00000000-0000-0000-0000-000000000000}"/>
          </ac:spMkLst>
        </pc:spChg>
        <pc:spChg chg="mod">
          <ac:chgData name="Eomchaiwon" userId="74fa6080-60df-4f48-a8a6-6e401d75eb48" providerId="ADAL" clId="{678595B6-AE14-4844-ADF1-C123FAC8A5A7}" dt="2021-12-22T08:16:23.600" v="4251" actId="1038"/>
          <ac:spMkLst>
            <pc:docMk/>
            <pc:sldMk cId="2537908810" sldId="266"/>
            <ac:spMk id="137" creationId="{F3259A56-698A-4C2F-9B70-EA1C22D2912D}"/>
          </ac:spMkLst>
        </pc:spChg>
        <pc:spChg chg="del mod">
          <ac:chgData name="Eomchaiwon" userId="74fa6080-60df-4f48-a8a6-6e401d75eb48" providerId="ADAL" clId="{678595B6-AE14-4844-ADF1-C123FAC8A5A7}" dt="2021-12-22T08:14:21.644" v="4155" actId="478"/>
          <ac:spMkLst>
            <pc:docMk/>
            <pc:sldMk cId="2537908810" sldId="266"/>
            <ac:spMk id="159" creationId="{E83B29FB-779A-4F1E-B8C3-C9B190D6A0F0}"/>
          </ac:spMkLst>
        </pc:spChg>
        <pc:cxnChg chg="mod">
          <ac:chgData name="Eomchaiwon" userId="74fa6080-60df-4f48-a8a6-6e401d75eb48" providerId="ADAL" clId="{678595B6-AE14-4844-ADF1-C123FAC8A5A7}" dt="2021-12-22T08:16:23.600" v="4251" actId="1038"/>
          <ac:cxnSpMkLst>
            <pc:docMk/>
            <pc:sldMk cId="2537908810" sldId="266"/>
            <ac:cxnSpMk id="28" creationId="{6D57A85F-DDBE-4EBE-A9B3-CF018F6DD753}"/>
          </ac:cxnSpMkLst>
        </pc:cxnChg>
        <pc:cxnChg chg="mod">
          <ac:chgData name="Eomchaiwon" userId="74fa6080-60df-4f48-a8a6-6e401d75eb48" providerId="ADAL" clId="{678595B6-AE14-4844-ADF1-C123FAC8A5A7}" dt="2021-12-22T08:16:23.600" v="4251" actId="1038"/>
          <ac:cxnSpMkLst>
            <pc:docMk/>
            <pc:sldMk cId="2537908810" sldId="266"/>
            <ac:cxnSpMk id="33" creationId="{F3F2EA34-A174-434A-8A9C-9FBB0F2BD836}"/>
          </ac:cxnSpMkLst>
        </pc:cxnChg>
        <pc:cxnChg chg="mod">
          <ac:chgData name="Eomchaiwon" userId="74fa6080-60df-4f48-a8a6-6e401d75eb48" providerId="ADAL" clId="{678595B6-AE14-4844-ADF1-C123FAC8A5A7}" dt="2021-12-22T08:16:23.600" v="4251" actId="1038"/>
          <ac:cxnSpMkLst>
            <pc:docMk/>
            <pc:sldMk cId="2537908810" sldId="266"/>
            <ac:cxnSpMk id="45" creationId="{5DB9938E-AE90-4710-A283-69E4360B803F}"/>
          </ac:cxnSpMkLst>
        </pc:cxnChg>
        <pc:cxnChg chg="add mod">
          <ac:chgData name="Eomchaiwon" userId="74fa6080-60df-4f48-a8a6-6e401d75eb48" providerId="ADAL" clId="{678595B6-AE14-4844-ADF1-C123FAC8A5A7}" dt="2021-12-22T08:16:23.600" v="4251" actId="1038"/>
          <ac:cxnSpMkLst>
            <pc:docMk/>
            <pc:sldMk cId="2537908810" sldId="266"/>
            <ac:cxnSpMk id="46" creationId="{E9B061ED-ACD1-4E42-80F4-F9E9117BB73C}"/>
          </ac:cxnSpMkLst>
        </pc:cxnChg>
        <pc:cxnChg chg="add del mod">
          <ac:chgData name="Eomchaiwon" userId="74fa6080-60df-4f48-a8a6-6e401d75eb48" providerId="ADAL" clId="{678595B6-AE14-4844-ADF1-C123FAC8A5A7}" dt="2021-12-22T08:16:23.600" v="4251" actId="1038"/>
          <ac:cxnSpMkLst>
            <pc:docMk/>
            <pc:sldMk cId="2537908810" sldId="266"/>
            <ac:cxnSpMk id="48" creationId="{E9E78657-0FB5-4174-9425-041D01A6946B}"/>
          </ac:cxnSpMkLst>
        </pc:cxnChg>
        <pc:cxnChg chg="del mod">
          <ac:chgData name="Eomchaiwon" userId="74fa6080-60df-4f48-a8a6-6e401d75eb48" providerId="ADAL" clId="{678595B6-AE14-4844-ADF1-C123FAC8A5A7}" dt="2021-12-22T08:12:27.048" v="4099" actId="478"/>
          <ac:cxnSpMkLst>
            <pc:docMk/>
            <pc:sldMk cId="2537908810" sldId="266"/>
            <ac:cxnSpMk id="52" creationId="{CA4DDBB0-9D83-4E5A-80C8-9975BA85F92C}"/>
          </ac:cxnSpMkLst>
        </pc:cxnChg>
        <pc:cxnChg chg="mod">
          <ac:chgData name="Eomchaiwon" userId="74fa6080-60df-4f48-a8a6-6e401d75eb48" providerId="ADAL" clId="{678595B6-AE14-4844-ADF1-C123FAC8A5A7}" dt="2021-12-22T08:16:23.600" v="4251" actId="1038"/>
          <ac:cxnSpMkLst>
            <pc:docMk/>
            <pc:sldMk cId="2537908810" sldId="266"/>
            <ac:cxnSpMk id="57" creationId="{9555BB21-E2EA-4B86-9B37-82504A2E3FB3}"/>
          </ac:cxnSpMkLst>
        </pc:cxnChg>
        <pc:cxnChg chg="add del mod">
          <ac:chgData name="Eomchaiwon" userId="74fa6080-60df-4f48-a8a6-6e401d75eb48" providerId="ADAL" clId="{678595B6-AE14-4844-ADF1-C123FAC8A5A7}" dt="2021-12-22T08:16:23.600" v="4251" actId="1038"/>
          <ac:cxnSpMkLst>
            <pc:docMk/>
            <pc:sldMk cId="2537908810" sldId="266"/>
            <ac:cxnSpMk id="65" creationId="{CF875391-1D6C-4E91-8335-8823E1C893DF}"/>
          </ac:cxnSpMkLst>
        </pc:cxnChg>
        <pc:cxnChg chg="del mod">
          <ac:chgData name="Eomchaiwon" userId="74fa6080-60df-4f48-a8a6-6e401d75eb48" providerId="ADAL" clId="{678595B6-AE14-4844-ADF1-C123FAC8A5A7}" dt="2021-12-22T08:14:17.002" v="4152" actId="478"/>
          <ac:cxnSpMkLst>
            <pc:docMk/>
            <pc:sldMk cId="2537908810" sldId="266"/>
            <ac:cxnSpMk id="67" creationId="{38998465-4CA9-4A97-B1D6-0FD052495517}"/>
          </ac:cxnSpMkLst>
        </pc:cxnChg>
        <pc:cxnChg chg="del mod">
          <ac:chgData name="Eomchaiwon" userId="74fa6080-60df-4f48-a8a6-6e401d75eb48" providerId="ADAL" clId="{678595B6-AE14-4844-ADF1-C123FAC8A5A7}" dt="2021-12-22T08:14:18.655" v="4153" actId="478"/>
          <ac:cxnSpMkLst>
            <pc:docMk/>
            <pc:sldMk cId="2537908810" sldId="266"/>
            <ac:cxnSpMk id="73" creationId="{0352FE86-8F07-4221-82D8-BF84F2AAC3CC}"/>
          </ac:cxnSpMkLst>
        </pc:cxnChg>
        <pc:cxnChg chg="mod">
          <ac:chgData name="Eomchaiwon" userId="74fa6080-60df-4f48-a8a6-6e401d75eb48" providerId="ADAL" clId="{678595B6-AE14-4844-ADF1-C123FAC8A5A7}" dt="2021-12-22T08:16:23.600" v="4251" actId="1038"/>
          <ac:cxnSpMkLst>
            <pc:docMk/>
            <pc:sldMk cId="2537908810" sldId="266"/>
            <ac:cxnSpMk id="75" creationId="{EDA86998-17CB-4F8C-88C2-91C9F127841E}"/>
          </ac:cxnSpMkLst>
        </pc:cxnChg>
        <pc:cxnChg chg="add del mod">
          <ac:chgData name="Eomchaiwon" userId="74fa6080-60df-4f48-a8a6-6e401d75eb48" providerId="ADAL" clId="{678595B6-AE14-4844-ADF1-C123FAC8A5A7}" dt="2021-12-22T08:15:56.391" v="4239" actId="478"/>
          <ac:cxnSpMkLst>
            <pc:docMk/>
            <pc:sldMk cId="2537908810" sldId="266"/>
            <ac:cxnSpMk id="80" creationId="{62E512C2-557D-47E7-9610-04B7792DFE6A}"/>
          </ac:cxnSpMkLst>
        </pc:cxnChg>
        <pc:cxnChg chg="add mod">
          <ac:chgData name="Eomchaiwon" userId="74fa6080-60df-4f48-a8a6-6e401d75eb48" providerId="ADAL" clId="{678595B6-AE14-4844-ADF1-C123FAC8A5A7}" dt="2021-12-22T08:16:23.600" v="4251" actId="1038"/>
          <ac:cxnSpMkLst>
            <pc:docMk/>
            <pc:sldMk cId="2537908810" sldId="266"/>
            <ac:cxnSpMk id="84" creationId="{D08E0793-A0D9-4470-8E20-735E8BB11BAE}"/>
          </ac:cxnSpMkLst>
        </pc:cxnChg>
        <pc:cxnChg chg="del mod">
          <ac:chgData name="Eomchaiwon" userId="74fa6080-60df-4f48-a8a6-6e401d75eb48" providerId="ADAL" clId="{678595B6-AE14-4844-ADF1-C123FAC8A5A7}" dt="2021-12-22T08:14:15.055" v="4149" actId="478"/>
          <ac:cxnSpMkLst>
            <pc:docMk/>
            <pc:sldMk cId="2537908810" sldId="266"/>
            <ac:cxnSpMk id="150" creationId="{03F326CB-7352-4D69-9187-834C6FD72EC0}"/>
          </ac:cxnSpMkLst>
        </pc:cxnChg>
        <pc:cxnChg chg="mod">
          <ac:chgData name="Eomchaiwon" userId="74fa6080-60df-4f48-a8a6-6e401d75eb48" providerId="ADAL" clId="{678595B6-AE14-4844-ADF1-C123FAC8A5A7}" dt="2021-12-22T08:16:23.600" v="4251" actId="1038"/>
          <ac:cxnSpMkLst>
            <pc:docMk/>
            <pc:sldMk cId="2537908810" sldId="266"/>
            <ac:cxnSpMk id="154" creationId="{32DCDC04-2162-4A18-9296-D97D6B44F2A9}"/>
          </ac:cxnSpMkLst>
        </pc:cxnChg>
        <pc:cxnChg chg="del">
          <ac:chgData name="Eomchaiwon" userId="74fa6080-60df-4f48-a8a6-6e401d75eb48" providerId="ADAL" clId="{678595B6-AE14-4844-ADF1-C123FAC8A5A7}" dt="2021-12-22T08:14:15.566" v="4150" actId="478"/>
          <ac:cxnSpMkLst>
            <pc:docMk/>
            <pc:sldMk cId="2537908810" sldId="266"/>
            <ac:cxnSpMk id="165" creationId="{28AE9F2C-6051-4568-B033-BB9BECC25837}"/>
          </ac:cxnSpMkLst>
        </pc:cxnChg>
        <pc:cxnChg chg="del mod">
          <ac:chgData name="Eomchaiwon" userId="74fa6080-60df-4f48-a8a6-6e401d75eb48" providerId="ADAL" clId="{678595B6-AE14-4844-ADF1-C123FAC8A5A7}" dt="2021-12-22T08:13:48.578" v="4139" actId="478"/>
          <ac:cxnSpMkLst>
            <pc:docMk/>
            <pc:sldMk cId="2537908810" sldId="266"/>
            <ac:cxnSpMk id="196" creationId="{9E9A712D-033E-4454-88E8-B0920FE02D87}"/>
          </ac:cxnSpMkLst>
        </pc:cxnChg>
        <pc:cxnChg chg="del">
          <ac:chgData name="Eomchaiwon" userId="74fa6080-60df-4f48-a8a6-6e401d75eb48" providerId="ADAL" clId="{678595B6-AE14-4844-ADF1-C123FAC8A5A7}" dt="2021-12-22T08:14:16.295" v="4151" actId="478"/>
          <ac:cxnSpMkLst>
            <pc:docMk/>
            <pc:sldMk cId="2537908810" sldId="266"/>
            <ac:cxnSpMk id="203" creationId="{1D731AD2-305E-4451-9982-D0A244E824A0}"/>
          </ac:cxnSpMkLst>
        </pc:cxnChg>
        <pc:cxnChg chg="del">
          <ac:chgData name="Eomchaiwon" userId="74fa6080-60df-4f48-a8a6-6e401d75eb48" providerId="ADAL" clId="{678595B6-AE14-4844-ADF1-C123FAC8A5A7}" dt="2021-12-22T08:13:47.959" v="4138" actId="478"/>
          <ac:cxnSpMkLst>
            <pc:docMk/>
            <pc:sldMk cId="2537908810" sldId="266"/>
            <ac:cxnSpMk id="205" creationId="{1B9C1D7B-BF1E-4B41-8B69-CC62B61573BA}"/>
          </ac:cxnSpMkLst>
        </pc:cxnChg>
      </pc:sldChg>
      <pc:sldChg chg="addSp delSp modSp add mod">
        <pc:chgData name="Eomchaiwon" userId="74fa6080-60df-4f48-a8a6-6e401d75eb48" providerId="ADAL" clId="{678595B6-AE14-4844-ADF1-C123FAC8A5A7}" dt="2021-12-22T08:04:02.630" v="3939" actId="1035"/>
        <pc:sldMkLst>
          <pc:docMk/>
          <pc:sldMk cId="1708907352" sldId="267"/>
        </pc:sldMkLst>
        <pc:spChg chg="mod">
          <ac:chgData name="Eomchaiwon" userId="74fa6080-60df-4f48-a8a6-6e401d75eb48" providerId="ADAL" clId="{678595B6-AE14-4844-ADF1-C123FAC8A5A7}" dt="2021-12-22T07:48:35.148" v="3557"/>
          <ac:spMkLst>
            <pc:docMk/>
            <pc:sldMk cId="1708907352" sldId="267"/>
            <ac:spMk id="3" creationId="{00000000-0000-0000-0000-000000000000}"/>
          </ac:spMkLst>
        </pc:spChg>
        <pc:spChg chg="mod">
          <ac:chgData name="Eomchaiwon" userId="74fa6080-60df-4f48-a8a6-6e401d75eb48" providerId="ADAL" clId="{678595B6-AE14-4844-ADF1-C123FAC8A5A7}" dt="2021-12-22T08:03:53.558" v="3932" actId="20577"/>
          <ac:spMkLst>
            <pc:docMk/>
            <pc:sldMk cId="1708907352" sldId="267"/>
            <ac:spMk id="6" creationId="{BC40058F-F11F-4CC1-8505-DFE3D55927B2}"/>
          </ac:spMkLst>
        </pc:spChg>
        <pc:spChg chg="mod">
          <ac:chgData name="Eomchaiwon" userId="74fa6080-60df-4f48-a8a6-6e401d75eb48" providerId="ADAL" clId="{678595B6-AE14-4844-ADF1-C123FAC8A5A7}" dt="2021-12-22T07:53:55.386" v="3655" actId="1076"/>
          <ac:spMkLst>
            <pc:docMk/>
            <pc:sldMk cId="1708907352" sldId="267"/>
            <ac:spMk id="7" creationId="{247938DF-53FC-49AD-A307-EF6646FDDAC6}"/>
          </ac:spMkLst>
        </pc:spChg>
        <pc:spChg chg="mod">
          <ac:chgData name="Eomchaiwon" userId="74fa6080-60df-4f48-a8a6-6e401d75eb48" providerId="ADAL" clId="{678595B6-AE14-4844-ADF1-C123FAC8A5A7}" dt="2021-12-22T07:51:23.782" v="3622" actId="14100"/>
          <ac:spMkLst>
            <pc:docMk/>
            <pc:sldMk cId="1708907352" sldId="267"/>
            <ac:spMk id="8" creationId="{A9ECCC77-813C-47B7-A5DC-F3EFFAB95E1D}"/>
          </ac:spMkLst>
        </pc:spChg>
        <pc:spChg chg="mod">
          <ac:chgData name="Eomchaiwon" userId="74fa6080-60df-4f48-a8a6-6e401d75eb48" providerId="ADAL" clId="{678595B6-AE14-4844-ADF1-C123FAC8A5A7}" dt="2021-12-22T07:57:28.629" v="3718" actId="1076"/>
          <ac:spMkLst>
            <pc:docMk/>
            <pc:sldMk cId="1708907352" sldId="267"/>
            <ac:spMk id="24" creationId="{21D8A035-BF38-42A5-A6AA-0F0576D692F4}"/>
          </ac:spMkLst>
        </pc:spChg>
        <pc:spChg chg="mod">
          <ac:chgData name="Eomchaiwon" userId="74fa6080-60df-4f48-a8a6-6e401d75eb48" providerId="ADAL" clId="{678595B6-AE14-4844-ADF1-C123FAC8A5A7}" dt="2021-12-22T07:57:23.750" v="3717" actId="1076"/>
          <ac:spMkLst>
            <pc:docMk/>
            <pc:sldMk cId="1708907352" sldId="267"/>
            <ac:spMk id="29" creationId="{0F1A7495-516D-4B52-A947-ECA819EA6F9C}"/>
          </ac:spMkLst>
        </pc:spChg>
        <pc:spChg chg="add mod">
          <ac:chgData name="Eomchaiwon" userId="74fa6080-60df-4f48-a8a6-6e401d75eb48" providerId="ADAL" clId="{678595B6-AE14-4844-ADF1-C123FAC8A5A7}" dt="2021-12-22T07:52:31.683" v="3634" actId="1076"/>
          <ac:spMkLst>
            <pc:docMk/>
            <pc:sldMk cId="1708907352" sldId="267"/>
            <ac:spMk id="43" creationId="{F40BB287-8F2E-4DD7-8A9A-09EFC309E071}"/>
          </ac:spMkLst>
        </pc:spChg>
        <pc:spChg chg="del">
          <ac:chgData name="Eomchaiwon" userId="74fa6080-60df-4f48-a8a6-6e401d75eb48" providerId="ADAL" clId="{678595B6-AE14-4844-ADF1-C123FAC8A5A7}" dt="2021-12-22T07:51:55.034" v="3630" actId="478"/>
          <ac:spMkLst>
            <pc:docMk/>
            <pc:sldMk cId="1708907352" sldId="267"/>
            <ac:spMk id="54" creationId="{6F618902-9BD7-427A-B63D-602AE2702D5F}"/>
          </ac:spMkLst>
        </pc:spChg>
        <pc:spChg chg="add del mod">
          <ac:chgData name="Eomchaiwon" userId="74fa6080-60df-4f48-a8a6-6e401d75eb48" providerId="ADAL" clId="{678595B6-AE14-4844-ADF1-C123FAC8A5A7}" dt="2021-12-22T07:57:16.029" v="3711"/>
          <ac:spMkLst>
            <pc:docMk/>
            <pc:sldMk cId="1708907352" sldId="267"/>
            <ac:spMk id="59" creationId="{C5EC068B-919E-4A8B-8921-56FA886C481E}"/>
          </ac:spMkLst>
        </pc:spChg>
        <pc:spChg chg="del">
          <ac:chgData name="Eomchaiwon" userId="74fa6080-60df-4f48-a8a6-6e401d75eb48" providerId="ADAL" clId="{678595B6-AE14-4844-ADF1-C123FAC8A5A7}" dt="2021-12-22T07:51:39.302" v="3623" actId="478"/>
          <ac:spMkLst>
            <pc:docMk/>
            <pc:sldMk cId="1708907352" sldId="267"/>
            <ac:spMk id="62" creationId="{94E24BB5-AC3E-4BD2-8285-53C096E34744}"/>
          </ac:spMkLst>
        </pc:spChg>
        <pc:spChg chg="add mod">
          <ac:chgData name="Eomchaiwon" userId="74fa6080-60df-4f48-a8a6-6e401d75eb48" providerId="ADAL" clId="{678595B6-AE14-4844-ADF1-C123FAC8A5A7}" dt="2021-12-22T07:58:54.128" v="3738" actId="1076"/>
          <ac:spMkLst>
            <pc:docMk/>
            <pc:sldMk cId="1708907352" sldId="267"/>
            <ac:spMk id="69" creationId="{945B7230-5F31-4A28-A62C-A0944A5D23C0}"/>
          </ac:spMkLst>
        </pc:spChg>
        <pc:spChg chg="add mod">
          <ac:chgData name="Eomchaiwon" userId="74fa6080-60df-4f48-a8a6-6e401d75eb48" providerId="ADAL" clId="{678595B6-AE14-4844-ADF1-C123FAC8A5A7}" dt="2021-12-22T08:02:50.739" v="3913" actId="1076"/>
          <ac:spMkLst>
            <pc:docMk/>
            <pc:sldMk cId="1708907352" sldId="267"/>
            <ac:spMk id="86" creationId="{AAE27974-AE76-430E-A9A2-49D804487E8B}"/>
          </ac:spMkLst>
        </pc:spChg>
        <pc:spChg chg="add mod">
          <ac:chgData name="Eomchaiwon" userId="74fa6080-60df-4f48-a8a6-6e401d75eb48" providerId="ADAL" clId="{678595B6-AE14-4844-ADF1-C123FAC8A5A7}" dt="2021-12-22T08:03:50.687" v="3931" actId="20577"/>
          <ac:spMkLst>
            <pc:docMk/>
            <pc:sldMk cId="1708907352" sldId="267"/>
            <ac:spMk id="87" creationId="{19E3969C-00CE-4F98-ADEA-7DAC75004822}"/>
          </ac:spMkLst>
        </pc:spChg>
        <pc:spChg chg="add del">
          <ac:chgData name="Eomchaiwon" userId="74fa6080-60df-4f48-a8a6-6e401d75eb48" providerId="ADAL" clId="{678595B6-AE14-4844-ADF1-C123FAC8A5A7}" dt="2021-12-22T07:57:34.134" v="3719" actId="478"/>
          <ac:spMkLst>
            <pc:docMk/>
            <pc:sldMk cId="1708907352" sldId="267"/>
            <ac:spMk id="102" creationId="{C32756EF-BB49-4163-A491-729CD5B2B29A}"/>
          </ac:spMkLst>
        </pc:spChg>
        <pc:spChg chg="mod">
          <ac:chgData name="Eomchaiwon" userId="74fa6080-60df-4f48-a8a6-6e401d75eb48" providerId="ADAL" clId="{678595B6-AE14-4844-ADF1-C123FAC8A5A7}" dt="2021-12-22T07:59:00.649" v="3740" actId="1076"/>
          <ac:spMkLst>
            <pc:docMk/>
            <pc:sldMk cId="1708907352" sldId="267"/>
            <ac:spMk id="115" creationId="{C2413BCF-47CC-4E4B-AEF8-024FD72A5446}"/>
          </ac:spMkLst>
        </pc:spChg>
        <pc:spChg chg="del mod">
          <ac:chgData name="Eomchaiwon" userId="74fa6080-60df-4f48-a8a6-6e401d75eb48" providerId="ADAL" clId="{678595B6-AE14-4844-ADF1-C123FAC8A5A7}" dt="2021-12-22T07:59:18.030" v="3741" actId="478"/>
          <ac:spMkLst>
            <pc:docMk/>
            <pc:sldMk cId="1708907352" sldId="267"/>
            <ac:spMk id="118" creationId="{09D617AA-1CB5-46FF-A94E-A90EBD40299B}"/>
          </ac:spMkLst>
        </pc:spChg>
        <pc:spChg chg="mod">
          <ac:chgData name="Eomchaiwon" userId="74fa6080-60df-4f48-a8a6-6e401d75eb48" providerId="ADAL" clId="{678595B6-AE14-4844-ADF1-C123FAC8A5A7}" dt="2021-12-22T08:04:02.630" v="3939" actId="1035"/>
          <ac:spMkLst>
            <pc:docMk/>
            <pc:sldMk cId="1708907352" sldId="267"/>
            <ac:spMk id="129" creationId="{00000000-0000-0000-0000-000000000000}"/>
          </ac:spMkLst>
        </pc:spChg>
        <pc:spChg chg="mod">
          <ac:chgData name="Eomchaiwon" userId="74fa6080-60df-4f48-a8a6-6e401d75eb48" providerId="ADAL" clId="{678595B6-AE14-4844-ADF1-C123FAC8A5A7}" dt="2021-12-22T07:51:53.744" v="3629" actId="1076"/>
          <ac:spMkLst>
            <pc:docMk/>
            <pc:sldMk cId="1708907352" sldId="267"/>
            <ac:spMk id="130" creationId="{00000000-0000-0000-0000-000000000000}"/>
          </ac:spMkLst>
        </pc:spChg>
        <pc:spChg chg="del mod">
          <ac:chgData name="Eomchaiwon" userId="74fa6080-60df-4f48-a8a6-6e401d75eb48" providerId="ADAL" clId="{678595B6-AE14-4844-ADF1-C123FAC8A5A7}" dt="2021-12-22T07:59:21.410" v="3744" actId="478"/>
          <ac:spMkLst>
            <pc:docMk/>
            <pc:sldMk cId="1708907352" sldId="267"/>
            <ac:spMk id="132" creationId="{307177E5-6DD2-4DF6-8EA8-20CCB2E27E10}"/>
          </ac:spMkLst>
        </pc:spChg>
        <pc:spChg chg="mod">
          <ac:chgData name="Eomchaiwon" userId="74fa6080-60df-4f48-a8a6-6e401d75eb48" providerId="ADAL" clId="{678595B6-AE14-4844-ADF1-C123FAC8A5A7}" dt="2021-12-22T08:02:53.901" v="3914" actId="1076"/>
          <ac:spMkLst>
            <pc:docMk/>
            <pc:sldMk cId="1708907352" sldId="267"/>
            <ac:spMk id="133" creationId="{D473C1BE-934E-46F4-91DA-91767BC45650}"/>
          </ac:spMkLst>
        </pc:spChg>
        <pc:spChg chg="mod">
          <ac:chgData name="Eomchaiwon" userId="74fa6080-60df-4f48-a8a6-6e401d75eb48" providerId="ADAL" clId="{678595B6-AE14-4844-ADF1-C123FAC8A5A7}" dt="2021-12-22T08:00:37.779" v="3771" actId="1076"/>
          <ac:spMkLst>
            <pc:docMk/>
            <pc:sldMk cId="1708907352" sldId="267"/>
            <ac:spMk id="137" creationId="{F3259A56-698A-4C2F-9B70-EA1C22D2912D}"/>
          </ac:spMkLst>
        </pc:spChg>
        <pc:spChg chg="mod">
          <ac:chgData name="Eomchaiwon" userId="74fa6080-60df-4f48-a8a6-6e401d75eb48" providerId="ADAL" clId="{678595B6-AE14-4844-ADF1-C123FAC8A5A7}" dt="2021-12-22T08:02:47.535" v="3912" actId="1036"/>
          <ac:spMkLst>
            <pc:docMk/>
            <pc:sldMk cId="1708907352" sldId="267"/>
            <ac:spMk id="151" creationId="{6E6EBBC8-A84A-4DAD-9124-C2FAAB667816}"/>
          </ac:spMkLst>
        </pc:spChg>
        <pc:spChg chg="add del">
          <ac:chgData name="Eomchaiwon" userId="74fa6080-60df-4f48-a8a6-6e401d75eb48" providerId="ADAL" clId="{678595B6-AE14-4844-ADF1-C123FAC8A5A7}" dt="2021-12-22T07:57:20.063" v="3715" actId="478"/>
          <ac:spMkLst>
            <pc:docMk/>
            <pc:sldMk cId="1708907352" sldId="267"/>
            <ac:spMk id="196" creationId="{813F3C16-8E27-4539-9533-A723F26AF9CD}"/>
          </ac:spMkLst>
        </pc:spChg>
        <pc:cxnChg chg="del mod">
          <ac:chgData name="Eomchaiwon" userId="74fa6080-60df-4f48-a8a6-6e401d75eb48" providerId="ADAL" clId="{678595B6-AE14-4844-ADF1-C123FAC8A5A7}" dt="2021-12-22T07:51:40.257" v="3624" actId="478"/>
          <ac:cxnSpMkLst>
            <pc:docMk/>
            <pc:sldMk cId="1708907352" sldId="267"/>
            <ac:cxnSpMk id="5" creationId="{41D67384-DBF4-4392-AFD1-3543C3B27D83}"/>
          </ac:cxnSpMkLst>
        </pc:cxnChg>
        <pc:cxnChg chg="mod">
          <ac:chgData name="Eomchaiwon" userId="74fa6080-60df-4f48-a8a6-6e401d75eb48" providerId="ADAL" clId="{678595B6-AE14-4844-ADF1-C123FAC8A5A7}" dt="2021-12-22T07:52:31.683" v="3634" actId="1076"/>
          <ac:cxnSpMkLst>
            <pc:docMk/>
            <pc:sldMk cId="1708907352" sldId="267"/>
            <ac:cxnSpMk id="9" creationId="{9449AE60-CA0D-45D4-BEAE-D12BBE71F467}"/>
          </ac:cxnSpMkLst>
        </pc:cxnChg>
        <pc:cxnChg chg="mod">
          <ac:chgData name="Eomchaiwon" userId="74fa6080-60df-4f48-a8a6-6e401d75eb48" providerId="ADAL" clId="{678595B6-AE14-4844-ADF1-C123FAC8A5A7}" dt="2021-12-22T07:59:00.649" v="3740" actId="1076"/>
          <ac:cxnSpMkLst>
            <pc:docMk/>
            <pc:sldMk cId="1708907352" sldId="267"/>
            <ac:cxnSpMk id="13" creationId="{F09A0C82-4B97-4EF3-9589-FCCE080353E9}"/>
          </ac:cxnSpMkLst>
        </pc:cxnChg>
        <pc:cxnChg chg="del mod">
          <ac:chgData name="Eomchaiwon" userId="74fa6080-60df-4f48-a8a6-6e401d75eb48" providerId="ADAL" clId="{678595B6-AE14-4844-ADF1-C123FAC8A5A7}" dt="2021-12-22T07:57:36.658" v="3720" actId="478"/>
          <ac:cxnSpMkLst>
            <pc:docMk/>
            <pc:sldMk cId="1708907352" sldId="267"/>
            <ac:cxnSpMk id="20" creationId="{782CEBC1-A93E-44E8-BEC6-764B060D90C2}"/>
          </ac:cxnSpMkLst>
        </pc:cxnChg>
        <pc:cxnChg chg="add mod">
          <ac:chgData name="Eomchaiwon" userId="74fa6080-60df-4f48-a8a6-6e401d75eb48" providerId="ADAL" clId="{678595B6-AE14-4844-ADF1-C123FAC8A5A7}" dt="2021-12-22T07:53:55.386" v="3655" actId="1076"/>
          <ac:cxnSpMkLst>
            <pc:docMk/>
            <pc:sldMk cId="1708907352" sldId="267"/>
            <ac:cxnSpMk id="31" creationId="{25AE970B-B836-4E2B-9908-3CF582031E72}"/>
          </ac:cxnSpMkLst>
        </pc:cxnChg>
        <pc:cxnChg chg="add del mod">
          <ac:chgData name="Eomchaiwon" userId="74fa6080-60df-4f48-a8a6-6e401d75eb48" providerId="ADAL" clId="{678595B6-AE14-4844-ADF1-C123FAC8A5A7}" dt="2021-12-22T07:57:13.930" v="3703" actId="11529"/>
          <ac:cxnSpMkLst>
            <pc:docMk/>
            <pc:sldMk cId="1708907352" sldId="267"/>
            <ac:cxnSpMk id="39" creationId="{EEDDBC1F-0D1A-41C0-9121-7FFC75AD67C9}"/>
          </ac:cxnSpMkLst>
        </pc:cxnChg>
        <pc:cxnChg chg="add mod">
          <ac:chgData name="Eomchaiwon" userId="74fa6080-60df-4f48-a8a6-6e401d75eb48" providerId="ADAL" clId="{678595B6-AE14-4844-ADF1-C123FAC8A5A7}" dt="2021-12-22T07:58:54.128" v="3738" actId="1076"/>
          <ac:cxnSpMkLst>
            <pc:docMk/>
            <pc:sldMk cId="1708907352" sldId="267"/>
            <ac:cxnSpMk id="46" creationId="{7D1A0AF2-55E9-4EE9-B35C-86B0E8358893}"/>
          </ac:cxnSpMkLst>
        </pc:cxnChg>
        <pc:cxnChg chg="add mod">
          <ac:chgData name="Eomchaiwon" userId="74fa6080-60df-4f48-a8a6-6e401d75eb48" providerId="ADAL" clId="{678595B6-AE14-4844-ADF1-C123FAC8A5A7}" dt="2021-12-22T08:02:47.535" v="3912" actId="1036"/>
          <ac:cxnSpMkLst>
            <pc:docMk/>
            <pc:sldMk cId="1708907352" sldId="267"/>
            <ac:cxnSpMk id="57" creationId="{6E046848-B141-4DA5-ACA2-4AA25E3C19CA}"/>
          </ac:cxnSpMkLst>
        </pc:cxnChg>
        <pc:cxnChg chg="add mod">
          <ac:chgData name="Eomchaiwon" userId="74fa6080-60df-4f48-a8a6-6e401d75eb48" providerId="ADAL" clId="{678595B6-AE14-4844-ADF1-C123FAC8A5A7}" dt="2021-12-22T08:01:00.985" v="3775" actId="13822"/>
          <ac:cxnSpMkLst>
            <pc:docMk/>
            <pc:sldMk cId="1708907352" sldId="267"/>
            <ac:cxnSpMk id="60" creationId="{054506F6-8E0D-40D5-AB2A-8DC8F722D761}"/>
          </ac:cxnSpMkLst>
        </pc:cxnChg>
        <pc:cxnChg chg="add mod">
          <ac:chgData name="Eomchaiwon" userId="74fa6080-60df-4f48-a8a6-6e401d75eb48" providerId="ADAL" clId="{678595B6-AE14-4844-ADF1-C123FAC8A5A7}" dt="2021-12-22T08:04:02.630" v="3939" actId="1035"/>
          <ac:cxnSpMkLst>
            <pc:docMk/>
            <pc:sldMk cId="1708907352" sldId="267"/>
            <ac:cxnSpMk id="63" creationId="{D155C20C-6AD4-4210-8B3A-2B2AF6CAD7B1}"/>
          </ac:cxnSpMkLst>
        </pc:cxnChg>
        <pc:cxnChg chg="mod">
          <ac:chgData name="Eomchaiwon" userId="74fa6080-60df-4f48-a8a6-6e401d75eb48" providerId="ADAL" clId="{678595B6-AE14-4844-ADF1-C123FAC8A5A7}" dt="2021-12-22T07:51:53.744" v="3629" actId="1076"/>
          <ac:cxnSpMkLst>
            <pc:docMk/>
            <pc:sldMk cId="1708907352" sldId="267"/>
            <ac:cxnSpMk id="64" creationId="{A5033240-E859-4CFC-AADA-7E913C59288C}"/>
          </ac:cxnSpMkLst>
        </pc:cxnChg>
        <pc:cxnChg chg="del mod">
          <ac:chgData name="Eomchaiwon" userId="74fa6080-60df-4f48-a8a6-6e401d75eb48" providerId="ADAL" clId="{678595B6-AE14-4844-ADF1-C123FAC8A5A7}" dt="2021-12-22T07:59:19.230" v="3742" actId="478"/>
          <ac:cxnSpMkLst>
            <pc:docMk/>
            <pc:sldMk cId="1708907352" sldId="267"/>
            <ac:cxnSpMk id="116" creationId="{72729C3E-0BB0-4FB4-B71F-E50EC143FE06}"/>
          </ac:cxnSpMkLst>
        </pc:cxnChg>
        <pc:cxnChg chg="del mod">
          <ac:chgData name="Eomchaiwon" userId="74fa6080-60df-4f48-a8a6-6e401d75eb48" providerId="ADAL" clId="{678595B6-AE14-4844-ADF1-C123FAC8A5A7}" dt="2021-12-22T07:59:22.375" v="3745" actId="478"/>
          <ac:cxnSpMkLst>
            <pc:docMk/>
            <pc:sldMk cId="1708907352" sldId="267"/>
            <ac:cxnSpMk id="135" creationId="{01A0735A-57D6-46EE-AA8D-74D2BC26E5B2}"/>
          </ac:cxnSpMkLst>
        </pc:cxnChg>
        <pc:cxnChg chg="del mod">
          <ac:chgData name="Eomchaiwon" userId="74fa6080-60df-4f48-a8a6-6e401d75eb48" providerId="ADAL" clId="{678595B6-AE14-4844-ADF1-C123FAC8A5A7}" dt="2021-12-22T07:59:23.838" v="3746" actId="478"/>
          <ac:cxnSpMkLst>
            <pc:docMk/>
            <pc:sldMk cId="1708907352" sldId="267"/>
            <ac:cxnSpMk id="142" creationId="{FD221D51-6EC0-4928-A965-BF1D846E2C3F}"/>
          </ac:cxnSpMkLst>
        </pc:cxnChg>
        <pc:cxnChg chg="mod">
          <ac:chgData name="Eomchaiwon" userId="74fa6080-60df-4f48-a8a6-6e401d75eb48" providerId="ADAL" clId="{678595B6-AE14-4844-ADF1-C123FAC8A5A7}" dt="2021-12-22T08:04:02.630" v="3939" actId="1035"/>
          <ac:cxnSpMkLst>
            <pc:docMk/>
            <pc:sldMk cId="1708907352" sldId="267"/>
            <ac:cxnSpMk id="154" creationId="{32DCDC04-2162-4A18-9296-D97D6B44F2A9}"/>
          </ac:cxnSpMkLst>
        </pc:cxnChg>
        <pc:cxnChg chg="add del mod">
          <ac:chgData name="Eomchaiwon" userId="74fa6080-60df-4f48-a8a6-6e401d75eb48" providerId="ADAL" clId="{678595B6-AE14-4844-ADF1-C123FAC8A5A7}" dt="2021-12-22T07:57:39.694" v="3721" actId="478"/>
          <ac:cxnSpMkLst>
            <pc:docMk/>
            <pc:sldMk cId="1708907352" sldId="267"/>
            <ac:cxnSpMk id="162" creationId="{38BF71BA-9AA9-4574-B5F5-02401EDA40C3}"/>
          </ac:cxnSpMkLst>
        </pc:cxnChg>
        <pc:cxnChg chg="mod">
          <ac:chgData name="Eomchaiwon" userId="74fa6080-60df-4f48-a8a6-6e401d75eb48" providerId="ADAL" clId="{678595B6-AE14-4844-ADF1-C123FAC8A5A7}" dt="2021-12-22T08:02:47.535" v="3912" actId="1036"/>
          <ac:cxnSpMkLst>
            <pc:docMk/>
            <pc:sldMk cId="1708907352" sldId="267"/>
            <ac:cxnSpMk id="183" creationId="{B4FC5DA7-E935-40FF-AB6A-7D2789B2D71F}"/>
          </ac:cxnSpMkLst>
        </pc:cxnChg>
        <pc:cxnChg chg="add del mod">
          <ac:chgData name="Eomchaiwon" userId="74fa6080-60df-4f48-a8a6-6e401d75eb48" providerId="ADAL" clId="{678595B6-AE14-4844-ADF1-C123FAC8A5A7}" dt="2021-12-22T07:57:20.870" v="3716" actId="478"/>
          <ac:cxnSpMkLst>
            <pc:docMk/>
            <pc:sldMk cId="1708907352" sldId="267"/>
            <ac:cxnSpMk id="193" creationId="{894F7A7B-763C-432D-8A02-E9AB12A51ECE}"/>
          </ac:cxnSpMkLst>
        </pc:cxnChg>
      </pc:sldChg>
      <pc:sldChg chg="addSp delSp modSp add mod">
        <pc:chgData name="Eomchaiwon" userId="74fa6080-60df-4f48-a8a6-6e401d75eb48" providerId="ADAL" clId="{678595B6-AE14-4844-ADF1-C123FAC8A5A7}" dt="2021-12-22T08:28:26.225" v="4535" actId="20577"/>
        <pc:sldMkLst>
          <pc:docMk/>
          <pc:sldMk cId="363233531" sldId="268"/>
        </pc:sldMkLst>
        <pc:spChg chg="mod">
          <ac:chgData name="Eomchaiwon" userId="74fa6080-60df-4f48-a8a6-6e401d75eb48" providerId="ADAL" clId="{678595B6-AE14-4844-ADF1-C123FAC8A5A7}" dt="2021-12-22T08:28:20.605" v="4534" actId="1036"/>
          <ac:spMkLst>
            <pc:docMk/>
            <pc:sldMk cId="363233531" sldId="268"/>
            <ac:spMk id="3" creationId="{00000000-0000-0000-0000-000000000000}"/>
          </ac:spMkLst>
        </pc:spChg>
        <pc:spChg chg="mod">
          <ac:chgData name="Eomchaiwon" userId="74fa6080-60df-4f48-a8a6-6e401d75eb48" providerId="ADAL" clId="{678595B6-AE14-4844-ADF1-C123FAC8A5A7}" dt="2021-12-22T08:17:40.075" v="4283" actId="20577"/>
          <ac:spMkLst>
            <pc:docMk/>
            <pc:sldMk cId="363233531" sldId="268"/>
            <ac:spMk id="6" creationId="{BC40058F-F11F-4CC1-8505-DFE3D55927B2}"/>
          </ac:spMkLst>
        </pc:spChg>
        <pc:spChg chg="del">
          <ac:chgData name="Eomchaiwon" userId="74fa6080-60df-4f48-a8a6-6e401d75eb48" providerId="ADAL" clId="{678595B6-AE14-4844-ADF1-C123FAC8A5A7}" dt="2021-12-22T08:17:49.428" v="4289" actId="478"/>
          <ac:spMkLst>
            <pc:docMk/>
            <pc:sldMk cId="363233531" sldId="268"/>
            <ac:spMk id="30" creationId="{2CFE3650-F382-4F59-A901-E00523CE088C}"/>
          </ac:spMkLst>
        </pc:spChg>
        <pc:spChg chg="mod">
          <ac:chgData name="Eomchaiwon" userId="74fa6080-60df-4f48-a8a6-6e401d75eb48" providerId="ADAL" clId="{678595B6-AE14-4844-ADF1-C123FAC8A5A7}" dt="2021-12-22T08:28:26.225" v="4535" actId="20577"/>
          <ac:spMkLst>
            <pc:docMk/>
            <pc:sldMk cId="363233531" sldId="268"/>
            <ac:spMk id="53" creationId="{E6A09C4A-7BB6-4E58-B40A-0B0BB075C5AA}"/>
          </ac:spMkLst>
        </pc:spChg>
        <pc:spChg chg="add mod">
          <ac:chgData name="Eomchaiwon" userId="74fa6080-60df-4f48-a8a6-6e401d75eb48" providerId="ADAL" clId="{678595B6-AE14-4844-ADF1-C123FAC8A5A7}" dt="2021-12-22T08:28:14.710" v="4528" actId="1036"/>
          <ac:spMkLst>
            <pc:docMk/>
            <pc:sldMk cId="363233531" sldId="268"/>
            <ac:spMk id="63" creationId="{3CAEF4EA-96B3-4219-A253-63A31BFEC733}"/>
          </ac:spMkLst>
        </pc:spChg>
        <pc:spChg chg="add mod">
          <ac:chgData name="Eomchaiwon" userId="74fa6080-60df-4f48-a8a6-6e401d75eb48" providerId="ADAL" clId="{678595B6-AE14-4844-ADF1-C123FAC8A5A7}" dt="2021-12-22T08:28:14.710" v="4528" actId="1036"/>
          <ac:spMkLst>
            <pc:docMk/>
            <pc:sldMk cId="363233531" sldId="268"/>
            <ac:spMk id="67" creationId="{200C9BB3-7C2E-4999-927D-732687753C86}"/>
          </ac:spMkLst>
        </pc:spChg>
        <pc:spChg chg="add mod">
          <ac:chgData name="Eomchaiwon" userId="74fa6080-60df-4f48-a8a6-6e401d75eb48" providerId="ADAL" clId="{678595B6-AE14-4844-ADF1-C123FAC8A5A7}" dt="2021-12-22T08:28:14.710" v="4528" actId="1036"/>
          <ac:spMkLst>
            <pc:docMk/>
            <pc:sldMk cId="363233531" sldId="268"/>
            <ac:spMk id="70" creationId="{C1C59925-2827-4821-B5E9-31B32CCC5BB4}"/>
          </ac:spMkLst>
        </pc:spChg>
        <pc:spChg chg="del mod">
          <ac:chgData name="Eomchaiwon" userId="74fa6080-60df-4f48-a8a6-6e401d75eb48" providerId="ADAL" clId="{678595B6-AE14-4844-ADF1-C123FAC8A5A7}" dt="2021-12-22T08:18:00.818" v="4296" actId="478"/>
          <ac:spMkLst>
            <pc:docMk/>
            <pc:sldMk cId="363233531" sldId="268"/>
            <ac:spMk id="71" creationId="{E2BFAC14-AD7F-47AF-B760-63569BFBB625}"/>
          </ac:spMkLst>
        </pc:spChg>
        <pc:spChg chg="del">
          <ac:chgData name="Eomchaiwon" userId="74fa6080-60df-4f48-a8a6-6e401d75eb48" providerId="ADAL" clId="{678595B6-AE14-4844-ADF1-C123FAC8A5A7}" dt="2021-12-22T08:18:09.603" v="4298" actId="478"/>
          <ac:spMkLst>
            <pc:docMk/>
            <pc:sldMk cId="363233531" sldId="268"/>
            <ac:spMk id="74" creationId="{860E531F-948A-44B3-98E9-1018EDD90ACE}"/>
          </ac:spMkLst>
        </pc:spChg>
        <pc:spChg chg="del">
          <ac:chgData name="Eomchaiwon" userId="74fa6080-60df-4f48-a8a6-6e401d75eb48" providerId="ADAL" clId="{678595B6-AE14-4844-ADF1-C123FAC8A5A7}" dt="2021-12-22T08:18:11.623" v="4300" actId="478"/>
          <ac:spMkLst>
            <pc:docMk/>
            <pc:sldMk cId="363233531" sldId="268"/>
            <ac:spMk id="79" creationId="{E22D3942-EC70-4A23-9673-D74E38D0C0FD}"/>
          </ac:spMkLst>
        </pc:spChg>
        <pc:spChg chg="mod">
          <ac:chgData name="Eomchaiwon" userId="74fa6080-60df-4f48-a8a6-6e401d75eb48" providerId="ADAL" clId="{678595B6-AE14-4844-ADF1-C123FAC8A5A7}" dt="2021-12-22T08:28:14.710" v="4528" actId="1036"/>
          <ac:spMkLst>
            <pc:docMk/>
            <pc:sldMk cId="363233531" sldId="268"/>
            <ac:spMk id="81" creationId="{64B45A44-5964-4530-A46E-1704C43ACE7D}"/>
          </ac:spMkLst>
        </pc:spChg>
        <pc:spChg chg="mod">
          <ac:chgData name="Eomchaiwon" userId="74fa6080-60df-4f48-a8a6-6e401d75eb48" providerId="ADAL" clId="{678595B6-AE14-4844-ADF1-C123FAC8A5A7}" dt="2021-12-22T08:28:14.710" v="4528" actId="1036"/>
          <ac:spMkLst>
            <pc:docMk/>
            <pc:sldMk cId="363233531" sldId="268"/>
            <ac:spMk id="84" creationId="{6E9519EC-2C97-4768-8AD8-CA406F5EC3CE}"/>
          </ac:spMkLst>
        </pc:spChg>
        <pc:spChg chg="mod">
          <ac:chgData name="Eomchaiwon" userId="74fa6080-60df-4f48-a8a6-6e401d75eb48" providerId="ADAL" clId="{678595B6-AE14-4844-ADF1-C123FAC8A5A7}" dt="2021-12-22T08:28:14.710" v="4528" actId="1036"/>
          <ac:spMkLst>
            <pc:docMk/>
            <pc:sldMk cId="363233531" sldId="268"/>
            <ac:spMk id="85" creationId="{CE55CC90-FC5C-4D7B-8153-A3BC56713E02}"/>
          </ac:spMkLst>
        </pc:spChg>
        <pc:spChg chg="mod">
          <ac:chgData name="Eomchaiwon" userId="74fa6080-60df-4f48-a8a6-6e401d75eb48" providerId="ADAL" clId="{678595B6-AE14-4844-ADF1-C123FAC8A5A7}" dt="2021-12-22T08:28:14.710" v="4528" actId="1036"/>
          <ac:spMkLst>
            <pc:docMk/>
            <pc:sldMk cId="363233531" sldId="268"/>
            <ac:spMk id="88" creationId="{F4525BDB-3B91-4F71-8A36-EB5821026CD4}"/>
          </ac:spMkLst>
        </pc:spChg>
        <pc:spChg chg="mod">
          <ac:chgData name="Eomchaiwon" userId="74fa6080-60df-4f48-a8a6-6e401d75eb48" providerId="ADAL" clId="{678595B6-AE14-4844-ADF1-C123FAC8A5A7}" dt="2021-12-22T08:28:14.710" v="4528" actId="1036"/>
          <ac:spMkLst>
            <pc:docMk/>
            <pc:sldMk cId="363233531" sldId="268"/>
            <ac:spMk id="98" creationId="{57E13AC0-AD74-4C58-8CEF-4DB585F12518}"/>
          </ac:spMkLst>
        </pc:spChg>
        <pc:spChg chg="mod">
          <ac:chgData name="Eomchaiwon" userId="74fa6080-60df-4f48-a8a6-6e401d75eb48" providerId="ADAL" clId="{678595B6-AE14-4844-ADF1-C123FAC8A5A7}" dt="2021-12-22T08:28:14.710" v="4528" actId="1036"/>
          <ac:spMkLst>
            <pc:docMk/>
            <pc:sldMk cId="363233531" sldId="268"/>
            <ac:spMk id="104" creationId="{D41720DD-AF11-4376-B618-CA0EB90BB0D9}"/>
          </ac:spMkLst>
        </pc:spChg>
        <pc:spChg chg="mod">
          <ac:chgData name="Eomchaiwon" userId="74fa6080-60df-4f48-a8a6-6e401d75eb48" providerId="ADAL" clId="{678595B6-AE14-4844-ADF1-C123FAC8A5A7}" dt="2021-12-22T08:28:14.710" v="4528" actId="1036"/>
          <ac:spMkLst>
            <pc:docMk/>
            <pc:sldMk cId="363233531" sldId="268"/>
            <ac:spMk id="105" creationId="{1F244C22-8EE0-4B82-B575-8165C159A115}"/>
          </ac:spMkLst>
        </pc:spChg>
        <pc:spChg chg="mod">
          <ac:chgData name="Eomchaiwon" userId="74fa6080-60df-4f48-a8a6-6e401d75eb48" providerId="ADAL" clId="{678595B6-AE14-4844-ADF1-C123FAC8A5A7}" dt="2021-12-22T08:28:14.710" v="4528" actId="1036"/>
          <ac:spMkLst>
            <pc:docMk/>
            <pc:sldMk cId="363233531" sldId="268"/>
            <ac:spMk id="110" creationId="{99BFA086-3D69-4C19-9A85-2D71517BA04E}"/>
          </ac:spMkLst>
        </pc:spChg>
        <pc:spChg chg="del">
          <ac:chgData name="Eomchaiwon" userId="74fa6080-60df-4f48-a8a6-6e401d75eb48" providerId="ADAL" clId="{678595B6-AE14-4844-ADF1-C123FAC8A5A7}" dt="2021-12-22T08:17:53.498" v="4293" actId="478"/>
          <ac:spMkLst>
            <pc:docMk/>
            <pc:sldMk cId="363233531" sldId="268"/>
            <ac:spMk id="111" creationId="{F24B005B-3376-4136-8AF0-7FCB2CD36DEF}"/>
          </ac:spMkLst>
        </pc:spChg>
        <pc:spChg chg="mod">
          <ac:chgData name="Eomchaiwon" userId="74fa6080-60df-4f48-a8a6-6e401d75eb48" providerId="ADAL" clId="{678595B6-AE14-4844-ADF1-C123FAC8A5A7}" dt="2021-12-22T08:28:14.710" v="4528" actId="1036"/>
          <ac:spMkLst>
            <pc:docMk/>
            <pc:sldMk cId="363233531" sldId="268"/>
            <ac:spMk id="112" creationId="{54FAD174-98BF-4BF5-8706-A37A1DE5AFF9}"/>
          </ac:spMkLst>
        </pc:spChg>
        <pc:spChg chg="del">
          <ac:chgData name="Eomchaiwon" userId="74fa6080-60df-4f48-a8a6-6e401d75eb48" providerId="ADAL" clId="{678595B6-AE14-4844-ADF1-C123FAC8A5A7}" dt="2021-12-22T08:18:09.049" v="4297" actId="478"/>
          <ac:spMkLst>
            <pc:docMk/>
            <pc:sldMk cId="363233531" sldId="268"/>
            <ac:spMk id="115" creationId="{C2413BCF-47CC-4E4B-AEF8-024FD72A5446}"/>
          </ac:spMkLst>
        </pc:spChg>
        <pc:spChg chg="del mod">
          <ac:chgData name="Eomchaiwon" userId="74fa6080-60df-4f48-a8a6-6e401d75eb48" providerId="ADAL" clId="{678595B6-AE14-4844-ADF1-C123FAC8A5A7}" dt="2021-12-22T08:17:47.028" v="4287" actId="478"/>
          <ac:spMkLst>
            <pc:docMk/>
            <pc:sldMk cId="363233531" sldId="268"/>
            <ac:spMk id="118" creationId="{09D617AA-1CB5-46FF-A94E-A90EBD40299B}"/>
          </ac:spMkLst>
        </pc:spChg>
        <pc:spChg chg="mod">
          <ac:chgData name="Eomchaiwon" userId="74fa6080-60df-4f48-a8a6-6e401d75eb48" providerId="ADAL" clId="{678595B6-AE14-4844-ADF1-C123FAC8A5A7}" dt="2021-12-22T08:28:14.710" v="4528" actId="1036"/>
          <ac:spMkLst>
            <pc:docMk/>
            <pc:sldMk cId="363233531" sldId="268"/>
            <ac:spMk id="119" creationId="{23A87EFD-4E55-4612-B16A-E41674220F0C}"/>
          </ac:spMkLst>
        </pc:spChg>
        <pc:spChg chg="mod">
          <ac:chgData name="Eomchaiwon" userId="74fa6080-60df-4f48-a8a6-6e401d75eb48" providerId="ADAL" clId="{678595B6-AE14-4844-ADF1-C123FAC8A5A7}" dt="2021-12-22T08:28:14.710" v="4528" actId="1036"/>
          <ac:spMkLst>
            <pc:docMk/>
            <pc:sldMk cId="363233531" sldId="268"/>
            <ac:spMk id="128" creationId="{00000000-0000-0000-0000-000000000000}"/>
          </ac:spMkLst>
        </pc:spChg>
        <pc:spChg chg="mod">
          <ac:chgData name="Eomchaiwon" userId="74fa6080-60df-4f48-a8a6-6e401d75eb48" providerId="ADAL" clId="{678595B6-AE14-4844-ADF1-C123FAC8A5A7}" dt="2021-12-22T08:28:14.710" v="4528" actId="1036"/>
          <ac:spMkLst>
            <pc:docMk/>
            <pc:sldMk cId="363233531" sldId="268"/>
            <ac:spMk id="129" creationId="{00000000-0000-0000-0000-000000000000}"/>
          </ac:spMkLst>
        </pc:spChg>
        <pc:spChg chg="mod">
          <ac:chgData name="Eomchaiwon" userId="74fa6080-60df-4f48-a8a6-6e401d75eb48" providerId="ADAL" clId="{678595B6-AE14-4844-ADF1-C123FAC8A5A7}" dt="2021-12-22T08:28:14.710" v="4528" actId="1036"/>
          <ac:spMkLst>
            <pc:docMk/>
            <pc:sldMk cId="363233531" sldId="268"/>
            <ac:spMk id="137" creationId="{F3259A56-698A-4C2F-9B70-EA1C22D2912D}"/>
          </ac:spMkLst>
        </pc:spChg>
        <pc:cxnChg chg="del mod">
          <ac:chgData name="Eomchaiwon" userId="74fa6080-60df-4f48-a8a6-6e401d75eb48" providerId="ADAL" clId="{678595B6-AE14-4844-ADF1-C123FAC8A5A7}" dt="2021-12-22T08:17:48.023" v="4288" actId="478"/>
          <ac:cxnSpMkLst>
            <pc:docMk/>
            <pc:sldMk cId="363233531" sldId="268"/>
            <ac:cxnSpMk id="23" creationId="{D954AF60-129A-4176-91E8-8B4152859F33}"/>
          </ac:cxnSpMkLst>
        </pc:cxnChg>
        <pc:cxnChg chg="del mod">
          <ac:chgData name="Eomchaiwon" userId="74fa6080-60df-4f48-a8a6-6e401d75eb48" providerId="ADAL" clId="{678595B6-AE14-4844-ADF1-C123FAC8A5A7}" dt="2021-12-22T08:17:51.862" v="4292" actId="478"/>
          <ac:cxnSpMkLst>
            <pc:docMk/>
            <pc:sldMk cId="363233531" sldId="268"/>
            <ac:cxnSpMk id="28" creationId="{6D57A85F-DDBE-4EBE-A9B3-CF018F6DD753}"/>
          </ac:cxnSpMkLst>
        </pc:cxnChg>
        <pc:cxnChg chg="del mod">
          <ac:chgData name="Eomchaiwon" userId="74fa6080-60df-4f48-a8a6-6e401d75eb48" providerId="ADAL" clId="{678595B6-AE14-4844-ADF1-C123FAC8A5A7}" dt="2021-12-22T08:17:49.939" v="4290" actId="478"/>
          <ac:cxnSpMkLst>
            <pc:docMk/>
            <pc:sldMk cId="363233531" sldId="268"/>
            <ac:cxnSpMk id="33" creationId="{F3F2EA34-A174-434A-8A9C-9FBB0F2BD836}"/>
          </ac:cxnSpMkLst>
        </pc:cxnChg>
        <pc:cxnChg chg="add mod">
          <ac:chgData name="Eomchaiwon" userId="74fa6080-60df-4f48-a8a6-6e401d75eb48" providerId="ADAL" clId="{678595B6-AE14-4844-ADF1-C123FAC8A5A7}" dt="2021-12-22T08:28:14.710" v="4528" actId="1036"/>
          <ac:cxnSpMkLst>
            <pc:docMk/>
            <pc:sldMk cId="363233531" sldId="268"/>
            <ac:cxnSpMk id="38" creationId="{98BE7988-3979-4B5C-9EA3-3A951DDBD0A4}"/>
          </ac:cxnSpMkLst>
        </pc:cxnChg>
        <pc:cxnChg chg="add del mod">
          <ac:chgData name="Eomchaiwon" userId="74fa6080-60df-4f48-a8a6-6e401d75eb48" providerId="ADAL" clId="{678595B6-AE14-4844-ADF1-C123FAC8A5A7}" dt="2021-12-22T08:26:21" v="4487" actId="478"/>
          <ac:cxnSpMkLst>
            <pc:docMk/>
            <pc:sldMk cId="363233531" sldId="268"/>
            <ac:cxnSpMk id="41" creationId="{E2DF916E-7F03-4572-B7F0-92DB73D72CF5}"/>
          </ac:cxnSpMkLst>
        </pc:cxnChg>
        <pc:cxnChg chg="add del mod">
          <ac:chgData name="Eomchaiwon" userId="74fa6080-60df-4f48-a8a6-6e401d75eb48" providerId="ADAL" clId="{678595B6-AE14-4844-ADF1-C123FAC8A5A7}" dt="2021-12-22T08:26:21.903" v="4488" actId="478"/>
          <ac:cxnSpMkLst>
            <pc:docMk/>
            <pc:sldMk cId="363233531" sldId="268"/>
            <ac:cxnSpMk id="43" creationId="{6AB70F74-0200-4AD0-9C12-55E0DE80FC39}"/>
          </ac:cxnSpMkLst>
        </pc:cxnChg>
        <pc:cxnChg chg="del mod">
          <ac:chgData name="Eomchaiwon" userId="74fa6080-60df-4f48-a8a6-6e401d75eb48" providerId="ADAL" clId="{678595B6-AE14-4844-ADF1-C123FAC8A5A7}" dt="2021-12-22T08:17:57.554" v="4294" actId="478"/>
          <ac:cxnSpMkLst>
            <pc:docMk/>
            <pc:sldMk cId="363233531" sldId="268"/>
            <ac:cxnSpMk id="45" creationId="{5DB9938E-AE90-4710-A283-69E4360B803F}"/>
          </ac:cxnSpMkLst>
        </pc:cxnChg>
        <pc:cxnChg chg="add mod">
          <ac:chgData name="Eomchaiwon" userId="74fa6080-60df-4f48-a8a6-6e401d75eb48" providerId="ADAL" clId="{678595B6-AE14-4844-ADF1-C123FAC8A5A7}" dt="2021-12-22T08:28:14.710" v="4528" actId="1036"/>
          <ac:cxnSpMkLst>
            <pc:docMk/>
            <pc:sldMk cId="363233531" sldId="268"/>
            <ac:cxnSpMk id="47" creationId="{47460266-F23E-46D5-BA8F-10CA01C286F2}"/>
          </ac:cxnSpMkLst>
        </pc:cxnChg>
        <pc:cxnChg chg="del mod">
          <ac:chgData name="Eomchaiwon" userId="74fa6080-60df-4f48-a8a6-6e401d75eb48" providerId="ADAL" clId="{678595B6-AE14-4844-ADF1-C123FAC8A5A7}" dt="2021-12-22T08:18:10.231" v="4299" actId="478"/>
          <ac:cxnSpMkLst>
            <pc:docMk/>
            <pc:sldMk cId="363233531" sldId="268"/>
            <ac:cxnSpMk id="48" creationId="{E9E78657-0FB5-4174-9425-041D01A6946B}"/>
          </ac:cxnSpMkLst>
        </pc:cxnChg>
        <pc:cxnChg chg="add del mod">
          <ac:chgData name="Eomchaiwon" userId="74fa6080-60df-4f48-a8a6-6e401d75eb48" providerId="ADAL" clId="{678595B6-AE14-4844-ADF1-C123FAC8A5A7}" dt="2021-12-22T08:26:55.585" v="4494" actId="11529"/>
          <ac:cxnSpMkLst>
            <pc:docMk/>
            <pc:sldMk cId="363233531" sldId="268"/>
            <ac:cxnSpMk id="51" creationId="{D2034C1C-2FF4-4FA0-BB23-2FAA4A09E0C4}"/>
          </ac:cxnSpMkLst>
        </pc:cxnChg>
        <pc:cxnChg chg="add mod">
          <ac:chgData name="Eomchaiwon" userId="74fa6080-60df-4f48-a8a6-6e401d75eb48" providerId="ADAL" clId="{678595B6-AE14-4844-ADF1-C123FAC8A5A7}" dt="2021-12-22T08:28:14.710" v="4528" actId="1036"/>
          <ac:cxnSpMkLst>
            <pc:docMk/>
            <pc:sldMk cId="363233531" sldId="268"/>
            <ac:cxnSpMk id="54" creationId="{091CADFA-D9CF-48E5-A0EF-06C7B019C026}"/>
          </ac:cxnSpMkLst>
        </pc:cxnChg>
        <pc:cxnChg chg="mod">
          <ac:chgData name="Eomchaiwon" userId="74fa6080-60df-4f48-a8a6-6e401d75eb48" providerId="ADAL" clId="{678595B6-AE14-4844-ADF1-C123FAC8A5A7}" dt="2021-12-22T08:28:14.710" v="4528" actId="1036"/>
          <ac:cxnSpMkLst>
            <pc:docMk/>
            <pc:sldMk cId="363233531" sldId="268"/>
            <ac:cxnSpMk id="57" creationId="{9555BB21-E2EA-4B86-9B37-82504A2E3FB3}"/>
          </ac:cxnSpMkLst>
        </pc:cxnChg>
        <pc:cxnChg chg="mod">
          <ac:chgData name="Eomchaiwon" userId="74fa6080-60df-4f48-a8a6-6e401d75eb48" providerId="ADAL" clId="{678595B6-AE14-4844-ADF1-C123FAC8A5A7}" dt="2021-12-22T08:28:14.710" v="4528" actId="1036"/>
          <ac:cxnSpMkLst>
            <pc:docMk/>
            <pc:sldMk cId="363233531" sldId="268"/>
            <ac:cxnSpMk id="60" creationId="{291F0DEA-6DF3-449A-8A56-965274FD3E74}"/>
          </ac:cxnSpMkLst>
        </pc:cxnChg>
        <pc:cxnChg chg="add mod">
          <ac:chgData name="Eomchaiwon" userId="74fa6080-60df-4f48-a8a6-6e401d75eb48" providerId="ADAL" clId="{678595B6-AE14-4844-ADF1-C123FAC8A5A7}" dt="2021-12-22T08:28:14.710" v="4528" actId="1036"/>
          <ac:cxnSpMkLst>
            <pc:docMk/>
            <pc:sldMk cId="363233531" sldId="268"/>
            <ac:cxnSpMk id="61" creationId="{1DFD081A-030E-422B-A676-80192927B4DC}"/>
          </ac:cxnSpMkLst>
        </pc:cxnChg>
        <pc:cxnChg chg="mod">
          <ac:chgData name="Eomchaiwon" userId="74fa6080-60df-4f48-a8a6-6e401d75eb48" providerId="ADAL" clId="{678595B6-AE14-4844-ADF1-C123FAC8A5A7}" dt="2021-12-22T08:28:14.710" v="4528" actId="1036"/>
          <ac:cxnSpMkLst>
            <pc:docMk/>
            <pc:sldMk cId="363233531" sldId="268"/>
            <ac:cxnSpMk id="65" creationId="{CF875391-1D6C-4E91-8335-8823E1C893DF}"/>
          </ac:cxnSpMkLst>
        </pc:cxnChg>
        <pc:cxnChg chg="mod">
          <ac:chgData name="Eomchaiwon" userId="74fa6080-60df-4f48-a8a6-6e401d75eb48" providerId="ADAL" clId="{678595B6-AE14-4844-ADF1-C123FAC8A5A7}" dt="2021-12-22T08:28:14.710" v="4528" actId="1036"/>
          <ac:cxnSpMkLst>
            <pc:docMk/>
            <pc:sldMk cId="363233531" sldId="268"/>
            <ac:cxnSpMk id="75" creationId="{EDA86998-17CB-4F8C-88C2-91C9F127841E}"/>
          </ac:cxnSpMkLst>
        </pc:cxnChg>
        <pc:cxnChg chg="mod">
          <ac:chgData name="Eomchaiwon" userId="74fa6080-60df-4f48-a8a6-6e401d75eb48" providerId="ADAL" clId="{678595B6-AE14-4844-ADF1-C123FAC8A5A7}" dt="2021-12-22T08:28:14.710" v="4528" actId="1036"/>
          <ac:cxnSpMkLst>
            <pc:docMk/>
            <pc:sldMk cId="363233531" sldId="268"/>
            <ac:cxnSpMk id="82" creationId="{9A2AC7D9-0918-4770-9092-246EF7E6CCD9}"/>
          </ac:cxnSpMkLst>
        </pc:cxnChg>
        <pc:cxnChg chg="del">
          <ac:chgData name="Eomchaiwon" userId="74fa6080-60df-4f48-a8a6-6e401d75eb48" providerId="ADAL" clId="{678595B6-AE14-4844-ADF1-C123FAC8A5A7}" dt="2021-12-22T08:17:50.711" v="4291" actId="478"/>
          <ac:cxnSpMkLst>
            <pc:docMk/>
            <pc:sldMk cId="363233531" sldId="268"/>
            <ac:cxnSpMk id="91" creationId="{ED1D7522-E14D-4A15-97ED-9F2ED4986AB6}"/>
          </ac:cxnSpMkLst>
        </pc:cxnChg>
        <pc:cxnChg chg="mod">
          <ac:chgData name="Eomchaiwon" userId="74fa6080-60df-4f48-a8a6-6e401d75eb48" providerId="ADAL" clId="{678595B6-AE14-4844-ADF1-C123FAC8A5A7}" dt="2021-12-22T08:28:14.710" v="4528" actId="1036"/>
          <ac:cxnSpMkLst>
            <pc:docMk/>
            <pc:sldMk cId="363233531" sldId="268"/>
            <ac:cxnSpMk id="117" creationId="{D3CCA9E9-559B-408E-9CF8-373A3AB9212F}"/>
          </ac:cxnSpMkLst>
        </pc:cxnChg>
        <pc:cxnChg chg="mod">
          <ac:chgData name="Eomchaiwon" userId="74fa6080-60df-4f48-a8a6-6e401d75eb48" providerId="ADAL" clId="{678595B6-AE14-4844-ADF1-C123FAC8A5A7}" dt="2021-12-22T08:28:14.710" v="4528" actId="1036"/>
          <ac:cxnSpMkLst>
            <pc:docMk/>
            <pc:sldMk cId="363233531" sldId="268"/>
            <ac:cxnSpMk id="154" creationId="{32DCDC04-2162-4A18-9296-D97D6B44F2A9}"/>
          </ac:cxnSpMkLst>
        </pc:cxnChg>
      </pc:sldChg>
      <pc:sldChg chg="modSp add del mod">
        <pc:chgData name="Eomchaiwon" userId="74fa6080-60df-4f48-a8a6-6e401d75eb48" providerId="ADAL" clId="{678595B6-AE14-4844-ADF1-C123FAC8A5A7}" dt="2021-12-22T08:17:03.129" v="4263" actId="47"/>
        <pc:sldMkLst>
          <pc:docMk/>
          <pc:sldMk cId="1582880937" sldId="268"/>
        </pc:sldMkLst>
        <pc:spChg chg="mod">
          <ac:chgData name="Eomchaiwon" userId="74fa6080-60df-4f48-a8a6-6e401d75eb48" providerId="ADAL" clId="{678595B6-AE14-4844-ADF1-C123FAC8A5A7}" dt="2021-12-22T08:17:01.860" v="4262"/>
          <ac:spMkLst>
            <pc:docMk/>
            <pc:sldMk cId="1582880937" sldId="268"/>
            <ac:spMk id="3" creationId="{00000000-0000-0000-0000-000000000000}"/>
          </ac:spMkLst>
        </pc:spChg>
      </pc:sldChg>
      <pc:sldChg chg="modSp mod">
        <pc:chgData name="Eomchaiwon" userId="74fa6080-60df-4f48-a8a6-6e401d75eb48" providerId="ADAL" clId="{678595B6-AE14-4844-ADF1-C123FAC8A5A7}" dt="2021-12-27T06:04:55.490" v="7754" actId="20577"/>
        <pc:sldMkLst>
          <pc:docMk/>
          <pc:sldMk cId="3825874733" sldId="269"/>
        </pc:sldMkLst>
        <pc:spChg chg="mod">
          <ac:chgData name="Eomchaiwon" userId="74fa6080-60df-4f48-a8a6-6e401d75eb48" providerId="ADAL" clId="{678595B6-AE14-4844-ADF1-C123FAC8A5A7}" dt="2021-12-27T06:04:55.490" v="7754" actId="20577"/>
          <ac:spMkLst>
            <pc:docMk/>
            <pc:sldMk cId="3825874733" sldId="269"/>
            <ac:spMk id="3" creationId="{00000000-0000-0000-0000-000000000000}"/>
          </ac:spMkLst>
        </pc:spChg>
      </pc:sldChg>
      <pc:sldChg chg="modSp add mod">
        <pc:chgData name="Eomchaiwon" userId="74fa6080-60df-4f48-a8a6-6e401d75eb48" providerId="ADAL" clId="{678595B6-AE14-4844-ADF1-C123FAC8A5A7}" dt="2021-12-23T03:44:47.106" v="6981" actId="20577"/>
        <pc:sldMkLst>
          <pc:docMk/>
          <pc:sldMk cId="3138014432" sldId="270"/>
        </pc:sldMkLst>
        <pc:spChg chg="mod">
          <ac:chgData name="Eomchaiwon" userId="74fa6080-60df-4f48-a8a6-6e401d75eb48" providerId="ADAL" clId="{678595B6-AE14-4844-ADF1-C123FAC8A5A7}" dt="2021-12-23T03:44:47.106" v="6981" actId="20577"/>
          <ac:spMkLst>
            <pc:docMk/>
            <pc:sldMk cId="3138014432" sldId="270"/>
            <ac:spMk id="3" creationId="{00000000-0000-0000-0000-000000000000}"/>
          </ac:spMkLst>
        </pc:spChg>
      </pc:sldChg>
      <pc:sldChg chg="addSp modSp add mod">
        <pc:chgData name="Eomchaiwon" userId="74fa6080-60df-4f48-a8a6-6e401d75eb48" providerId="ADAL" clId="{678595B6-AE14-4844-ADF1-C123FAC8A5A7}" dt="2021-12-27T06:05:13.795" v="7755" actId="20577"/>
        <pc:sldMkLst>
          <pc:docMk/>
          <pc:sldMk cId="3961087758" sldId="271"/>
        </pc:sldMkLst>
        <pc:spChg chg="mod">
          <ac:chgData name="Eomchaiwon" userId="74fa6080-60df-4f48-a8a6-6e401d75eb48" providerId="ADAL" clId="{678595B6-AE14-4844-ADF1-C123FAC8A5A7}" dt="2021-12-23T02:48:26.397" v="5643" actId="1035"/>
          <ac:spMkLst>
            <pc:docMk/>
            <pc:sldMk cId="3961087758" sldId="271"/>
            <ac:spMk id="2" creationId="{00000000-0000-0000-0000-000000000000}"/>
          </ac:spMkLst>
        </pc:spChg>
        <pc:spChg chg="mod">
          <ac:chgData name="Eomchaiwon" userId="74fa6080-60df-4f48-a8a6-6e401d75eb48" providerId="ADAL" clId="{678595B6-AE14-4844-ADF1-C123FAC8A5A7}" dt="2021-12-27T06:05:13.795" v="7755" actId="20577"/>
          <ac:spMkLst>
            <pc:docMk/>
            <pc:sldMk cId="3961087758" sldId="271"/>
            <ac:spMk id="3" creationId="{00000000-0000-0000-0000-000000000000}"/>
          </ac:spMkLst>
        </pc:spChg>
        <pc:spChg chg="add mod">
          <ac:chgData name="Eomchaiwon" userId="74fa6080-60df-4f48-a8a6-6e401d75eb48" providerId="ADAL" clId="{678595B6-AE14-4844-ADF1-C123FAC8A5A7}" dt="2021-12-23T02:47:00.420" v="5560" actId="164"/>
          <ac:spMkLst>
            <pc:docMk/>
            <pc:sldMk cId="3961087758" sldId="271"/>
            <ac:spMk id="6" creationId="{6B7D25DC-F724-44BB-BCA4-62FE0A13262A}"/>
          </ac:spMkLst>
        </pc:spChg>
        <pc:grpChg chg="add mod">
          <ac:chgData name="Eomchaiwon" userId="74fa6080-60df-4f48-a8a6-6e401d75eb48" providerId="ADAL" clId="{678595B6-AE14-4844-ADF1-C123FAC8A5A7}" dt="2021-12-23T03:32:32.390" v="6403" actId="14100"/>
          <ac:grpSpMkLst>
            <pc:docMk/>
            <pc:sldMk cId="3961087758" sldId="271"/>
            <ac:grpSpMk id="7" creationId="{24F6ED0B-A188-4AE0-A805-91BBDFEAC935}"/>
          </ac:grpSpMkLst>
        </pc:grpChg>
        <pc:picChg chg="add mod modCrop">
          <ac:chgData name="Eomchaiwon" userId="74fa6080-60df-4f48-a8a6-6e401d75eb48" providerId="ADAL" clId="{678595B6-AE14-4844-ADF1-C123FAC8A5A7}" dt="2021-12-23T02:47:00.420" v="5560" actId="164"/>
          <ac:picMkLst>
            <pc:docMk/>
            <pc:sldMk cId="3961087758" sldId="271"/>
            <ac:picMk id="5" creationId="{BF9E955D-66D7-41A9-9A4C-AE1070CA4936}"/>
          </ac:picMkLst>
        </pc:picChg>
      </pc:sldChg>
      <pc:sldChg chg="addSp delSp modSp add mod">
        <pc:chgData name="Eomchaiwon" userId="74fa6080-60df-4f48-a8a6-6e401d75eb48" providerId="ADAL" clId="{678595B6-AE14-4844-ADF1-C123FAC8A5A7}" dt="2021-12-23T03:32:22.460" v="6402" actId="1035"/>
        <pc:sldMkLst>
          <pc:docMk/>
          <pc:sldMk cId="1853509258" sldId="272"/>
        </pc:sldMkLst>
        <pc:spChg chg="mod">
          <ac:chgData name="Eomchaiwon" userId="74fa6080-60df-4f48-a8a6-6e401d75eb48" providerId="ADAL" clId="{678595B6-AE14-4844-ADF1-C123FAC8A5A7}" dt="2021-12-23T03:32:06.641" v="6353" actId="1076"/>
          <ac:spMkLst>
            <pc:docMk/>
            <pc:sldMk cId="1853509258" sldId="272"/>
            <ac:spMk id="3" creationId="{00000000-0000-0000-0000-000000000000}"/>
          </ac:spMkLst>
        </pc:spChg>
        <pc:spChg chg="add del">
          <ac:chgData name="Eomchaiwon" userId="74fa6080-60df-4f48-a8a6-6e401d75eb48" providerId="ADAL" clId="{678595B6-AE14-4844-ADF1-C123FAC8A5A7}" dt="2021-12-23T03:24:54.683" v="6307"/>
          <ac:spMkLst>
            <pc:docMk/>
            <pc:sldMk cId="1853509258" sldId="272"/>
            <ac:spMk id="4" creationId="{9DAA69FE-4B1A-4DB8-A9AB-FF03358B2D51}"/>
          </ac:spMkLst>
        </pc:spChg>
        <pc:spChg chg="add mod">
          <ac:chgData name="Eomchaiwon" userId="74fa6080-60df-4f48-a8a6-6e401d75eb48" providerId="ADAL" clId="{678595B6-AE14-4844-ADF1-C123FAC8A5A7}" dt="2021-12-23T03:26:03.523" v="6322" actId="164"/>
          <ac:spMkLst>
            <pc:docMk/>
            <pc:sldMk cId="1853509258" sldId="272"/>
            <ac:spMk id="10" creationId="{B28CC90A-CB93-4FE3-82D7-F6152FB6AAFD}"/>
          </ac:spMkLst>
        </pc:spChg>
        <pc:grpChg chg="del">
          <ac:chgData name="Eomchaiwon" userId="74fa6080-60df-4f48-a8a6-6e401d75eb48" providerId="ADAL" clId="{678595B6-AE14-4844-ADF1-C123FAC8A5A7}" dt="2021-12-23T02:56:23.574" v="6239" actId="478"/>
          <ac:grpSpMkLst>
            <pc:docMk/>
            <pc:sldMk cId="1853509258" sldId="272"/>
            <ac:grpSpMk id="7" creationId="{24F6ED0B-A188-4AE0-A805-91BBDFEAC935}"/>
          </ac:grpSpMkLst>
        </pc:grpChg>
        <pc:grpChg chg="add mod">
          <ac:chgData name="Eomchaiwon" userId="74fa6080-60df-4f48-a8a6-6e401d75eb48" providerId="ADAL" clId="{678595B6-AE14-4844-ADF1-C123FAC8A5A7}" dt="2021-12-23T03:32:19.932" v="6392" actId="1035"/>
          <ac:grpSpMkLst>
            <pc:docMk/>
            <pc:sldMk cId="1853509258" sldId="272"/>
            <ac:grpSpMk id="11" creationId="{AB9E72E2-A419-402A-A36E-A34D4141618E}"/>
          </ac:grpSpMkLst>
        </pc:grpChg>
        <pc:picChg chg="add mod">
          <ac:chgData name="Eomchaiwon" userId="74fa6080-60df-4f48-a8a6-6e401d75eb48" providerId="ADAL" clId="{678595B6-AE14-4844-ADF1-C123FAC8A5A7}" dt="2021-12-23T03:26:03.523" v="6322" actId="164"/>
          <ac:picMkLst>
            <pc:docMk/>
            <pc:sldMk cId="1853509258" sldId="272"/>
            <ac:picMk id="9" creationId="{B8ADB420-3D1F-4A07-A658-C6C619E28D77}"/>
          </ac:picMkLst>
        </pc:picChg>
        <pc:picChg chg="add mod">
          <ac:chgData name="Eomchaiwon" userId="74fa6080-60df-4f48-a8a6-6e401d75eb48" providerId="ADAL" clId="{678595B6-AE14-4844-ADF1-C123FAC8A5A7}" dt="2021-12-23T03:32:22.460" v="6402" actId="1035"/>
          <ac:picMkLst>
            <pc:docMk/>
            <pc:sldMk cId="1853509258" sldId="272"/>
            <ac:picMk id="13" creationId="{D9CDE580-70EA-4719-B35B-59A142A360E6}"/>
          </ac:picMkLst>
        </pc:picChg>
        <pc:cxnChg chg="add mod">
          <ac:chgData name="Eomchaiwon" userId="74fa6080-60df-4f48-a8a6-6e401d75eb48" providerId="ADAL" clId="{678595B6-AE14-4844-ADF1-C123FAC8A5A7}" dt="2021-12-23T03:32:19.932" v="6392" actId="1035"/>
          <ac:cxnSpMkLst>
            <pc:docMk/>
            <pc:sldMk cId="1853509258" sldId="272"/>
            <ac:cxnSpMk id="15" creationId="{7423F2E6-8972-4421-8066-EE6389C9F22B}"/>
          </ac:cxnSpMkLst>
        </pc:cxnChg>
      </pc:sldChg>
      <pc:sldChg chg="add del">
        <pc:chgData name="Eomchaiwon" userId="74fa6080-60df-4f48-a8a6-6e401d75eb48" providerId="ADAL" clId="{678595B6-AE14-4844-ADF1-C123FAC8A5A7}" dt="2021-12-23T02:56:29.078" v="6241"/>
        <pc:sldMkLst>
          <pc:docMk/>
          <pc:sldMk cId="3187141589" sldId="273"/>
        </pc:sldMkLst>
      </pc:sldChg>
      <pc:sldChg chg="addSp delSp modSp add mod">
        <pc:chgData name="Eomchaiwon" userId="74fa6080-60df-4f48-a8a6-6e401d75eb48" providerId="ADAL" clId="{678595B6-AE14-4844-ADF1-C123FAC8A5A7}" dt="2021-12-23T03:34:57.046" v="6511" actId="14100"/>
        <pc:sldMkLst>
          <pc:docMk/>
          <pc:sldMk cId="4049425825" sldId="273"/>
        </pc:sldMkLst>
        <pc:spChg chg="mod">
          <ac:chgData name="Eomchaiwon" userId="74fa6080-60df-4f48-a8a6-6e401d75eb48" providerId="ADAL" clId="{678595B6-AE14-4844-ADF1-C123FAC8A5A7}" dt="2021-12-23T03:33:24.254" v="6497" actId="20577"/>
          <ac:spMkLst>
            <pc:docMk/>
            <pc:sldMk cId="4049425825" sldId="273"/>
            <ac:spMk id="3" creationId="{00000000-0000-0000-0000-000000000000}"/>
          </ac:spMkLst>
        </pc:spChg>
        <pc:spChg chg="add mod">
          <ac:chgData name="Eomchaiwon" userId="74fa6080-60df-4f48-a8a6-6e401d75eb48" providerId="ADAL" clId="{678595B6-AE14-4844-ADF1-C123FAC8A5A7}" dt="2021-12-23T03:34:57.046" v="6511" actId="14100"/>
          <ac:spMkLst>
            <pc:docMk/>
            <pc:sldMk cId="4049425825" sldId="273"/>
            <ac:spMk id="6" creationId="{F87061E8-4E03-4A76-B5B3-C7253418BA89}"/>
          </ac:spMkLst>
        </pc:spChg>
        <pc:grpChg chg="del">
          <ac:chgData name="Eomchaiwon" userId="74fa6080-60df-4f48-a8a6-6e401d75eb48" providerId="ADAL" clId="{678595B6-AE14-4844-ADF1-C123FAC8A5A7}" dt="2021-12-23T03:32:41.948" v="6405" actId="478"/>
          <ac:grpSpMkLst>
            <pc:docMk/>
            <pc:sldMk cId="4049425825" sldId="273"/>
            <ac:grpSpMk id="11" creationId="{AB9E72E2-A419-402A-A36E-A34D4141618E}"/>
          </ac:grpSpMkLst>
        </pc:grpChg>
        <pc:picChg chg="add mod modCrop">
          <ac:chgData name="Eomchaiwon" userId="74fa6080-60df-4f48-a8a6-6e401d75eb48" providerId="ADAL" clId="{678595B6-AE14-4844-ADF1-C123FAC8A5A7}" dt="2021-12-23T03:34:23.744" v="6506" actId="14100"/>
          <ac:picMkLst>
            <pc:docMk/>
            <pc:sldMk cId="4049425825" sldId="273"/>
            <ac:picMk id="5" creationId="{7B482CF9-AD29-4BA1-8B29-C17121B40450}"/>
          </ac:picMkLst>
        </pc:picChg>
        <pc:picChg chg="del mod">
          <ac:chgData name="Eomchaiwon" userId="74fa6080-60df-4f48-a8a6-6e401d75eb48" providerId="ADAL" clId="{678595B6-AE14-4844-ADF1-C123FAC8A5A7}" dt="2021-12-23T03:32:42.573" v="6407" actId="478"/>
          <ac:picMkLst>
            <pc:docMk/>
            <pc:sldMk cId="4049425825" sldId="273"/>
            <ac:picMk id="13" creationId="{D9CDE580-70EA-4719-B35B-59A142A360E6}"/>
          </ac:picMkLst>
        </pc:picChg>
        <pc:cxnChg chg="del mod">
          <ac:chgData name="Eomchaiwon" userId="74fa6080-60df-4f48-a8a6-6e401d75eb48" providerId="ADAL" clId="{678595B6-AE14-4844-ADF1-C123FAC8A5A7}" dt="2021-12-23T03:32:43.215" v="6408" actId="478"/>
          <ac:cxnSpMkLst>
            <pc:docMk/>
            <pc:sldMk cId="4049425825" sldId="273"/>
            <ac:cxnSpMk id="15" creationId="{7423F2E6-8972-4421-8066-EE6389C9F22B}"/>
          </ac:cxnSpMkLst>
        </pc:cxnChg>
      </pc:sldChg>
      <pc:sldChg chg="addSp delSp modSp add mod">
        <pc:chgData name="Eomchaiwon" userId="74fa6080-60df-4f48-a8a6-6e401d75eb48" providerId="ADAL" clId="{678595B6-AE14-4844-ADF1-C123FAC8A5A7}" dt="2021-12-27T06:06:03.569" v="7767" actId="20577"/>
        <pc:sldMkLst>
          <pc:docMk/>
          <pc:sldMk cId="393448638" sldId="274"/>
        </pc:sldMkLst>
        <pc:spChg chg="mod">
          <ac:chgData name="Eomchaiwon" userId="74fa6080-60df-4f48-a8a6-6e401d75eb48" providerId="ADAL" clId="{678595B6-AE14-4844-ADF1-C123FAC8A5A7}" dt="2021-12-27T06:06:03.569" v="7767" actId="20577"/>
          <ac:spMkLst>
            <pc:docMk/>
            <pc:sldMk cId="393448638" sldId="274"/>
            <ac:spMk id="3" creationId="{00000000-0000-0000-0000-000000000000}"/>
          </ac:spMkLst>
        </pc:spChg>
        <pc:spChg chg="del">
          <ac:chgData name="Eomchaiwon" userId="74fa6080-60df-4f48-a8a6-6e401d75eb48" providerId="ADAL" clId="{678595B6-AE14-4844-ADF1-C123FAC8A5A7}" dt="2021-12-23T03:35:32.304" v="6541" actId="478"/>
          <ac:spMkLst>
            <pc:docMk/>
            <pc:sldMk cId="393448638" sldId="274"/>
            <ac:spMk id="6" creationId="{F87061E8-4E03-4A76-B5B3-C7253418BA89}"/>
          </ac:spMkLst>
        </pc:spChg>
        <pc:spChg chg="add mod">
          <ac:chgData name="Eomchaiwon" userId="74fa6080-60df-4f48-a8a6-6e401d75eb48" providerId="ADAL" clId="{678595B6-AE14-4844-ADF1-C123FAC8A5A7}" dt="2021-12-27T06:05:51.432" v="7765"/>
          <ac:spMkLst>
            <pc:docMk/>
            <pc:sldMk cId="393448638" sldId="274"/>
            <ac:spMk id="10" creationId="{44F22D06-EE27-477A-AD93-D49C320285CB}"/>
          </ac:spMkLst>
        </pc:spChg>
        <pc:picChg chg="del">
          <ac:chgData name="Eomchaiwon" userId="74fa6080-60df-4f48-a8a6-6e401d75eb48" providerId="ADAL" clId="{678595B6-AE14-4844-ADF1-C123FAC8A5A7}" dt="2021-12-23T03:35:30.025" v="6540" actId="478"/>
          <ac:picMkLst>
            <pc:docMk/>
            <pc:sldMk cId="393448638" sldId="274"/>
            <ac:picMk id="5" creationId="{7B482CF9-AD29-4BA1-8B29-C17121B40450}"/>
          </ac:picMkLst>
        </pc:picChg>
        <pc:picChg chg="add mod modCrop">
          <ac:chgData name="Eomchaiwon" userId="74fa6080-60df-4f48-a8a6-6e401d75eb48" providerId="ADAL" clId="{678595B6-AE14-4844-ADF1-C123FAC8A5A7}" dt="2021-12-23T03:40:10.983" v="6950" actId="1036"/>
          <ac:picMkLst>
            <pc:docMk/>
            <pc:sldMk cId="393448638" sldId="274"/>
            <ac:picMk id="7" creationId="{84FA4C0F-5E69-4B28-9CA9-3143F9C52BB2}"/>
          </ac:picMkLst>
        </pc:picChg>
        <pc:picChg chg="add del">
          <ac:chgData name="Eomchaiwon" userId="74fa6080-60df-4f48-a8a6-6e401d75eb48" providerId="ADAL" clId="{678595B6-AE14-4844-ADF1-C123FAC8A5A7}" dt="2021-12-23T03:37:02.871" v="6635" actId="478"/>
          <ac:picMkLst>
            <pc:docMk/>
            <pc:sldMk cId="393448638" sldId="274"/>
            <ac:picMk id="9" creationId="{96450F5E-6292-4A4F-99E9-8ED19F4826E1}"/>
          </ac:picMkLst>
        </pc:picChg>
      </pc:sldChg>
      <pc:sldChg chg="addSp delSp modSp add mod">
        <pc:chgData name="Eomchaiwon" userId="74fa6080-60df-4f48-a8a6-6e401d75eb48" providerId="ADAL" clId="{678595B6-AE14-4844-ADF1-C123FAC8A5A7}" dt="2021-12-27T06:06:55.596" v="7768" actId="20577"/>
        <pc:sldMkLst>
          <pc:docMk/>
          <pc:sldMk cId="3301299889" sldId="275"/>
        </pc:sldMkLst>
        <pc:spChg chg="add del mod">
          <ac:chgData name="Eomchaiwon" userId="74fa6080-60df-4f48-a8a6-6e401d75eb48" providerId="ADAL" clId="{678595B6-AE14-4844-ADF1-C123FAC8A5A7}" dt="2021-12-27T06:06:55.596" v="7768" actId="20577"/>
          <ac:spMkLst>
            <pc:docMk/>
            <pc:sldMk cId="3301299889" sldId="275"/>
            <ac:spMk id="3" creationId="{00000000-0000-0000-0000-000000000000}"/>
          </ac:spMkLst>
        </pc:spChg>
        <pc:spChg chg="add del">
          <ac:chgData name="Eomchaiwon" userId="74fa6080-60df-4f48-a8a6-6e401d75eb48" providerId="ADAL" clId="{678595B6-AE14-4844-ADF1-C123FAC8A5A7}" dt="2021-12-23T03:46:02.530" v="6988"/>
          <ac:spMkLst>
            <pc:docMk/>
            <pc:sldMk cId="3301299889" sldId="275"/>
            <ac:spMk id="4" creationId="{ADBA0413-2E3B-46EC-AD0F-DEE063D34B26}"/>
          </ac:spMkLst>
        </pc:spChg>
        <pc:spChg chg="add del mod">
          <ac:chgData name="Eomchaiwon" userId="74fa6080-60df-4f48-a8a6-6e401d75eb48" providerId="ADAL" clId="{678595B6-AE14-4844-ADF1-C123FAC8A5A7}" dt="2021-12-23T03:46:01.954" v="6987" actId="478"/>
          <ac:spMkLst>
            <pc:docMk/>
            <pc:sldMk cId="3301299889" sldId="275"/>
            <ac:spMk id="5" creationId="{E08467BD-1BD6-42D1-9F06-A1BE0E1E5196}"/>
          </ac:spMkLst>
        </pc:spChg>
        <pc:spChg chg="add mod">
          <ac:chgData name="Eomchaiwon" userId="74fa6080-60df-4f48-a8a6-6e401d75eb48" providerId="ADAL" clId="{678595B6-AE14-4844-ADF1-C123FAC8A5A7}" dt="2021-12-23T03:52:37.238" v="7180" actId="164"/>
          <ac:spMkLst>
            <pc:docMk/>
            <pc:sldMk cId="3301299889" sldId="275"/>
            <ac:spMk id="9" creationId="{C37150FE-6066-439C-873C-DBB0EE0D206D}"/>
          </ac:spMkLst>
        </pc:spChg>
        <pc:spChg chg="del mod">
          <ac:chgData name="Eomchaiwon" userId="74fa6080-60df-4f48-a8a6-6e401d75eb48" providerId="ADAL" clId="{678595B6-AE14-4844-ADF1-C123FAC8A5A7}" dt="2021-12-23T03:41:38.265" v="6955" actId="478"/>
          <ac:spMkLst>
            <pc:docMk/>
            <pc:sldMk cId="3301299889" sldId="275"/>
            <ac:spMk id="10" creationId="{44F22D06-EE27-477A-AD93-D49C320285CB}"/>
          </ac:spMkLst>
        </pc:spChg>
        <pc:spChg chg="add mod">
          <ac:chgData name="Eomchaiwon" userId="74fa6080-60df-4f48-a8a6-6e401d75eb48" providerId="ADAL" clId="{678595B6-AE14-4844-ADF1-C123FAC8A5A7}" dt="2021-12-23T03:52:37.238" v="7180" actId="164"/>
          <ac:spMkLst>
            <pc:docMk/>
            <pc:sldMk cId="3301299889" sldId="275"/>
            <ac:spMk id="11" creationId="{3E121828-3C99-4625-B21F-B857B9B0B63A}"/>
          </ac:spMkLst>
        </pc:spChg>
        <pc:spChg chg="add mod">
          <ac:chgData name="Eomchaiwon" userId="74fa6080-60df-4f48-a8a6-6e401d75eb48" providerId="ADAL" clId="{678595B6-AE14-4844-ADF1-C123FAC8A5A7}" dt="2021-12-23T03:52:37.238" v="7180" actId="164"/>
          <ac:spMkLst>
            <pc:docMk/>
            <pc:sldMk cId="3301299889" sldId="275"/>
            <ac:spMk id="12" creationId="{62559490-324D-4D06-8525-8352C974EB19}"/>
          </ac:spMkLst>
        </pc:spChg>
        <pc:spChg chg="add mod">
          <ac:chgData name="Eomchaiwon" userId="74fa6080-60df-4f48-a8a6-6e401d75eb48" providerId="ADAL" clId="{678595B6-AE14-4844-ADF1-C123FAC8A5A7}" dt="2021-12-23T03:52:37.238" v="7180" actId="164"/>
          <ac:spMkLst>
            <pc:docMk/>
            <pc:sldMk cId="3301299889" sldId="275"/>
            <ac:spMk id="13" creationId="{11B4EC00-306C-4C69-8281-4E74172AAFF8}"/>
          </ac:spMkLst>
        </pc:spChg>
        <pc:spChg chg="add del mod">
          <ac:chgData name="Eomchaiwon" userId="74fa6080-60df-4f48-a8a6-6e401d75eb48" providerId="ADAL" clId="{678595B6-AE14-4844-ADF1-C123FAC8A5A7}" dt="2021-12-23T03:53:44.852" v="7185"/>
          <ac:spMkLst>
            <pc:docMk/>
            <pc:sldMk cId="3301299889" sldId="275"/>
            <ac:spMk id="15" creationId="{FBD141BA-2957-40E9-A7B6-98ACADFCAA7E}"/>
          </ac:spMkLst>
        </pc:spChg>
        <pc:grpChg chg="add mod">
          <ac:chgData name="Eomchaiwon" userId="74fa6080-60df-4f48-a8a6-6e401d75eb48" providerId="ADAL" clId="{678595B6-AE14-4844-ADF1-C123FAC8A5A7}" dt="2021-12-23T03:52:37.238" v="7180" actId="164"/>
          <ac:grpSpMkLst>
            <pc:docMk/>
            <pc:sldMk cId="3301299889" sldId="275"/>
            <ac:grpSpMk id="14" creationId="{3E388693-904F-4DA4-9137-401D2C5A1635}"/>
          </ac:grpSpMkLst>
        </pc:grpChg>
        <pc:picChg chg="del">
          <ac:chgData name="Eomchaiwon" userId="74fa6080-60df-4f48-a8a6-6e401d75eb48" providerId="ADAL" clId="{678595B6-AE14-4844-ADF1-C123FAC8A5A7}" dt="2021-12-23T03:41:35.019" v="6953" actId="478"/>
          <ac:picMkLst>
            <pc:docMk/>
            <pc:sldMk cId="3301299889" sldId="275"/>
            <ac:picMk id="7" creationId="{84FA4C0F-5E69-4B28-9CA9-3143F9C52BB2}"/>
          </ac:picMkLst>
        </pc:picChg>
        <pc:picChg chg="add mod">
          <ac:chgData name="Eomchaiwon" userId="74fa6080-60df-4f48-a8a6-6e401d75eb48" providerId="ADAL" clId="{678595B6-AE14-4844-ADF1-C123FAC8A5A7}" dt="2021-12-23T03:53:06.261" v="7183" actId="1076"/>
          <ac:picMkLst>
            <pc:docMk/>
            <pc:sldMk cId="3301299889" sldId="275"/>
            <ac:picMk id="8" creationId="{6E56A9C5-7AC4-43B8-8DC4-9D12FF1A367D}"/>
          </ac:picMkLst>
        </pc:picChg>
      </pc:sldChg>
      <pc:sldChg chg="addSp delSp modSp add mod">
        <pc:chgData name="Eomchaiwon" userId="74fa6080-60df-4f48-a8a6-6e401d75eb48" providerId="ADAL" clId="{678595B6-AE14-4844-ADF1-C123FAC8A5A7}" dt="2021-12-23T03:56:28.605" v="7228" actId="1076"/>
        <pc:sldMkLst>
          <pc:docMk/>
          <pc:sldMk cId="877104889" sldId="276"/>
        </pc:sldMkLst>
        <pc:spChg chg="mod">
          <ac:chgData name="Eomchaiwon" userId="74fa6080-60df-4f48-a8a6-6e401d75eb48" providerId="ADAL" clId="{678595B6-AE14-4844-ADF1-C123FAC8A5A7}" dt="2021-12-23T03:54:58.136" v="7206" actId="1035"/>
          <ac:spMkLst>
            <pc:docMk/>
            <pc:sldMk cId="877104889" sldId="276"/>
            <ac:spMk id="3" creationId="{00000000-0000-0000-0000-000000000000}"/>
          </ac:spMkLst>
        </pc:spChg>
        <pc:spChg chg="mod">
          <ac:chgData name="Eomchaiwon" userId="74fa6080-60df-4f48-a8a6-6e401d75eb48" providerId="ADAL" clId="{678595B6-AE14-4844-ADF1-C123FAC8A5A7}" dt="2021-12-23T03:55:04.097" v="7208" actId="571"/>
          <ac:spMkLst>
            <pc:docMk/>
            <pc:sldMk cId="877104889" sldId="276"/>
            <ac:spMk id="16" creationId="{307C3E10-53CB-4C26-8282-0C1E9C28C540}"/>
          </ac:spMkLst>
        </pc:spChg>
        <pc:spChg chg="mod">
          <ac:chgData name="Eomchaiwon" userId="74fa6080-60df-4f48-a8a6-6e401d75eb48" providerId="ADAL" clId="{678595B6-AE14-4844-ADF1-C123FAC8A5A7}" dt="2021-12-23T03:55:04.097" v="7208" actId="571"/>
          <ac:spMkLst>
            <pc:docMk/>
            <pc:sldMk cId="877104889" sldId="276"/>
            <ac:spMk id="17" creationId="{0498737C-538D-4968-842F-9E9552DC10DA}"/>
          </ac:spMkLst>
        </pc:spChg>
        <pc:spChg chg="mod">
          <ac:chgData name="Eomchaiwon" userId="74fa6080-60df-4f48-a8a6-6e401d75eb48" providerId="ADAL" clId="{678595B6-AE14-4844-ADF1-C123FAC8A5A7}" dt="2021-12-23T03:55:04.097" v="7208" actId="571"/>
          <ac:spMkLst>
            <pc:docMk/>
            <pc:sldMk cId="877104889" sldId="276"/>
            <ac:spMk id="18" creationId="{CDF51165-C6A1-462F-98A7-B1A15FB26692}"/>
          </ac:spMkLst>
        </pc:spChg>
        <pc:spChg chg="mod">
          <ac:chgData name="Eomchaiwon" userId="74fa6080-60df-4f48-a8a6-6e401d75eb48" providerId="ADAL" clId="{678595B6-AE14-4844-ADF1-C123FAC8A5A7}" dt="2021-12-23T03:55:04.097" v="7208" actId="571"/>
          <ac:spMkLst>
            <pc:docMk/>
            <pc:sldMk cId="877104889" sldId="276"/>
            <ac:spMk id="19" creationId="{0A9423B9-7D21-440F-888A-660BC8A8806E}"/>
          </ac:spMkLst>
        </pc:spChg>
        <pc:spChg chg="mod topLvl">
          <ac:chgData name="Eomchaiwon" userId="74fa6080-60df-4f48-a8a6-6e401d75eb48" providerId="ADAL" clId="{678595B6-AE14-4844-ADF1-C123FAC8A5A7}" dt="2021-12-23T03:56:08.761" v="7223" actId="1035"/>
          <ac:spMkLst>
            <pc:docMk/>
            <pc:sldMk cId="877104889" sldId="276"/>
            <ac:spMk id="21" creationId="{3EF768B0-5A53-4B2E-9BFD-C62B9B0EC073}"/>
          </ac:spMkLst>
        </pc:spChg>
        <pc:spChg chg="mod topLvl">
          <ac:chgData name="Eomchaiwon" userId="74fa6080-60df-4f48-a8a6-6e401d75eb48" providerId="ADAL" clId="{678595B6-AE14-4844-ADF1-C123FAC8A5A7}" dt="2021-12-23T03:55:52.663" v="7218" actId="1076"/>
          <ac:spMkLst>
            <pc:docMk/>
            <pc:sldMk cId="877104889" sldId="276"/>
            <ac:spMk id="22" creationId="{B2FE6CD7-C824-47DD-857D-A559761AC0DB}"/>
          </ac:spMkLst>
        </pc:spChg>
        <pc:spChg chg="mod topLvl">
          <ac:chgData name="Eomchaiwon" userId="74fa6080-60df-4f48-a8a6-6e401d75eb48" providerId="ADAL" clId="{678595B6-AE14-4844-ADF1-C123FAC8A5A7}" dt="2021-12-23T03:56:23.491" v="7227" actId="1037"/>
          <ac:spMkLst>
            <pc:docMk/>
            <pc:sldMk cId="877104889" sldId="276"/>
            <ac:spMk id="23" creationId="{390E83B6-7C47-49A0-B0D8-9F2BE0EDDB54}"/>
          </ac:spMkLst>
        </pc:spChg>
        <pc:spChg chg="mod topLvl">
          <ac:chgData name="Eomchaiwon" userId="74fa6080-60df-4f48-a8a6-6e401d75eb48" providerId="ADAL" clId="{678595B6-AE14-4844-ADF1-C123FAC8A5A7}" dt="2021-12-23T03:56:28.605" v="7228" actId="1076"/>
          <ac:spMkLst>
            <pc:docMk/>
            <pc:sldMk cId="877104889" sldId="276"/>
            <ac:spMk id="24" creationId="{5BC6A5DA-C5B8-4925-8AEA-B8C840D4DA73}"/>
          </ac:spMkLst>
        </pc:spChg>
        <pc:grpChg chg="del mod">
          <ac:chgData name="Eomchaiwon" userId="74fa6080-60df-4f48-a8a6-6e401d75eb48" providerId="ADAL" clId="{678595B6-AE14-4844-ADF1-C123FAC8A5A7}" dt="2021-12-23T03:55:09.179" v="7211" actId="21"/>
          <ac:grpSpMkLst>
            <pc:docMk/>
            <pc:sldMk cId="877104889" sldId="276"/>
            <ac:grpSpMk id="14" creationId="{3E388693-904F-4DA4-9137-401D2C5A1635}"/>
          </ac:grpSpMkLst>
        </pc:grpChg>
        <pc:grpChg chg="add del mod">
          <ac:chgData name="Eomchaiwon" userId="74fa6080-60df-4f48-a8a6-6e401d75eb48" providerId="ADAL" clId="{678595B6-AE14-4844-ADF1-C123FAC8A5A7}" dt="2021-12-23T03:55:04.659" v="7209" actId="21"/>
          <ac:grpSpMkLst>
            <pc:docMk/>
            <pc:sldMk cId="877104889" sldId="276"/>
            <ac:grpSpMk id="15" creationId="{3854F777-DC5D-4A12-9DEB-DC9AD4904C05}"/>
          </ac:grpSpMkLst>
        </pc:grpChg>
        <pc:grpChg chg="add del mod">
          <ac:chgData name="Eomchaiwon" userId="74fa6080-60df-4f48-a8a6-6e401d75eb48" providerId="ADAL" clId="{678595B6-AE14-4844-ADF1-C123FAC8A5A7}" dt="2021-12-23T03:55:49.817" v="7217" actId="165"/>
          <ac:grpSpMkLst>
            <pc:docMk/>
            <pc:sldMk cId="877104889" sldId="276"/>
            <ac:grpSpMk id="20" creationId="{D624089F-529B-4A6A-B93D-75846D28F95C}"/>
          </ac:grpSpMkLst>
        </pc:grpChg>
        <pc:picChg chg="add mod">
          <ac:chgData name="Eomchaiwon" userId="74fa6080-60df-4f48-a8a6-6e401d75eb48" providerId="ADAL" clId="{678595B6-AE14-4844-ADF1-C123FAC8A5A7}" dt="2021-12-23T03:55:31.792" v="7215" actId="1076"/>
          <ac:picMkLst>
            <pc:docMk/>
            <pc:sldMk cId="877104889" sldId="276"/>
            <ac:picMk id="5" creationId="{06380EB1-6A51-449C-BA07-B61DF974886E}"/>
          </ac:picMkLst>
        </pc:picChg>
        <pc:picChg chg="del">
          <ac:chgData name="Eomchaiwon" userId="74fa6080-60df-4f48-a8a6-6e401d75eb48" providerId="ADAL" clId="{678595B6-AE14-4844-ADF1-C123FAC8A5A7}" dt="2021-12-23T03:53:50.212" v="7187" actId="478"/>
          <ac:picMkLst>
            <pc:docMk/>
            <pc:sldMk cId="877104889" sldId="276"/>
            <ac:picMk id="8" creationId="{6E56A9C5-7AC4-43B8-8DC4-9D12FF1A367D}"/>
          </ac:picMkLst>
        </pc:picChg>
      </pc:sldChg>
      <pc:sldChg chg="addSp delSp modSp add mod modClrScheme chgLayout">
        <pc:chgData name="Eomchaiwon" userId="74fa6080-60df-4f48-a8a6-6e401d75eb48" providerId="ADAL" clId="{678595B6-AE14-4844-ADF1-C123FAC8A5A7}" dt="2021-12-27T06:15:11.512" v="8304" actId="1076"/>
        <pc:sldMkLst>
          <pc:docMk/>
          <pc:sldMk cId="3504645059" sldId="277"/>
        </pc:sldMkLst>
        <pc:spChg chg="mod">
          <ac:chgData name="Eomchaiwon" userId="74fa6080-60df-4f48-a8a6-6e401d75eb48" providerId="ADAL" clId="{678595B6-AE14-4844-ADF1-C123FAC8A5A7}" dt="2021-12-23T04:06:38.281" v="7415" actId="26606"/>
          <ac:spMkLst>
            <pc:docMk/>
            <pc:sldMk cId="3504645059" sldId="277"/>
            <ac:spMk id="2" creationId="{00000000-0000-0000-0000-000000000000}"/>
          </ac:spMkLst>
        </pc:spChg>
        <pc:spChg chg="mod">
          <ac:chgData name="Eomchaiwon" userId="74fa6080-60df-4f48-a8a6-6e401d75eb48" providerId="ADAL" clId="{678595B6-AE14-4844-ADF1-C123FAC8A5A7}" dt="2021-12-27T06:15:11.512" v="8304" actId="1076"/>
          <ac:spMkLst>
            <pc:docMk/>
            <pc:sldMk cId="3504645059" sldId="277"/>
            <ac:spMk id="3" creationId="{00000000-0000-0000-0000-000000000000}"/>
          </ac:spMkLst>
        </pc:spChg>
        <pc:spChg chg="add del">
          <ac:chgData name="Eomchaiwon" userId="74fa6080-60df-4f48-a8a6-6e401d75eb48" providerId="ADAL" clId="{678595B6-AE14-4844-ADF1-C123FAC8A5A7}" dt="2021-12-27T06:09:58.463" v="7777" actId="21"/>
          <ac:spMkLst>
            <pc:docMk/>
            <pc:sldMk cId="3504645059" sldId="277"/>
            <ac:spMk id="7" creationId="{67ADEDD6-230F-4AEA-A057-B13771708275}"/>
          </ac:spMkLst>
        </pc:spChg>
        <pc:spChg chg="add del mod">
          <ac:chgData name="Eomchaiwon" userId="74fa6080-60df-4f48-a8a6-6e401d75eb48" providerId="ADAL" clId="{678595B6-AE14-4844-ADF1-C123FAC8A5A7}" dt="2021-12-27T06:10:04.086" v="7779" actId="478"/>
          <ac:spMkLst>
            <pc:docMk/>
            <pc:sldMk cId="3504645059" sldId="277"/>
            <ac:spMk id="8" creationId="{5834B447-1817-48F1-8A73-52DF0EC63E5A}"/>
          </ac:spMkLst>
        </pc:spChg>
        <pc:spChg chg="add del mod">
          <ac:chgData name="Eomchaiwon" userId="74fa6080-60df-4f48-a8a6-6e401d75eb48" providerId="ADAL" clId="{678595B6-AE14-4844-ADF1-C123FAC8A5A7}" dt="2021-12-23T04:06:38.281" v="7415" actId="26606"/>
          <ac:spMkLst>
            <pc:docMk/>
            <pc:sldMk cId="3504645059" sldId="277"/>
            <ac:spMk id="11" creationId="{1E833460-1CED-4D2B-AFFE-E6811E4F740A}"/>
          </ac:spMkLst>
        </pc:spChg>
        <pc:spChg chg="add del mod">
          <ac:chgData name="Eomchaiwon" userId="74fa6080-60df-4f48-a8a6-6e401d75eb48" providerId="ADAL" clId="{678595B6-AE14-4844-ADF1-C123FAC8A5A7}" dt="2021-12-23T04:06:38.281" v="7415" actId="26606"/>
          <ac:spMkLst>
            <pc:docMk/>
            <pc:sldMk cId="3504645059" sldId="277"/>
            <ac:spMk id="13" creationId="{A8DA56E8-8B11-444E-9DFD-C4784B4BF85B}"/>
          </ac:spMkLst>
        </pc:spChg>
        <pc:spChg chg="del">
          <ac:chgData name="Eomchaiwon" userId="74fa6080-60df-4f48-a8a6-6e401d75eb48" providerId="ADAL" clId="{678595B6-AE14-4844-ADF1-C123FAC8A5A7}" dt="2021-12-23T03:57:31.963" v="7232" actId="478"/>
          <ac:spMkLst>
            <pc:docMk/>
            <pc:sldMk cId="3504645059" sldId="277"/>
            <ac:spMk id="21" creationId="{3EF768B0-5A53-4B2E-9BFD-C62B9B0EC073}"/>
          </ac:spMkLst>
        </pc:spChg>
        <pc:spChg chg="del">
          <ac:chgData name="Eomchaiwon" userId="74fa6080-60df-4f48-a8a6-6e401d75eb48" providerId="ADAL" clId="{678595B6-AE14-4844-ADF1-C123FAC8A5A7}" dt="2021-12-23T03:57:35.953" v="7234" actId="478"/>
          <ac:spMkLst>
            <pc:docMk/>
            <pc:sldMk cId="3504645059" sldId="277"/>
            <ac:spMk id="22" creationId="{B2FE6CD7-C824-47DD-857D-A559761AC0DB}"/>
          </ac:spMkLst>
        </pc:spChg>
        <pc:spChg chg="del">
          <ac:chgData name="Eomchaiwon" userId="74fa6080-60df-4f48-a8a6-6e401d75eb48" providerId="ADAL" clId="{678595B6-AE14-4844-ADF1-C123FAC8A5A7}" dt="2021-12-23T03:57:31.416" v="7231" actId="478"/>
          <ac:spMkLst>
            <pc:docMk/>
            <pc:sldMk cId="3504645059" sldId="277"/>
            <ac:spMk id="23" creationId="{390E83B6-7C47-49A0-B0D8-9F2BE0EDDB54}"/>
          </ac:spMkLst>
        </pc:spChg>
        <pc:spChg chg="del">
          <ac:chgData name="Eomchaiwon" userId="74fa6080-60df-4f48-a8a6-6e401d75eb48" providerId="ADAL" clId="{678595B6-AE14-4844-ADF1-C123FAC8A5A7}" dt="2021-12-23T03:57:34.550" v="7233" actId="478"/>
          <ac:spMkLst>
            <pc:docMk/>
            <pc:sldMk cId="3504645059" sldId="277"/>
            <ac:spMk id="24" creationId="{5BC6A5DA-C5B8-4925-8AEA-B8C840D4DA73}"/>
          </ac:spMkLst>
        </pc:spChg>
        <pc:picChg chg="del">
          <ac:chgData name="Eomchaiwon" userId="74fa6080-60df-4f48-a8a6-6e401d75eb48" providerId="ADAL" clId="{678595B6-AE14-4844-ADF1-C123FAC8A5A7}" dt="2021-12-23T03:57:29.847" v="7230" actId="478"/>
          <ac:picMkLst>
            <pc:docMk/>
            <pc:sldMk cId="3504645059" sldId="277"/>
            <ac:picMk id="5" creationId="{06380EB1-6A51-449C-BA07-B61DF974886E}"/>
          </ac:picMkLst>
        </pc:picChg>
        <pc:picChg chg="add del mod modCrop">
          <ac:chgData name="Eomchaiwon" userId="74fa6080-60df-4f48-a8a6-6e401d75eb48" providerId="ADAL" clId="{678595B6-AE14-4844-ADF1-C123FAC8A5A7}" dt="2021-12-27T06:15:02.673" v="8301" actId="21"/>
          <ac:picMkLst>
            <pc:docMk/>
            <pc:sldMk cId="3504645059" sldId="277"/>
            <ac:picMk id="6" creationId="{23156A7C-11D1-4365-85C7-49632BFF8F7C}"/>
          </ac:picMkLst>
        </pc:picChg>
      </pc:sldChg>
      <pc:sldChg chg="addSp delSp modSp add mod">
        <pc:chgData name="Eomchaiwon" userId="74fa6080-60df-4f48-a8a6-6e401d75eb48" providerId="ADAL" clId="{678595B6-AE14-4844-ADF1-C123FAC8A5A7}" dt="2021-12-27T06:17:11.364" v="8373" actId="20577"/>
        <pc:sldMkLst>
          <pc:docMk/>
          <pc:sldMk cId="2318631498" sldId="278"/>
        </pc:sldMkLst>
        <pc:spChg chg="mod">
          <ac:chgData name="Eomchaiwon" userId="74fa6080-60df-4f48-a8a6-6e401d75eb48" providerId="ADAL" clId="{678595B6-AE14-4844-ADF1-C123FAC8A5A7}" dt="2021-12-27T06:16:32.163" v="8358" actId="1035"/>
          <ac:spMkLst>
            <pc:docMk/>
            <pc:sldMk cId="2318631498" sldId="278"/>
            <ac:spMk id="2" creationId="{00000000-0000-0000-0000-000000000000}"/>
          </ac:spMkLst>
        </pc:spChg>
        <pc:spChg chg="mod">
          <ac:chgData name="Eomchaiwon" userId="74fa6080-60df-4f48-a8a6-6e401d75eb48" providerId="ADAL" clId="{678595B6-AE14-4844-ADF1-C123FAC8A5A7}" dt="2021-12-27T06:17:11.364" v="8373" actId="20577"/>
          <ac:spMkLst>
            <pc:docMk/>
            <pc:sldMk cId="2318631498" sldId="278"/>
            <ac:spMk id="3" creationId="{00000000-0000-0000-0000-000000000000}"/>
          </ac:spMkLst>
        </pc:spChg>
        <pc:picChg chg="add mod">
          <ac:chgData name="Eomchaiwon" userId="74fa6080-60df-4f48-a8a6-6e401d75eb48" providerId="ADAL" clId="{678595B6-AE14-4844-ADF1-C123FAC8A5A7}" dt="2021-12-27T06:16:10.925" v="8347" actId="14100"/>
          <ac:picMkLst>
            <pc:docMk/>
            <pc:sldMk cId="2318631498" sldId="278"/>
            <ac:picMk id="5" creationId="{AD485DDA-39CC-4B5D-AAA1-44D0F4904291}"/>
          </ac:picMkLst>
        </pc:picChg>
        <pc:picChg chg="del">
          <ac:chgData name="Eomchaiwon" userId="74fa6080-60df-4f48-a8a6-6e401d75eb48" providerId="ADAL" clId="{678595B6-AE14-4844-ADF1-C123FAC8A5A7}" dt="2021-12-27T06:10:28.428" v="7792" actId="478"/>
          <ac:picMkLst>
            <pc:docMk/>
            <pc:sldMk cId="2318631498" sldId="278"/>
            <ac:picMk id="6" creationId="{23156A7C-11D1-4365-85C7-49632BFF8F7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744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250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942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92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518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227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4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848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8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373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616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6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1" r:id="rId6"/>
    <p:sldLayoutId id="2147483697" r:id="rId7"/>
    <p:sldLayoutId id="2147483698" r:id="rId8"/>
    <p:sldLayoutId id="2147483699" r:id="rId9"/>
    <p:sldLayoutId id="2147483700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36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None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6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4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4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D3D0A-DD26-435E-8D1F-66521A805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/>
              <a:t>Art of Java</a:t>
            </a:r>
            <a:endParaRPr lang="ko-KR" altLang="en-US" sz="44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053BEE-FAB2-44B0-894A-56F49AB47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제</a:t>
            </a:r>
            <a:r>
              <a:rPr lang="en-US" altLang="ko-KR" sz="2400"/>
              <a:t> 2</a:t>
            </a:r>
            <a:r>
              <a:rPr lang="ko-KR" altLang="en-US" sz="2400"/>
              <a:t>장 재귀 용법을 활용한 파서</a:t>
            </a:r>
          </a:p>
        </p:txBody>
      </p:sp>
    </p:spTree>
    <p:extLst>
      <p:ext uri="{BB962C8B-B14F-4D97-AF65-F5344CB8AC3E}">
        <p14:creationId xmlns:p14="http://schemas.microsoft.com/office/powerpoint/2010/main" val="74265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717" y="588100"/>
            <a:ext cx="10077557" cy="733914"/>
          </a:xfrm>
        </p:spPr>
        <p:txBody>
          <a:bodyPr/>
          <a:lstStyle/>
          <a:p>
            <a:pPr lvl="0">
              <a:defRPr/>
            </a:pPr>
            <a:r>
              <a:rPr lang="ko-KR" altLang="en-US" sz="3400"/>
              <a:t>제</a:t>
            </a:r>
            <a:r>
              <a:rPr lang="en-US" altLang="ko-KR" sz="3400"/>
              <a:t> 2</a:t>
            </a:r>
            <a:r>
              <a:rPr lang="ko-KR" altLang="en-US" sz="3400"/>
              <a:t>장 재귀 용법을 활용한 파서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717" y="1219561"/>
            <a:ext cx="10077557" cy="4870764"/>
          </a:xfrm>
        </p:spPr>
        <p:txBody>
          <a:bodyPr/>
          <a:lstStyle/>
          <a:p>
            <a:pPr marL="285600" indent="-285600">
              <a:buFont typeface="Wingdings"/>
              <a:buChar char="v"/>
              <a:defRPr/>
            </a:pPr>
            <a:r>
              <a:rPr lang="en-US" altLang="ko-KR"/>
              <a:t>evalExp5()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</a:t>
            </a:r>
          </a:p>
          <a:p>
            <a:pPr>
              <a:defRPr/>
            </a:pPr>
            <a:endParaRPr lang="en-US" altLang="ko-KR"/>
          </a:p>
        </p:txBody>
      </p:sp>
      <p:sp>
        <p:nvSpPr>
          <p:cNvPr id="128" name="순서도: 수행의 시작/종료 127"/>
          <p:cNvSpPr/>
          <p:nvPr/>
        </p:nvSpPr>
        <p:spPr>
          <a:xfrm>
            <a:off x="962234" y="1724032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시작</a:t>
            </a:r>
          </a:p>
        </p:txBody>
      </p:sp>
      <p:sp>
        <p:nvSpPr>
          <p:cNvPr id="129" name="순서도: 수행의 시작/종료 128"/>
          <p:cNvSpPr/>
          <p:nvPr/>
        </p:nvSpPr>
        <p:spPr>
          <a:xfrm>
            <a:off x="964035" y="6227867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0058F-F11F-4CC1-8505-DFE3D55927B2}"/>
              </a:ext>
            </a:extLst>
          </p:cNvPr>
          <p:cNvSpPr txBox="1"/>
          <p:nvPr/>
        </p:nvSpPr>
        <p:spPr>
          <a:xfrm>
            <a:off x="7208231" y="2236287"/>
            <a:ext cx="4119325" cy="16004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/>
              <a:t>evalExp5( )</a:t>
            </a:r>
            <a:r>
              <a:rPr lang="en-US" altLang="ko-KR" sz="1600"/>
              <a:t>: </a:t>
            </a:r>
            <a:r>
              <a:rPr lang="ko-KR" altLang="en-US" sz="1600"/>
              <a:t>단항 연산자 </a:t>
            </a:r>
            <a:r>
              <a:rPr lang="en-US" altLang="ko-KR" sz="1600"/>
              <a:t>+, - </a:t>
            </a:r>
            <a:r>
              <a:rPr lang="ko-KR" altLang="en-US" sz="1600"/>
              <a:t>처리 메소드</a:t>
            </a:r>
            <a:endParaRPr lang="en-US" altLang="ko-KR" sz="1600"/>
          </a:p>
          <a:p>
            <a:endParaRPr lang="en-US" altLang="ko-KR" sz="1600"/>
          </a:p>
          <a:p>
            <a:r>
              <a:rPr lang="ko-KR" altLang="en-US" sz="1600"/>
              <a:t>토큰이 단항 연산자이면 </a:t>
            </a:r>
            <a:r>
              <a:rPr lang="en-US" altLang="ko-KR" sz="1600"/>
              <a:t>op</a:t>
            </a:r>
            <a:r>
              <a:rPr lang="ko-KR" altLang="en-US" sz="1600"/>
              <a:t>에 저장해두고 새 토큰을 받아 하강하여 숫자를 받아온다</a:t>
            </a:r>
            <a:r>
              <a:rPr lang="en-US" altLang="ko-KR" sz="1600"/>
              <a:t>.</a:t>
            </a:r>
          </a:p>
          <a:p>
            <a:r>
              <a:rPr lang="ko-KR" altLang="en-US" sz="1600"/>
              <a:t>그 후 연산자가 </a:t>
            </a:r>
            <a:r>
              <a:rPr lang="en-US" altLang="ko-KR" sz="1600"/>
              <a:t>–</a:t>
            </a:r>
            <a:r>
              <a:rPr lang="ko-KR" altLang="en-US" sz="1600"/>
              <a:t>이면 음수 처리를 해준다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</p:txBody>
      </p:sp>
      <p:sp>
        <p:nvSpPr>
          <p:cNvPr id="115" name="순서도: 종속 처리 114">
            <a:extLst>
              <a:ext uri="{FF2B5EF4-FFF2-40B4-BE49-F238E27FC236}">
                <a16:creationId xmlns:a16="http://schemas.microsoft.com/office/drawing/2014/main" id="{C2413BCF-47CC-4E4B-AEF8-024FD72A5446}"/>
              </a:ext>
            </a:extLst>
          </p:cNvPr>
          <p:cNvSpPr/>
          <p:nvPr/>
        </p:nvSpPr>
        <p:spPr>
          <a:xfrm>
            <a:off x="2946404" y="2963544"/>
            <a:ext cx="1099350" cy="362570"/>
          </a:xfrm>
          <a:prstGeom prst="flowChartPredefined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err="1"/>
              <a:t>getToken</a:t>
            </a:r>
            <a:r>
              <a:rPr lang="en-US" altLang="ko-KR" sz="1000"/>
              <a:t>( )</a:t>
            </a:r>
          </a:p>
        </p:txBody>
      </p:sp>
      <p:sp>
        <p:nvSpPr>
          <p:cNvPr id="137" name="순서도: 처리 136">
            <a:extLst>
              <a:ext uri="{FF2B5EF4-FFF2-40B4-BE49-F238E27FC236}">
                <a16:creationId xmlns:a16="http://schemas.microsoft.com/office/drawing/2014/main" id="{F3259A56-698A-4C2F-9B70-EA1C22D2912D}"/>
              </a:ext>
            </a:extLst>
          </p:cNvPr>
          <p:cNvSpPr/>
          <p:nvPr/>
        </p:nvSpPr>
        <p:spPr>
          <a:xfrm>
            <a:off x="834046" y="5735097"/>
            <a:ext cx="1174377" cy="3156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return</a:t>
            </a:r>
            <a:r>
              <a:rPr lang="ko-KR" altLang="en-US" sz="1000"/>
              <a:t> </a:t>
            </a:r>
            <a:r>
              <a:rPr lang="en-US" altLang="ko-KR" sz="1000"/>
              <a:t>result</a:t>
            </a:r>
            <a:endParaRPr lang="ko-KR" altLang="en-US" sz="1000"/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32DCDC04-2162-4A18-9296-D97D6B44F2A9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1421235" y="6050781"/>
            <a:ext cx="1" cy="18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D57A85F-DDBE-4EBE-A9B3-CF018F6DD753}"/>
              </a:ext>
            </a:extLst>
          </p:cNvPr>
          <p:cNvCxnSpPr>
            <a:cxnSpLocks/>
            <a:stCxn id="30" idx="2"/>
            <a:endCxn id="76" idx="0"/>
          </p:cNvCxnSpPr>
          <p:nvPr/>
        </p:nvCxnSpPr>
        <p:spPr>
          <a:xfrm>
            <a:off x="1413146" y="3064759"/>
            <a:ext cx="6288" cy="72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2CFE3650-F382-4F59-A901-E00523CE088C}"/>
              </a:ext>
            </a:extLst>
          </p:cNvPr>
          <p:cNvSpPr/>
          <p:nvPr/>
        </p:nvSpPr>
        <p:spPr>
          <a:xfrm>
            <a:off x="360768" y="2231624"/>
            <a:ext cx="2104756" cy="8331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/>
          </a:p>
          <a:p>
            <a:pPr algn="ctr"/>
            <a:r>
              <a:rPr lang="en-US" altLang="ko-KR" sz="1000" err="1"/>
              <a:t>tokType</a:t>
            </a:r>
            <a:r>
              <a:rPr lang="en-US" altLang="ko-KR" sz="1000"/>
              <a:t>==DELIMITER &amp;&amp; token==‘+’ ||== ‘-’</a:t>
            </a:r>
            <a:endParaRPr lang="ko-KR" altLang="en-US" sz="1000"/>
          </a:p>
          <a:p>
            <a:pPr algn="ctr"/>
            <a:endParaRPr lang="ko-KR" altLang="en-US" sz="10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3F2EA34-A174-434A-8A9C-9FBB0F2BD836}"/>
              </a:ext>
            </a:extLst>
          </p:cNvPr>
          <p:cNvCxnSpPr>
            <a:cxnSpLocks/>
            <a:stCxn id="128" idx="2"/>
            <a:endCxn id="30" idx="0"/>
          </p:cNvCxnSpPr>
          <p:nvPr/>
        </p:nvCxnSpPr>
        <p:spPr>
          <a:xfrm flipH="1">
            <a:off x="1413146" y="2025784"/>
            <a:ext cx="6288" cy="20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DB9938E-AE90-4710-A283-69E4360B803F}"/>
              </a:ext>
            </a:extLst>
          </p:cNvPr>
          <p:cNvCxnSpPr>
            <a:cxnSpLocks/>
            <a:stCxn id="30" idx="3"/>
            <a:endCxn id="68" idx="1"/>
          </p:cNvCxnSpPr>
          <p:nvPr/>
        </p:nvCxnSpPr>
        <p:spPr>
          <a:xfrm flipV="1">
            <a:off x="2465524" y="2643877"/>
            <a:ext cx="511952" cy="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2BFAC14-AD7F-47AF-B760-63569BFBB625}"/>
              </a:ext>
            </a:extLst>
          </p:cNvPr>
          <p:cNvSpPr txBox="1"/>
          <p:nvPr/>
        </p:nvSpPr>
        <p:spPr>
          <a:xfrm>
            <a:off x="2392078" y="2404066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9E78657-0FB5-4174-9425-041D01A6946B}"/>
              </a:ext>
            </a:extLst>
          </p:cNvPr>
          <p:cNvCxnSpPr>
            <a:cxnSpLocks/>
            <a:stCxn id="68" idx="2"/>
            <a:endCxn id="115" idx="0"/>
          </p:cNvCxnSpPr>
          <p:nvPr/>
        </p:nvCxnSpPr>
        <p:spPr>
          <a:xfrm>
            <a:off x="3494967" y="2816604"/>
            <a:ext cx="1112" cy="14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555BB21-E2EA-4B86-9B37-82504A2E3FB3}"/>
              </a:ext>
            </a:extLst>
          </p:cNvPr>
          <p:cNvCxnSpPr>
            <a:cxnSpLocks/>
            <a:stCxn id="76" idx="2"/>
            <a:endCxn id="85" idx="0"/>
          </p:cNvCxnSpPr>
          <p:nvPr/>
        </p:nvCxnSpPr>
        <p:spPr>
          <a:xfrm flipH="1">
            <a:off x="1413146" y="4130981"/>
            <a:ext cx="6288" cy="304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순서도: 판단 84">
            <a:extLst>
              <a:ext uri="{FF2B5EF4-FFF2-40B4-BE49-F238E27FC236}">
                <a16:creationId xmlns:a16="http://schemas.microsoft.com/office/drawing/2014/main" id="{CE55CC90-FC5C-4D7B-8153-A3BC56713E02}"/>
              </a:ext>
            </a:extLst>
          </p:cNvPr>
          <p:cNvSpPr/>
          <p:nvPr/>
        </p:nvSpPr>
        <p:spPr>
          <a:xfrm>
            <a:off x="626439" y="4435098"/>
            <a:ext cx="1573414" cy="3625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op==“-”</a:t>
            </a:r>
            <a:endParaRPr lang="ko-KR" altLang="en-US" sz="100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F875391-1D6C-4E91-8335-8823E1C893DF}"/>
              </a:ext>
            </a:extLst>
          </p:cNvPr>
          <p:cNvCxnSpPr>
            <a:cxnSpLocks/>
            <a:stCxn id="85" idx="3"/>
            <a:endCxn id="105" idx="1"/>
          </p:cNvCxnSpPr>
          <p:nvPr/>
        </p:nvCxnSpPr>
        <p:spPr>
          <a:xfrm flipV="1">
            <a:off x="2199853" y="4613711"/>
            <a:ext cx="722575" cy="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DA86998-17CB-4F8C-88C2-91C9F127841E}"/>
              </a:ext>
            </a:extLst>
          </p:cNvPr>
          <p:cNvCxnSpPr>
            <a:cxnSpLocks/>
            <a:stCxn id="85" idx="2"/>
            <a:endCxn id="137" idx="0"/>
          </p:cNvCxnSpPr>
          <p:nvPr/>
        </p:nvCxnSpPr>
        <p:spPr>
          <a:xfrm>
            <a:off x="1413146" y="4797668"/>
            <a:ext cx="8089" cy="93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순서도: 처리 104">
            <a:extLst>
              <a:ext uri="{FF2B5EF4-FFF2-40B4-BE49-F238E27FC236}">
                <a16:creationId xmlns:a16="http://schemas.microsoft.com/office/drawing/2014/main" id="{1F244C22-8EE0-4B82-B575-8165C159A115}"/>
              </a:ext>
            </a:extLst>
          </p:cNvPr>
          <p:cNvSpPr/>
          <p:nvPr/>
        </p:nvSpPr>
        <p:spPr>
          <a:xfrm>
            <a:off x="2922428" y="4440984"/>
            <a:ext cx="1177979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result= - result</a:t>
            </a:r>
            <a:endParaRPr lang="ko-KR" altLang="en-US" sz="100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24B005B-3376-4136-8AF0-7FCB2CD36DEF}"/>
              </a:ext>
            </a:extLst>
          </p:cNvPr>
          <p:cNvSpPr txBox="1"/>
          <p:nvPr/>
        </p:nvSpPr>
        <p:spPr>
          <a:xfrm>
            <a:off x="1147072" y="3013393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FAD174-98BF-4BF5-8706-A37A1DE5AFF9}"/>
              </a:ext>
            </a:extLst>
          </p:cNvPr>
          <p:cNvSpPr txBox="1"/>
          <p:nvPr/>
        </p:nvSpPr>
        <p:spPr>
          <a:xfrm>
            <a:off x="925988" y="4753389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ABE8FE-CE53-41FB-93D0-AE9C41A15B43}"/>
              </a:ext>
            </a:extLst>
          </p:cNvPr>
          <p:cNvSpPr txBox="1"/>
          <p:nvPr/>
        </p:nvSpPr>
        <p:spPr>
          <a:xfrm>
            <a:off x="4147073" y="4476550"/>
            <a:ext cx="135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rgbClr val="0070C0"/>
                </a:solidFill>
              </a:rPr>
              <a:t>//</a:t>
            </a:r>
            <a:r>
              <a:rPr lang="ko-KR" altLang="en-US" sz="1100">
                <a:solidFill>
                  <a:srgbClr val="0070C0"/>
                </a:solidFill>
              </a:rPr>
              <a:t>음수 처리 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8D41A2C-1151-4EE9-A430-17A5E3BF2D16}"/>
              </a:ext>
            </a:extLst>
          </p:cNvPr>
          <p:cNvSpPr txBox="1"/>
          <p:nvPr/>
        </p:nvSpPr>
        <p:spPr>
          <a:xfrm>
            <a:off x="2103596" y="4391662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sp>
        <p:nvSpPr>
          <p:cNvPr id="68" name="순서도: 처리 67">
            <a:extLst>
              <a:ext uri="{FF2B5EF4-FFF2-40B4-BE49-F238E27FC236}">
                <a16:creationId xmlns:a16="http://schemas.microsoft.com/office/drawing/2014/main" id="{8BF2FC3F-514A-43C8-9CCB-31AF3344E421}"/>
              </a:ext>
            </a:extLst>
          </p:cNvPr>
          <p:cNvSpPr/>
          <p:nvPr/>
        </p:nvSpPr>
        <p:spPr>
          <a:xfrm>
            <a:off x="2977476" y="2471150"/>
            <a:ext cx="1034982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op=token</a:t>
            </a:r>
            <a:endParaRPr lang="ko-KR" altLang="en-US" sz="1000"/>
          </a:p>
        </p:txBody>
      </p:sp>
      <p:sp>
        <p:nvSpPr>
          <p:cNvPr id="76" name="순서도: 처리 75">
            <a:extLst>
              <a:ext uri="{FF2B5EF4-FFF2-40B4-BE49-F238E27FC236}">
                <a16:creationId xmlns:a16="http://schemas.microsoft.com/office/drawing/2014/main" id="{A7747D07-E173-4A95-B17E-C06A060382E3}"/>
              </a:ext>
            </a:extLst>
          </p:cNvPr>
          <p:cNvSpPr/>
          <p:nvPr/>
        </p:nvSpPr>
        <p:spPr>
          <a:xfrm>
            <a:off x="830444" y="3785527"/>
            <a:ext cx="1177979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result=evalExp6( )</a:t>
            </a:r>
            <a:endParaRPr lang="ko-KR" altLang="en-US" sz="1000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E9B061ED-ACD1-4E42-80F4-F9E9117BB73C}"/>
              </a:ext>
            </a:extLst>
          </p:cNvPr>
          <p:cNvCxnSpPr>
            <a:stCxn id="115" idx="2"/>
          </p:cNvCxnSpPr>
          <p:nvPr/>
        </p:nvCxnSpPr>
        <p:spPr>
          <a:xfrm rot="5400000">
            <a:off x="2370100" y="2393551"/>
            <a:ext cx="193416" cy="2058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D08E0793-A0D9-4470-8E20-735E8BB11BAE}"/>
              </a:ext>
            </a:extLst>
          </p:cNvPr>
          <p:cNvCxnSpPr>
            <a:stCxn id="105" idx="2"/>
          </p:cNvCxnSpPr>
          <p:nvPr/>
        </p:nvCxnSpPr>
        <p:spPr>
          <a:xfrm rot="5400000">
            <a:off x="2202356" y="4021620"/>
            <a:ext cx="544245" cy="20738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90881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717" y="611012"/>
            <a:ext cx="10077557" cy="733914"/>
          </a:xfrm>
        </p:spPr>
        <p:txBody>
          <a:bodyPr/>
          <a:lstStyle/>
          <a:p>
            <a:pPr lvl="0">
              <a:defRPr/>
            </a:pPr>
            <a:r>
              <a:rPr lang="ko-KR" altLang="en-US" sz="3400"/>
              <a:t>제</a:t>
            </a:r>
            <a:r>
              <a:rPr lang="en-US" altLang="ko-KR" sz="3400"/>
              <a:t> 2</a:t>
            </a:r>
            <a:r>
              <a:rPr lang="ko-KR" altLang="en-US" sz="3400"/>
              <a:t>장 재귀 용법을 활용한 파서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717" y="1344925"/>
            <a:ext cx="10077557" cy="4870764"/>
          </a:xfrm>
        </p:spPr>
        <p:txBody>
          <a:bodyPr/>
          <a:lstStyle/>
          <a:p>
            <a:pPr marL="285600" indent="-285600">
              <a:buFont typeface="Wingdings"/>
              <a:buChar char="v"/>
              <a:defRPr/>
            </a:pPr>
            <a:r>
              <a:rPr lang="en-US" altLang="ko-KR"/>
              <a:t>evalExp6()</a:t>
            </a:r>
            <a:endParaRPr lang="ko-KR" altLang="en-US"/>
          </a:p>
          <a:p>
            <a:pPr marL="342900" indent="-342900">
              <a:buFont typeface="Wingdings"/>
              <a:buChar char="v"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 </a:t>
            </a:r>
          </a:p>
        </p:txBody>
      </p:sp>
      <p:sp>
        <p:nvSpPr>
          <p:cNvPr id="128" name="순서도: 수행의 시작/종료 127"/>
          <p:cNvSpPr/>
          <p:nvPr/>
        </p:nvSpPr>
        <p:spPr>
          <a:xfrm>
            <a:off x="898863" y="1923433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시작</a:t>
            </a:r>
          </a:p>
        </p:txBody>
      </p:sp>
      <p:sp>
        <p:nvSpPr>
          <p:cNvPr id="129" name="순서도: 수행의 시작/종료 128"/>
          <p:cNvSpPr/>
          <p:nvPr/>
        </p:nvSpPr>
        <p:spPr>
          <a:xfrm>
            <a:off x="898862" y="6330353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끝</a:t>
            </a:r>
          </a:p>
        </p:txBody>
      </p:sp>
      <p:sp>
        <p:nvSpPr>
          <p:cNvPr id="130" name="순서도: 종속 처리 129"/>
          <p:cNvSpPr/>
          <p:nvPr/>
        </p:nvSpPr>
        <p:spPr>
          <a:xfrm>
            <a:off x="2560425" y="2498635"/>
            <a:ext cx="1099350" cy="354528"/>
          </a:xfrm>
          <a:prstGeom prst="flowChartPredefined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err="1"/>
              <a:t>getToken</a:t>
            </a:r>
            <a:r>
              <a:rPr lang="en-US" altLang="ko-KR" sz="1000"/>
              <a:t>( )</a:t>
            </a:r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247938DF-53FC-49AD-A307-EF6646FDDAC6}"/>
              </a:ext>
            </a:extLst>
          </p:cNvPr>
          <p:cNvSpPr/>
          <p:nvPr/>
        </p:nvSpPr>
        <p:spPr>
          <a:xfrm>
            <a:off x="2560425" y="3662413"/>
            <a:ext cx="1099350" cy="40624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Token!=“(“</a:t>
            </a:r>
            <a:endParaRPr lang="ko-KR" altLang="en-US" sz="100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449AE60-CA0D-45D4-BEAE-D12BBE71F467}"/>
              </a:ext>
            </a:extLst>
          </p:cNvPr>
          <p:cNvCxnSpPr>
            <a:cxnSpLocks/>
            <a:stCxn id="130" idx="2"/>
            <a:endCxn id="43" idx="0"/>
          </p:cNvCxnSpPr>
          <p:nvPr/>
        </p:nvCxnSpPr>
        <p:spPr>
          <a:xfrm flipH="1">
            <a:off x="3110099" y="2853163"/>
            <a:ext cx="1" cy="237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09A0C82-4B97-4EF3-9589-FCCE080353E9}"/>
              </a:ext>
            </a:extLst>
          </p:cNvPr>
          <p:cNvCxnSpPr>
            <a:cxnSpLocks/>
            <a:stCxn id="7" idx="2"/>
            <a:endCxn id="115" idx="0"/>
          </p:cNvCxnSpPr>
          <p:nvPr/>
        </p:nvCxnSpPr>
        <p:spPr>
          <a:xfrm>
            <a:off x="3110100" y="4068655"/>
            <a:ext cx="63" cy="337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1D8A035-BF38-42A5-A6AA-0F0576D692F4}"/>
              </a:ext>
            </a:extLst>
          </p:cNvPr>
          <p:cNvSpPr txBox="1"/>
          <p:nvPr/>
        </p:nvSpPr>
        <p:spPr>
          <a:xfrm>
            <a:off x="3625660" y="3577363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1A7495-516D-4B52-A947-ECA819EA6F9C}"/>
              </a:ext>
            </a:extLst>
          </p:cNvPr>
          <p:cNvSpPr txBox="1"/>
          <p:nvPr/>
        </p:nvSpPr>
        <p:spPr>
          <a:xfrm>
            <a:off x="2821640" y="4057109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0058F-F11F-4CC1-8505-DFE3D55927B2}"/>
              </a:ext>
            </a:extLst>
          </p:cNvPr>
          <p:cNvSpPr txBox="1"/>
          <p:nvPr/>
        </p:nvSpPr>
        <p:spPr>
          <a:xfrm>
            <a:off x="6799639" y="2177919"/>
            <a:ext cx="4527918" cy="16004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/>
              <a:t>evalExp6( )</a:t>
            </a:r>
            <a:r>
              <a:rPr lang="en-US" altLang="ko-KR" sz="1600"/>
              <a:t>: </a:t>
            </a:r>
            <a:r>
              <a:rPr lang="ko-KR" altLang="en-US" sz="1600"/>
              <a:t>괄호 처리 메소드</a:t>
            </a:r>
            <a:endParaRPr lang="en-US" altLang="ko-KR" sz="1600"/>
          </a:p>
          <a:p>
            <a:endParaRPr lang="en-US" altLang="ko-KR" sz="1600"/>
          </a:p>
          <a:p>
            <a:r>
              <a:rPr lang="ko-KR" altLang="en-US" sz="1600"/>
              <a:t>괄호가 있는 식이라면 재귀적으로 </a:t>
            </a:r>
            <a:r>
              <a:rPr lang="en-US" altLang="ko-KR" sz="1600"/>
              <a:t>evalExp2( )</a:t>
            </a:r>
            <a:r>
              <a:rPr lang="ko-KR" altLang="en-US" sz="1600"/>
              <a:t>를 호출하여 괄호 내부의 식을 계산하고</a:t>
            </a:r>
            <a:r>
              <a:rPr lang="en-US" altLang="ko-KR" sz="1600"/>
              <a:t>, </a:t>
            </a:r>
            <a:r>
              <a:rPr lang="ko-KR" altLang="en-US" sz="1600"/>
              <a:t>괄호가 없다면 최소 단위</a:t>
            </a:r>
            <a:r>
              <a:rPr lang="en-US" altLang="ko-KR" sz="1600"/>
              <a:t>(</a:t>
            </a:r>
            <a:r>
              <a:rPr lang="ko-KR" altLang="en-US" sz="1600"/>
              <a:t>숫자</a:t>
            </a:r>
            <a:r>
              <a:rPr lang="en-US" altLang="ko-KR" sz="1600"/>
              <a:t>, </a:t>
            </a:r>
            <a:r>
              <a:rPr lang="ko-KR" altLang="en-US" sz="1600"/>
              <a:t>변수</a:t>
            </a:r>
            <a:r>
              <a:rPr lang="en-US" altLang="ko-KR" sz="1600"/>
              <a:t>)</a:t>
            </a:r>
            <a:r>
              <a:rPr lang="ko-KR" altLang="en-US" sz="1600"/>
              <a:t>를 가져옴</a:t>
            </a:r>
            <a:endParaRPr lang="en-US" altLang="ko-KR" sz="1600"/>
          </a:p>
          <a:p>
            <a:endParaRPr lang="en-US" altLang="ko-KR" sz="1600"/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A9ECCC77-813C-47B7-A5DC-F3EFFAB95E1D}"/>
              </a:ext>
            </a:extLst>
          </p:cNvPr>
          <p:cNvSpPr/>
          <p:nvPr/>
        </p:nvSpPr>
        <p:spPr>
          <a:xfrm>
            <a:off x="534928" y="2458758"/>
            <a:ext cx="1642268" cy="4279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token==“(“</a:t>
            </a:r>
            <a:endParaRPr lang="ko-KR" altLang="en-US" sz="100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954AF60-129A-4176-91E8-8B4152859F33}"/>
              </a:ext>
            </a:extLst>
          </p:cNvPr>
          <p:cNvCxnSpPr>
            <a:cxnSpLocks/>
          </p:cNvCxnSpPr>
          <p:nvPr/>
        </p:nvCxnSpPr>
        <p:spPr>
          <a:xfrm flipH="1">
            <a:off x="1356062" y="2216132"/>
            <a:ext cx="1" cy="188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5033240-E859-4CFC-AADA-7E913C59288C}"/>
              </a:ext>
            </a:extLst>
          </p:cNvPr>
          <p:cNvCxnSpPr>
            <a:cxnSpLocks/>
            <a:stCxn id="8" idx="3"/>
            <a:endCxn id="130" idx="1"/>
          </p:cNvCxnSpPr>
          <p:nvPr/>
        </p:nvCxnSpPr>
        <p:spPr>
          <a:xfrm>
            <a:off x="2177196" y="2672735"/>
            <a:ext cx="383229" cy="3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순서도: 종속 처리 114">
            <a:extLst>
              <a:ext uri="{FF2B5EF4-FFF2-40B4-BE49-F238E27FC236}">
                <a16:creationId xmlns:a16="http://schemas.microsoft.com/office/drawing/2014/main" id="{C2413BCF-47CC-4E4B-AEF8-024FD72A5446}"/>
              </a:ext>
            </a:extLst>
          </p:cNvPr>
          <p:cNvSpPr/>
          <p:nvPr/>
        </p:nvSpPr>
        <p:spPr>
          <a:xfrm>
            <a:off x="2560488" y="4406066"/>
            <a:ext cx="1099350" cy="436944"/>
          </a:xfrm>
          <a:prstGeom prst="flowChartPredefined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err="1"/>
              <a:t>getToken</a:t>
            </a:r>
            <a:r>
              <a:rPr lang="en-US" altLang="ko-KR" sz="1000"/>
              <a:t>( 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A4CD1F6-5E0B-4BBB-8441-55A2127EA0A6}"/>
              </a:ext>
            </a:extLst>
          </p:cNvPr>
          <p:cNvSpPr txBox="1"/>
          <p:nvPr/>
        </p:nvSpPr>
        <p:spPr>
          <a:xfrm>
            <a:off x="2124382" y="2382028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473C1BE-934E-46F4-91DA-91767BC45650}"/>
              </a:ext>
            </a:extLst>
          </p:cNvPr>
          <p:cNvSpPr txBox="1"/>
          <p:nvPr/>
        </p:nvSpPr>
        <p:spPr>
          <a:xfrm>
            <a:off x="2522910" y="2186335"/>
            <a:ext cx="27542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rgbClr val="0070C0"/>
                </a:solidFill>
              </a:rPr>
              <a:t>//</a:t>
            </a:r>
            <a:r>
              <a:rPr lang="ko-KR" altLang="en-US" sz="1100">
                <a:solidFill>
                  <a:srgbClr val="0070C0"/>
                </a:solidFill>
              </a:rPr>
              <a:t>왼쪽 괄호가 있다면 괄호 내부 식 계산</a:t>
            </a:r>
          </a:p>
        </p:txBody>
      </p:sp>
      <p:sp>
        <p:nvSpPr>
          <p:cNvPr id="137" name="순서도: 처리 136">
            <a:extLst>
              <a:ext uri="{FF2B5EF4-FFF2-40B4-BE49-F238E27FC236}">
                <a16:creationId xmlns:a16="http://schemas.microsoft.com/office/drawing/2014/main" id="{F3259A56-698A-4C2F-9B70-EA1C22D2912D}"/>
              </a:ext>
            </a:extLst>
          </p:cNvPr>
          <p:cNvSpPr/>
          <p:nvPr/>
        </p:nvSpPr>
        <p:spPr>
          <a:xfrm>
            <a:off x="767393" y="5573349"/>
            <a:ext cx="1174377" cy="3156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return</a:t>
            </a:r>
            <a:r>
              <a:rPr lang="ko-KR" altLang="en-US" sz="1000"/>
              <a:t> </a:t>
            </a:r>
            <a:r>
              <a:rPr lang="en-US" altLang="ko-KR" sz="1000"/>
              <a:t>result</a:t>
            </a:r>
            <a:endParaRPr lang="ko-KR" altLang="en-US" sz="1000"/>
          </a:p>
        </p:txBody>
      </p:sp>
      <p:sp>
        <p:nvSpPr>
          <p:cNvPr id="151" name="순서도: 처리 150">
            <a:extLst>
              <a:ext uri="{FF2B5EF4-FFF2-40B4-BE49-F238E27FC236}">
                <a16:creationId xmlns:a16="http://schemas.microsoft.com/office/drawing/2014/main" id="{6E6EBBC8-A84A-4DAD-9124-C2FAAB667816}"/>
              </a:ext>
            </a:extLst>
          </p:cNvPr>
          <p:cNvSpPr/>
          <p:nvPr/>
        </p:nvSpPr>
        <p:spPr>
          <a:xfrm>
            <a:off x="761346" y="3581165"/>
            <a:ext cx="1174377" cy="3545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result=atom( )</a:t>
            </a:r>
            <a:endParaRPr lang="ko-KR" altLang="en-US" sz="1000"/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32DCDC04-2162-4A18-9296-D97D6B44F2A9}"/>
              </a:ext>
            </a:extLst>
          </p:cNvPr>
          <p:cNvCxnSpPr>
            <a:cxnSpLocks/>
            <a:stCxn id="137" idx="2"/>
            <a:endCxn id="129" idx="0"/>
          </p:cNvCxnSpPr>
          <p:nvPr/>
        </p:nvCxnSpPr>
        <p:spPr>
          <a:xfrm>
            <a:off x="1354582" y="5889033"/>
            <a:ext cx="1480" cy="44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B4FC5DA7-E935-40FF-AB6A-7D2789B2D71F}"/>
              </a:ext>
            </a:extLst>
          </p:cNvPr>
          <p:cNvCxnSpPr>
            <a:cxnSpLocks/>
            <a:stCxn id="8" idx="2"/>
            <a:endCxn id="151" idx="0"/>
          </p:cNvCxnSpPr>
          <p:nvPr/>
        </p:nvCxnSpPr>
        <p:spPr>
          <a:xfrm flipH="1">
            <a:off x="1348535" y="2886712"/>
            <a:ext cx="7527" cy="69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4AF69A61-113A-474F-BC3C-D5FABF53CB0C}"/>
              </a:ext>
            </a:extLst>
          </p:cNvPr>
          <p:cNvSpPr txBox="1"/>
          <p:nvPr/>
        </p:nvSpPr>
        <p:spPr>
          <a:xfrm>
            <a:off x="1010449" y="2853163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F40BB287-8F2E-4DD7-8A9A-09EFC309E071}"/>
              </a:ext>
            </a:extLst>
          </p:cNvPr>
          <p:cNvSpPr/>
          <p:nvPr/>
        </p:nvSpPr>
        <p:spPr>
          <a:xfrm>
            <a:off x="2522910" y="3090803"/>
            <a:ext cx="1174377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result=evalExp2( )</a:t>
            </a:r>
            <a:endParaRPr lang="ko-KR" altLang="en-US" sz="100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5AE970B-B836-4E2B-9908-3CF582031E72}"/>
              </a:ext>
            </a:extLst>
          </p:cNvPr>
          <p:cNvCxnSpPr>
            <a:stCxn id="43" idx="2"/>
            <a:endCxn id="7" idx="0"/>
          </p:cNvCxnSpPr>
          <p:nvPr/>
        </p:nvCxnSpPr>
        <p:spPr>
          <a:xfrm>
            <a:off x="3110099" y="3436257"/>
            <a:ext cx="1" cy="226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순서도: 종속 처리 68">
            <a:extLst>
              <a:ext uri="{FF2B5EF4-FFF2-40B4-BE49-F238E27FC236}">
                <a16:creationId xmlns:a16="http://schemas.microsoft.com/office/drawing/2014/main" id="{945B7230-5F31-4A28-A62C-A0944A5D23C0}"/>
              </a:ext>
            </a:extLst>
          </p:cNvPr>
          <p:cNvSpPr/>
          <p:nvPr/>
        </p:nvSpPr>
        <p:spPr>
          <a:xfrm>
            <a:off x="4213610" y="3647062"/>
            <a:ext cx="1099350" cy="436944"/>
          </a:xfrm>
          <a:prstGeom prst="flowChartPredefined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err="1"/>
              <a:t>handleErr</a:t>
            </a:r>
            <a:r>
              <a:rPr lang="en-US" altLang="ko-KR" sz="1000"/>
              <a:t>( )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D1A0AF2-55E9-4EE9-B35C-86B0E8358893}"/>
              </a:ext>
            </a:extLst>
          </p:cNvPr>
          <p:cNvCxnSpPr>
            <a:stCxn id="7" idx="3"/>
            <a:endCxn id="69" idx="1"/>
          </p:cNvCxnSpPr>
          <p:nvPr/>
        </p:nvCxnSpPr>
        <p:spPr>
          <a:xfrm>
            <a:off x="3659775" y="3865534"/>
            <a:ext cx="553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E046848-B141-4DA5-ACA2-4AA25E3C19CA}"/>
              </a:ext>
            </a:extLst>
          </p:cNvPr>
          <p:cNvCxnSpPr>
            <a:stCxn id="151" idx="2"/>
            <a:endCxn id="137" idx="0"/>
          </p:cNvCxnSpPr>
          <p:nvPr/>
        </p:nvCxnSpPr>
        <p:spPr>
          <a:xfrm>
            <a:off x="1348535" y="3935693"/>
            <a:ext cx="6047" cy="1637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054506F6-8E0D-40D5-AB2A-8DC8F722D761}"/>
              </a:ext>
            </a:extLst>
          </p:cNvPr>
          <p:cNvCxnSpPr>
            <a:stCxn id="115" idx="2"/>
          </p:cNvCxnSpPr>
          <p:nvPr/>
        </p:nvCxnSpPr>
        <p:spPr>
          <a:xfrm rot="5400000">
            <a:off x="2089614" y="4108719"/>
            <a:ext cx="286258" cy="1754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D155C20C-6AD4-4210-8B3A-2B2AF6CAD7B1}"/>
              </a:ext>
            </a:extLst>
          </p:cNvPr>
          <p:cNvCxnSpPr>
            <a:stCxn id="69" idx="2"/>
            <a:endCxn id="129" idx="3"/>
          </p:cNvCxnSpPr>
          <p:nvPr/>
        </p:nvCxnSpPr>
        <p:spPr>
          <a:xfrm rot="5400000">
            <a:off x="2089663" y="3807606"/>
            <a:ext cx="2397223" cy="29500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9E3969C-00CE-4F98-ADEA-7DAC75004822}"/>
              </a:ext>
            </a:extLst>
          </p:cNvPr>
          <p:cNvSpPr txBox="1"/>
          <p:nvPr/>
        </p:nvSpPr>
        <p:spPr>
          <a:xfrm>
            <a:off x="3697287" y="3117646"/>
            <a:ext cx="22156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rgbClr val="0070C0"/>
                </a:solidFill>
              </a:rPr>
              <a:t>//</a:t>
            </a:r>
            <a:r>
              <a:rPr lang="ko-KR" altLang="en-US" sz="1100">
                <a:solidFill>
                  <a:srgbClr val="0070C0"/>
                </a:solidFill>
              </a:rPr>
              <a:t>재귀적으로 </a:t>
            </a:r>
            <a:r>
              <a:rPr lang="en-US" altLang="ko-KR" sz="1100">
                <a:solidFill>
                  <a:srgbClr val="0070C0"/>
                </a:solidFill>
              </a:rPr>
              <a:t>evalExp2( )</a:t>
            </a:r>
            <a:r>
              <a:rPr lang="ko-KR" altLang="en-US" sz="1100">
                <a:solidFill>
                  <a:srgbClr val="0070C0"/>
                </a:solidFill>
              </a:rPr>
              <a:t>를 호출</a:t>
            </a:r>
          </a:p>
          <a:p>
            <a:endParaRPr lang="ko-KR" altLang="en-US" sz="11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90735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717" y="669380"/>
            <a:ext cx="10077557" cy="733914"/>
          </a:xfrm>
        </p:spPr>
        <p:txBody>
          <a:bodyPr/>
          <a:lstStyle/>
          <a:p>
            <a:pPr lvl="0">
              <a:defRPr/>
            </a:pPr>
            <a:r>
              <a:rPr lang="ko-KR" altLang="en-US" sz="3400"/>
              <a:t>제</a:t>
            </a:r>
            <a:r>
              <a:rPr lang="en-US" altLang="ko-KR" sz="3400"/>
              <a:t> 2</a:t>
            </a:r>
            <a:r>
              <a:rPr lang="ko-KR" altLang="en-US" sz="3400"/>
              <a:t>장 재귀 용법을 활용한 파서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717" y="1448558"/>
            <a:ext cx="10077557" cy="4870764"/>
          </a:xfrm>
        </p:spPr>
        <p:txBody>
          <a:bodyPr/>
          <a:lstStyle/>
          <a:p>
            <a:pPr marL="285600" indent="-285600">
              <a:buFont typeface="Wingdings"/>
              <a:buChar char="v"/>
              <a:defRPr/>
            </a:pPr>
            <a:r>
              <a:rPr lang="en-US" altLang="ko-KR"/>
              <a:t>atom()</a:t>
            </a:r>
            <a:endParaRPr lang="ko-KR" altLang="en-US"/>
          </a:p>
          <a:p>
            <a:pPr marL="342900" indent="-342900">
              <a:buFont typeface="Wingdings"/>
              <a:buChar char="v"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 </a:t>
            </a:r>
          </a:p>
        </p:txBody>
      </p:sp>
      <p:sp>
        <p:nvSpPr>
          <p:cNvPr id="128" name="순서도: 수행의 시작/종료 127"/>
          <p:cNvSpPr/>
          <p:nvPr/>
        </p:nvSpPr>
        <p:spPr>
          <a:xfrm>
            <a:off x="898863" y="2072336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시작</a:t>
            </a:r>
          </a:p>
        </p:txBody>
      </p:sp>
      <p:sp>
        <p:nvSpPr>
          <p:cNvPr id="129" name="순서도: 수행의 시작/종료 128"/>
          <p:cNvSpPr/>
          <p:nvPr/>
        </p:nvSpPr>
        <p:spPr>
          <a:xfrm>
            <a:off x="898862" y="6332005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0058F-F11F-4CC1-8505-DFE3D55927B2}"/>
              </a:ext>
            </a:extLst>
          </p:cNvPr>
          <p:cNvSpPr txBox="1"/>
          <p:nvPr/>
        </p:nvSpPr>
        <p:spPr>
          <a:xfrm>
            <a:off x="6494306" y="2461655"/>
            <a:ext cx="5140040" cy="1354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/>
              <a:t>atom()</a:t>
            </a:r>
            <a:r>
              <a:rPr lang="en-US" altLang="ko-KR" sz="1600"/>
              <a:t>: </a:t>
            </a:r>
            <a:r>
              <a:rPr lang="ko-KR" altLang="en-US" sz="1600"/>
              <a:t>숫자 또는 변수 값을 받아오는 메소드</a:t>
            </a:r>
            <a:endParaRPr lang="en-US" altLang="ko-KR" sz="1600"/>
          </a:p>
          <a:p>
            <a:endParaRPr lang="en-US" altLang="ko-KR" sz="1600"/>
          </a:p>
          <a:p>
            <a:r>
              <a:rPr lang="ko-KR" altLang="en-US" sz="1600"/>
              <a:t>재귀 하강파서의 가장 밑부분이다</a:t>
            </a:r>
            <a:r>
              <a:rPr lang="en-US" altLang="ko-KR" sz="1600"/>
              <a:t>.</a:t>
            </a:r>
          </a:p>
          <a:p>
            <a:r>
              <a:rPr lang="ko-KR" altLang="en-US" sz="1600"/>
              <a:t>토큰을 </a:t>
            </a:r>
            <a:r>
              <a:rPr lang="en-US" altLang="ko-KR" sz="1600"/>
              <a:t>result</a:t>
            </a:r>
            <a:r>
              <a:rPr lang="ko-KR" altLang="en-US" sz="1600"/>
              <a:t>에 숫자 또는 변수 형태로 저장하여 반환</a:t>
            </a:r>
            <a:endParaRPr lang="en-US" altLang="ko-KR" sz="1600"/>
          </a:p>
          <a:p>
            <a:r>
              <a:rPr lang="ko-KR" altLang="en-US" sz="1600"/>
              <a:t> </a:t>
            </a:r>
            <a:endParaRPr lang="en-US" altLang="ko-KR" sz="1600"/>
          </a:p>
        </p:txBody>
      </p:sp>
      <p:sp>
        <p:nvSpPr>
          <p:cNvPr id="137" name="순서도: 처리 136">
            <a:extLst>
              <a:ext uri="{FF2B5EF4-FFF2-40B4-BE49-F238E27FC236}">
                <a16:creationId xmlns:a16="http://schemas.microsoft.com/office/drawing/2014/main" id="{F3259A56-698A-4C2F-9B70-EA1C22D2912D}"/>
              </a:ext>
            </a:extLst>
          </p:cNvPr>
          <p:cNvSpPr/>
          <p:nvPr/>
        </p:nvSpPr>
        <p:spPr>
          <a:xfrm>
            <a:off x="768872" y="5725217"/>
            <a:ext cx="1174377" cy="3156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return</a:t>
            </a:r>
            <a:r>
              <a:rPr lang="ko-KR" altLang="en-US" sz="1000"/>
              <a:t> </a:t>
            </a:r>
            <a:r>
              <a:rPr lang="en-US" altLang="ko-KR" sz="1000"/>
              <a:t>result</a:t>
            </a:r>
            <a:endParaRPr lang="ko-KR" altLang="en-US" sz="1000"/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32DCDC04-2162-4A18-9296-D97D6B44F2A9}"/>
              </a:ext>
            </a:extLst>
          </p:cNvPr>
          <p:cNvCxnSpPr>
            <a:cxnSpLocks/>
            <a:stCxn id="137" idx="2"/>
            <a:endCxn id="129" idx="0"/>
          </p:cNvCxnSpPr>
          <p:nvPr/>
        </p:nvCxnSpPr>
        <p:spPr>
          <a:xfrm>
            <a:off x="1356061" y="6040901"/>
            <a:ext cx="1" cy="29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순서도: 처리 80">
            <a:extLst>
              <a:ext uri="{FF2B5EF4-FFF2-40B4-BE49-F238E27FC236}">
                <a16:creationId xmlns:a16="http://schemas.microsoft.com/office/drawing/2014/main" id="{64B45A44-5964-4530-A46E-1704C43ACE7D}"/>
              </a:ext>
            </a:extLst>
          </p:cNvPr>
          <p:cNvSpPr/>
          <p:nvPr/>
        </p:nvSpPr>
        <p:spPr>
          <a:xfrm>
            <a:off x="820265" y="2561635"/>
            <a:ext cx="1064654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Switch(</a:t>
            </a:r>
            <a:r>
              <a:rPr lang="en-US" altLang="ko-KR" sz="1000" err="1"/>
              <a:t>tokType</a:t>
            </a:r>
            <a:r>
              <a:rPr lang="en-US" altLang="ko-KR" sz="1000"/>
              <a:t>)</a:t>
            </a:r>
            <a:endParaRPr lang="ko-KR" altLang="en-US" sz="10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555BB21-E2EA-4B86-9B37-82504A2E3FB3}"/>
              </a:ext>
            </a:extLst>
          </p:cNvPr>
          <p:cNvCxnSpPr>
            <a:cxnSpLocks/>
            <a:stCxn id="128" idx="2"/>
            <a:endCxn id="81" idx="0"/>
          </p:cNvCxnSpPr>
          <p:nvPr/>
        </p:nvCxnSpPr>
        <p:spPr>
          <a:xfrm flipH="1">
            <a:off x="1352592" y="2374088"/>
            <a:ext cx="3471" cy="187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순서도: 판단 84">
            <a:extLst>
              <a:ext uri="{FF2B5EF4-FFF2-40B4-BE49-F238E27FC236}">
                <a16:creationId xmlns:a16="http://schemas.microsoft.com/office/drawing/2014/main" id="{CE55CC90-FC5C-4D7B-8153-A3BC56713E02}"/>
              </a:ext>
            </a:extLst>
          </p:cNvPr>
          <p:cNvSpPr/>
          <p:nvPr/>
        </p:nvSpPr>
        <p:spPr>
          <a:xfrm>
            <a:off x="805430" y="3142682"/>
            <a:ext cx="1094325" cy="4796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case</a:t>
            </a:r>
            <a:r>
              <a:rPr lang="ko-KR" altLang="en-US" sz="1000"/>
              <a:t> </a:t>
            </a:r>
            <a:r>
              <a:rPr lang="en-US" altLang="ko-KR" sz="1000"/>
              <a:t>NUMBER</a:t>
            </a:r>
            <a:endParaRPr lang="ko-KR" altLang="en-US" sz="100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91F0DEA-6DF3-449A-8A56-965274FD3E74}"/>
              </a:ext>
            </a:extLst>
          </p:cNvPr>
          <p:cNvCxnSpPr>
            <a:cxnSpLocks/>
            <a:stCxn id="81" idx="2"/>
            <a:endCxn id="85" idx="0"/>
          </p:cNvCxnSpPr>
          <p:nvPr/>
        </p:nvCxnSpPr>
        <p:spPr>
          <a:xfrm>
            <a:off x="1352592" y="2907089"/>
            <a:ext cx="1" cy="235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순서도: 판단 87">
            <a:extLst>
              <a:ext uri="{FF2B5EF4-FFF2-40B4-BE49-F238E27FC236}">
                <a16:creationId xmlns:a16="http://schemas.microsoft.com/office/drawing/2014/main" id="{F4525BDB-3B91-4F71-8A36-EB5821026CD4}"/>
              </a:ext>
            </a:extLst>
          </p:cNvPr>
          <p:cNvSpPr/>
          <p:nvPr/>
        </p:nvSpPr>
        <p:spPr>
          <a:xfrm>
            <a:off x="758395" y="3884600"/>
            <a:ext cx="1167442" cy="4796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case</a:t>
            </a:r>
            <a:r>
              <a:rPr lang="ko-KR" altLang="en-US" sz="1000"/>
              <a:t> </a:t>
            </a:r>
            <a:r>
              <a:rPr lang="en-US" altLang="ko-KR" sz="1000"/>
              <a:t>VARIABLE</a:t>
            </a:r>
            <a:endParaRPr lang="ko-KR" altLang="en-US" sz="100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F875391-1D6C-4E91-8335-8823E1C893DF}"/>
              </a:ext>
            </a:extLst>
          </p:cNvPr>
          <p:cNvCxnSpPr>
            <a:cxnSpLocks/>
            <a:stCxn id="85" idx="2"/>
            <a:endCxn id="88" idx="0"/>
          </p:cNvCxnSpPr>
          <p:nvPr/>
        </p:nvCxnSpPr>
        <p:spPr>
          <a:xfrm flipH="1">
            <a:off x="1342116" y="3622322"/>
            <a:ext cx="10477" cy="26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순서도: 처리 97">
            <a:extLst>
              <a:ext uri="{FF2B5EF4-FFF2-40B4-BE49-F238E27FC236}">
                <a16:creationId xmlns:a16="http://schemas.microsoft.com/office/drawing/2014/main" id="{57E13AC0-AD74-4C58-8CEF-4DB585F12518}"/>
              </a:ext>
            </a:extLst>
          </p:cNvPr>
          <p:cNvSpPr/>
          <p:nvPr/>
        </p:nvSpPr>
        <p:spPr>
          <a:xfrm>
            <a:off x="2430693" y="3224197"/>
            <a:ext cx="1435138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result=</a:t>
            </a:r>
            <a:r>
              <a:rPr lang="en-US" altLang="ko-KR" sz="1000" err="1"/>
              <a:t>Double.parseDouble</a:t>
            </a:r>
            <a:r>
              <a:rPr lang="en-US" altLang="ko-KR" sz="1000"/>
              <a:t>(token)</a:t>
            </a:r>
            <a:endParaRPr lang="ko-KR" altLang="en-US" sz="10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DA86998-17CB-4F8C-88C2-91C9F127841E}"/>
              </a:ext>
            </a:extLst>
          </p:cNvPr>
          <p:cNvCxnSpPr>
            <a:cxnSpLocks/>
            <a:stCxn id="85" idx="3"/>
            <a:endCxn id="98" idx="1"/>
          </p:cNvCxnSpPr>
          <p:nvPr/>
        </p:nvCxnSpPr>
        <p:spPr>
          <a:xfrm>
            <a:off x="1899755" y="3382502"/>
            <a:ext cx="530938" cy="14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41720DD-AF11-4376-B618-CA0EB90BB0D9}"/>
              </a:ext>
            </a:extLst>
          </p:cNvPr>
          <p:cNvSpPr txBox="1"/>
          <p:nvPr/>
        </p:nvSpPr>
        <p:spPr>
          <a:xfrm>
            <a:off x="1849580" y="3135314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sp>
        <p:nvSpPr>
          <p:cNvPr id="105" name="순서도: 처리 104">
            <a:extLst>
              <a:ext uri="{FF2B5EF4-FFF2-40B4-BE49-F238E27FC236}">
                <a16:creationId xmlns:a16="http://schemas.microsoft.com/office/drawing/2014/main" id="{1F244C22-8EE0-4B82-B575-8165C159A115}"/>
              </a:ext>
            </a:extLst>
          </p:cNvPr>
          <p:cNvSpPr/>
          <p:nvPr/>
        </p:nvSpPr>
        <p:spPr>
          <a:xfrm>
            <a:off x="2430693" y="3956425"/>
            <a:ext cx="1435138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result=</a:t>
            </a:r>
            <a:r>
              <a:rPr lang="en-US" altLang="ko-KR" sz="1000" err="1"/>
              <a:t>findVar</a:t>
            </a:r>
            <a:r>
              <a:rPr lang="en-US" altLang="ko-KR" sz="1000"/>
              <a:t>(token)</a:t>
            </a:r>
            <a:endParaRPr lang="ko-KR" altLang="en-US" sz="100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A2AC7D9-0918-4770-9092-246EF7E6CCD9}"/>
              </a:ext>
            </a:extLst>
          </p:cNvPr>
          <p:cNvCxnSpPr>
            <a:cxnSpLocks/>
            <a:stCxn id="88" idx="3"/>
            <a:endCxn id="105" idx="1"/>
          </p:cNvCxnSpPr>
          <p:nvPr/>
        </p:nvCxnSpPr>
        <p:spPr>
          <a:xfrm>
            <a:off x="1925837" y="4124420"/>
            <a:ext cx="504856" cy="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9BFA086-3D69-4C19-9A85-2D71517BA04E}"/>
              </a:ext>
            </a:extLst>
          </p:cNvPr>
          <p:cNvSpPr txBox="1"/>
          <p:nvPr/>
        </p:nvSpPr>
        <p:spPr>
          <a:xfrm>
            <a:off x="1825497" y="3848325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FAD174-98BF-4BF5-8706-A37A1DE5AFF9}"/>
              </a:ext>
            </a:extLst>
          </p:cNvPr>
          <p:cNvSpPr txBox="1"/>
          <p:nvPr/>
        </p:nvSpPr>
        <p:spPr>
          <a:xfrm>
            <a:off x="979969" y="3604854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9519EC-2C97-4768-8AD8-CA406F5EC3CE}"/>
              </a:ext>
            </a:extLst>
          </p:cNvPr>
          <p:cNvSpPr txBox="1"/>
          <p:nvPr/>
        </p:nvSpPr>
        <p:spPr>
          <a:xfrm>
            <a:off x="5220539" y="3908187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break</a:t>
            </a:r>
            <a:endParaRPr lang="ko-KR" altLang="en-US" sz="110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D3CCA9E9-559B-408E-9CF8-373A3AB9212F}"/>
              </a:ext>
            </a:extLst>
          </p:cNvPr>
          <p:cNvCxnSpPr>
            <a:cxnSpLocks/>
            <a:stCxn id="105" idx="3"/>
            <a:endCxn id="67" idx="1"/>
          </p:cNvCxnSpPr>
          <p:nvPr/>
        </p:nvCxnSpPr>
        <p:spPr>
          <a:xfrm flipV="1">
            <a:off x="3865831" y="4124420"/>
            <a:ext cx="233503" cy="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3A87EFD-4E55-4612-B16A-E41674220F0C}"/>
              </a:ext>
            </a:extLst>
          </p:cNvPr>
          <p:cNvSpPr txBox="1"/>
          <p:nvPr/>
        </p:nvSpPr>
        <p:spPr>
          <a:xfrm>
            <a:off x="5195955" y="3192630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break</a:t>
            </a:r>
            <a:endParaRPr lang="ko-KR" altLang="en-US" sz="110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DFD081A-030E-422B-A676-80192927B4DC}"/>
              </a:ext>
            </a:extLst>
          </p:cNvPr>
          <p:cNvCxnSpPr>
            <a:cxnSpLocks/>
            <a:stCxn id="88" idx="2"/>
            <a:endCxn id="137" idx="0"/>
          </p:cNvCxnSpPr>
          <p:nvPr/>
        </p:nvCxnSpPr>
        <p:spPr>
          <a:xfrm>
            <a:off x="1342116" y="4364240"/>
            <a:ext cx="13945" cy="136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CAEF4EA-96B3-4219-A253-63A31BFEC733}"/>
              </a:ext>
            </a:extLst>
          </p:cNvPr>
          <p:cNvSpPr txBox="1"/>
          <p:nvPr/>
        </p:nvSpPr>
        <p:spPr>
          <a:xfrm>
            <a:off x="979969" y="4374234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  <p:sp>
        <p:nvSpPr>
          <p:cNvPr id="67" name="순서도: 종속 처리 66">
            <a:extLst>
              <a:ext uri="{FF2B5EF4-FFF2-40B4-BE49-F238E27FC236}">
                <a16:creationId xmlns:a16="http://schemas.microsoft.com/office/drawing/2014/main" id="{200C9BB3-7C2E-4999-927D-732687753C86}"/>
              </a:ext>
            </a:extLst>
          </p:cNvPr>
          <p:cNvSpPr/>
          <p:nvPr/>
        </p:nvSpPr>
        <p:spPr>
          <a:xfrm>
            <a:off x="4099334" y="3947156"/>
            <a:ext cx="1133387" cy="354528"/>
          </a:xfrm>
          <a:prstGeom prst="flowChartPredefined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err="1"/>
              <a:t>getToken</a:t>
            </a:r>
            <a:r>
              <a:rPr lang="en-US" altLang="ko-KR" sz="1000"/>
              <a:t>( )</a:t>
            </a:r>
          </a:p>
        </p:txBody>
      </p:sp>
      <p:sp>
        <p:nvSpPr>
          <p:cNvPr id="70" name="순서도: 종속 처리 69">
            <a:extLst>
              <a:ext uri="{FF2B5EF4-FFF2-40B4-BE49-F238E27FC236}">
                <a16:creationId xmlns:a16="http://schemas.microsoft.com/office/drawing/2014/main" id="{C1C59925-2827-4821-B5E9-31B32CCC5BB4}"/>
              </a:ext>
            </a:extLst>
          </p:cNvPr>
          <p:cNvSpPr/>
          <p:nvPr/>
        </p:nvSpPr>
        <p:spPr>
          <a:xfrm>
            <a:off x="4099333" y="3224197"/>
            <a:ext cx="1133387" cy="354528"/>
          </a:xfrm>
          <a:prstGeom prst="flowChartPredefined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err="1"/>
              <a:t>getToken</a:t>
            </a:r>
            <a:r>
              <a:rPr lang="en-US" altLang="ko-KR" sz="1000"/>
              <a:t>( )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8BE7988-3979-4B5C-9EA3-3A951DDBD0A4}"/>
              </a:ext>
            </a:extLst>
          </p:cNvPr>
          <p:cNvCxnSpPr>
            <a:stCxn id="98" idx="3"/>
            <a:endCxn id="70" idx="1"/>
          </p:cNvCxnSpPr>
          <p:nvPr/>
        </p:nvCxnSpPr>
        <p:spPr>
          <a:xfrm>
            <a:off x="3865831" y="3396924"/>
            <a:ext cx="233502" cy="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47460266-F23E-46D5-BA8F-10CA01C286F2}"/>
              </a:ext>
            </a:extLst>
          </p:cNvPr>
          <p:cNvCxnSpPr>
            <a:stCxn id="70" idx="3"/>
          </p:cNvCxnSpPr>
          <p:nvPr/>
        </p:nvCxnSpPr>
        <p:spPr>
          <a:xfrm flipH="1">
            <a:off x="1352592" y="3401461"/>
            <a:ext cx="3880128" cy="1687639"/>
          </a:xfrm>
          <a:prstGeom prst="bentConnector3">
            <a:avLst>
              <a:gd name="adj1" fmla="val -191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91CADFA-D9CF-48E5-A0EF-06C7B019C026}"/>
              </a:ext>
            </a:extLst>
          </p:cNvPr>
          <p:cNvCxnSpPr>
            <a:stCxn id="67" idx="3"/>
          </p:cNvCxnSpPr>
          <p:nvPr/>
        </p:nvCxnSpPr>
        <p:spPr>
          <a:xfrm>
            <a:off x="5232721" y="4124420"/>
            <a:ext cx="745212" cy="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3353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717" y="669380"/>
            <a:ext cx="10077557" cy="733914"/>
          </a:xfrm>
        </p:spPr>
        <p:txBody>
          <a:bodyPr/>
          <a:lstStyle/>
          <a:p>
            <a:pPr lvl="0">
              <a:defRPr/>
            </a:pPr>
            <a:r>
              <a:rPr lang="ko-KR" altLang="en-US" sz="3400"/>
              <a:t>제</a:t>
            </a:r>
            <a:r>
              <a:rPr lang="en-US" altLang="ko-KR" sz="3400"/>
              <a:t> 2</a:t>
            </a:r>
            <a:r>
              <a:rPr lang="ko-KR" altLang="en-US" sz="3400"/>
              <a:t>장 재귀 용법을 활용한 파서 </a:t>
            </a:r>
            <a:r>
              <a:rPr lang="ko-KR" altLang="en-US" sz="3400">
                <a:solidFill>
                  <a:srgbClr val="FF0000"/>
                </a:solidFill>
              </a:rPr>
              <a:t>확장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717" y="1448558"/>
            <a:ext cx="10077557" cy="4870764"/>
          </a:xfrm>
        </p:spPr>
        <p:txBody>
          <a:bodyPr/>
          <a:lstStyle/>
          <a:p>
            <a:pPr marL="285600" indent="-285600">
              <a:buFont typeface="Wingdings"/>
              <a:buChar char="v"/>
              <a:defRPr/>
            </a:pPr>
            <a:r>
              <a:rPr lang="en-US" altLang="ko-KR">
                <a:solidFill>
                  <a:srgbClr val="0070C0"/>
                </a:solidFill>
              </a:rPr>
              <a:t>STRING</a:t>
            </a:r>
            <a:r>
              <a:rPr lang="ko-KR" altLang="en-US">
                <a:solidFill>
                  <a:srgbClr val="0070C0"/>
                </a:solidFill>
              </a:rPr>
              <a:t>이라 불리는 문자열 형태의 토큰 추가</a:t>
            </a:r>
            <a:endParaRPr lang="en-US" altLang="ko-KR">
              <a:solidFill>
                <a:srgbClr val="0070C0"/>
              </a:solidFill>
            </a:endParaRPr>
          </a:p>
          <a:p>
            <a:pPr marL="342900" indent="-342900">
              <a:buFont typeface="Wingdings"/>
              <a:buChar char="v"/>
              <a:defRPr/>
            </a:pPr>
            <a:r>
              <a:rPr lang="ko-KR" altLang="en-US"/>
              <a:t>덧셈</a:t>
            </a:r>
            <a:r>
              <a:rPr lang="en-US" altLang="ko-KR"/>
              <a:t>, </a:t>
            </a:r>
            <a:r>
              <a:rPr lang="ko-KR" altLang="en-US"/>
              <a:t>뺄셈</a:t>
            </a:r>
            <a:r>
              <a:rPr lang="en-US" altLang="ko-KR"/>
              <a:t>, </a:t>
            </a:r>
            <a:r>
              <a:rPr lang="ko-KR" altLang="en-US"/>
              <a:t>곱셈 연산 가능</a:t>
            </a:r>
            <a:endParaRPr lang="en-US" altLang="ko-KR"/>
          </a:p>
          <a:p>
            <a:pPr marL="342900" indent="-342900">
              <a:buFont typeface="Wingdings"/>
              <a:buChar char="v"/>
              <a:defRPr/>
            </a:pPr>
            <a:endParaRPr lang="en-US" altLang="ko-KR"/>
          </a:p>
          <a:p>
            <a:pPr marL="342900" indent="-342900">
              <a:buFont typeface="Wingdings"/>
              <a:buChar char="v"/>
              <a:defRPr/>
            </a:pPr>
            <a:r>
              <a:rPr lang="en-US" altLang="ko-KR"/>
              <a:t>Ex) a=“one”, b=“two” </a:t>
            </a:r>
            <a:r>
              <a:rPr lang="ko-KR" altLang="en-US"/>
              <a:t>일 때</a:t>
            </a:r>
            <a:endParaRPr lang="en-US" altLang="ko-KR"/>
          </a:p>
          <a:p>
            <a:pPr marL="342900" indent="-342900">
              <a:buFont typeface="Wingdings"/>
              <a:buChar char="v"/>
              <a:defRPr/>
            </a:pPr>
            <a:r>
              <a:rPr lang="en-US" altLang="ko-KR"/>
              <a:t>c=</a:t>
            </a:r>
            <a:r>
              <a:rPr lang="en-US" altLang="ko-KR" err="1"/>
              <a:t>a+b</a:t>
            </a:r>
            <a:r>
              <a:rPr lang="en-US" altLang="ko-KR"/>
              <a:t>=“</a:t>
            </a:r>
            <a:r>
              <a:rPr lang="en-US" altLang="ko-KR" err="1"/>
              <a:t>onetwo</a:t>
            </a:r>
            <a:r>
              <a:rPr lang="en-US" altLang="ko-KR"/>
              <a:t>”</a:t>
            </a:r>
          </a:p>
          <a:p>
            <a:pPr marL="342900" indent="-342900">
              <a:buFont typeface="Wingdings"/>
              <a:buChar char="v"/>
              <a:defRPr/>
            </a:pPr>
            <a:r>
              <a:rPr lang="en-US" altLang="ko-KR"/>
              <a:t>c-a=“two”</a:t>
            </a:r>
          </a:p>
          <a:p>
            <a:pPr marL="342900" indent="-342900">
              <a:buFont typeface="Wingdings"/>
              <a:buChar char="v"/>
              <a:defRPr/>
            </a:pPr>
            <a:r>
              <a:rPr lang="en-US" altLang="ko-KR"/>
              <a:t>a</a:t>
            </a:r>
            <a:r>
              <a:rPr lang="ko-KR" altLang="en-US"/>
              <a:t>*</a:t>
            </a:r>
            <a:r>
              <a:rPr lang="en-US" altLang="ko-KR"/>
              <a:t>2=“</a:t>
            </a:r>
            <a:r>
              <a:rPr lang="en-US" altLang="ko-KR" err="1"/>
              <a:t>oneone</a:t>
            </a:r>
            <a:r>
              <a:rPr lang="en-US" altLang="ko-KR"/>
              <a:t>”</a:t>
            </a:r>
          </a:p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587473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717" y="669380"/>
            <a:ext cx="10077557" cy="733914"/>
          </a:xfrm>
        </p:spPr>
        <p:txBody>
          <a:bodyPr/>
          <a:lstStyle/>
          <a:p>
            <a:pPr lvl="0">
              <a:defRPr/>
            </a:pPr>
            <a:r>
              <a:rPr lang="ko-KR" altLang="en-US" sz="3400"/>
              <a:t>제</a:t>
            </a:r>
            <a:r>
              <a:rPr lang="en-US" altLang="ko-KR" sz="3400"/>
              <a:t> 2</a:t>
            </a:r>
            <a:r>
              <a:rPr lang="ko-KR" altLang="en-US" sz="3400"/>
              <a:t>장 재귀 용법을 활용한 파서 </a:t>
            </a:r>
            <a:r>
              <a:rPr lang="ko-KR" altLang="en-US" sz="3400">
                <a:solidFill>
                  <a:srgbClr val="FF0000"/>
                </a:solidFill>
              </a:rPr>
              <a:t>확장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717" y="1448558"/>
            <a:ext cx="10077557" cy="4870764"/>
          </a:xfrm>
        </p:spPr>
        <p:txBody>
          <a:bodyPr/>
          <a:lstStyle/>
          <a:p>
            <a:pPr marL="285600" indent="-285600">
              <a:buFont typeface="Wingdings"/>
              <a:buChar char="v"/>
              <a:defRPr/>
            </a:pPr>
            <a:r>
              <a:rPr lang="ko-KR" altLang="en-US">
                <a:solidFill>
                  <a:srgbClr val="0070C0"/>
                </a:solidFill>
              </a:rPr>
              <a:t>상세규칙</a:t>
            </a:r>
            <a:endParaRPr lang="en-US" altLang="ko-KR">
              <a:solidFill>
                <a:srgbClr val="0070C0"/>
              </a:solidFill>
            </a:endParaRPr>
          </a:p>
          <a:p>
            <a:pPr marL="285600" indent="-285600">
              <a:buFont typeface="Wingdings"/>
              <a:buChar char="v"/>
              <a:defRPr/>
            </a:pPr>
            <a:r>
              <a:rPr lang="en-US" altLang="ko-KR"/>
              <a:t>STRING</a:t>
            </a:r>
            <a:r>
              <a:rPr lang="ko-KR" altLang="en-US"/>
              <a:t>형 입력 시 반드시 </a:t>
            </a:r>
            <a:r>
              <a:rPr lang="en-US" altLang="ko-KR"/>
              <a:t>“</a:t>
            </a:r>
            <a:r>
              <a:rPr lang="ko-KR" altLang="en-US"/>
              <a:t>큰 따옴표</a:t>
            </a:r>
            <a:r>
              <a:rPr lang="en-US" altLang="ko-KR"/>
              <a:t>”</a:t>
            </a:r>
            <a:r>
              <a:rPr lang="ko-KR" altLang="en-US"/>
              <a:t>로 둘러쌓아야 한다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 marL="285600" indent="-285600">
              <a:buFont typeface="Wingdings"/>
              <a:buChar char="v"/>
              <a:defRPr/>
            </a:pPr>
            <a:r>
              <a:rPr lang="ko-KR" altLang="en-US"/>
              <a:t>왼쪽 피연산자에 없는 문자를 빼는 경우 값의 변화가 없다</a:t>
            </a:r>
            <a:r>
              <a:rPr lang="en-US" altLang="ko-KR"/>
              <a:t>.</a:t>
            </a:r>
          </a:p>
          <a:p>
            <a:pPr lvl="1" indent="0">
              <a:buNone/>
              <a:defRPr/>
            </a:pPr>
            <a:r>
              <a:rPr lang="en-US" altLang="ko-KR"/>
              <a:t>   ex) “one” - ”a” = “one”</a:t>
            </a:r>
          </a:p>
          <a:p>
            <a:pPr lvl="1" indent="0">
              <a:buNone/>
              <a:defRPr/>
            </a:pPr>
            <a:endParaRPr lang="en-US" altLang="ko-KR"/>
          </a:p>
          <a:p>
            <a:pPr marL="285750" lvl="1" indent="-285750">
              <a:buFont typeface="Wingdings" panose="05000000000000000000" pitchFamily="2" charset="2"/>
              <a:buChar char="v"/>
              <a:defRPr/>
            </a:pPr>
            <a:r>
              <a:rPr lang="ko-KR" altLang="en-US"/>
              <a:t>곱 연산 시 두 피연산자 중 하나는 반드시 숫자여야 한다</a:t>
            </a:r>
            <a:r>
              <a:rPr lang="en-US" altLang="ko-KR"/>
              <a:t>.   </a:t>
            </a:r>
          </a:p>
          <a:p>
            <a:pPr lvl="1" indent="0">
              <a:buNone/>
              <a:defRPr/>
            </a:pPr>
            <a:r>
              <a:rPr lang="en-US" altLang="ko-KR"/>
              <a:t>   ex) “one” </a:t>
            </a:r>
            <a:r>
              <a:rPr lang="ko-KR" altLang="en-US"/>
              <a:t>* </a:t>
            </a:r>
            <a:r>
              <a:rPr lang="en-US" altLang="ko-KR"/>
              <a:t>2 , 2 </a:t>
            </a:r>
            <a:r>
              <a:rPr lang="ko-KR" altLang="en-US"/>
              <a:t>*  </a:t>
            </a:r>
            <a:r>
              <a:rPr lang="en-US" altLang="ko-KR"/>
              <a:t>”one” </a:t>
            </a:r>
            <a:r>
              <a:rPr lang="ko-KR" altLang="en-US"/>
              <a:t>가능 </a:t>
            </a:r>
            <a:r>
              <a:rPr lang="en-US" altLang="ko-KR"/>
              <a:t>“one” </a:t>
            </a:r>
            <a:r>
              <a:rPr lang="ko-KR" altLang="en-US"/>
              <a:t>* </a:t>
            </a:r>
            <a:r>
              <a:rPr lang="en-US" altLang="ko-KR"/>
              <a:t>”two” </a:t>
            </a:r>
            <a:r>
              <a:rPr lang="ko-KR" altLang="en-US"/>
              <a:t>불가능</a:t>
            </a:r>
            <a:endParaRPr lang="en-US" altLang="ko-KR"/>
          </a:p>
          <a:p>
            <a:pPr marL="285750" lvl="1" indent="-285750">
              <a:buFont typeface="Wingdings" panose="05000000000000000000" pitchFamily="2" charset="2"/>
              <a:buChar char="v"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801443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717" y="624115"/>
            <a:ext cx="10077557" cy="733914"/>
          </a:xfrm>
        </p:spPr>
        <p:txBody>
          <a:bodyPr/>
          <a:lstStyle/>
          <a:p>
            <a:pPr lvl="0">
              <a:defRPr/>
            </a:pPr>
            <a:r>
              <a:rPr lang="ko-KR" altLang="en-US" sz="3400"/>
              <a:t>제</a:t>
            </a:r>
            <a:r>
              <a:rPr lang="en-US" altLang="ko-KR" sz="3400"/>
              <a:t> 2</a:t>
            </a:r>
            <a:r>
              <a:rPr lang="ko-KR" altLang="en-US" sz="3400"/>
              <a:t>장 재귀 용법을 활용한 파서 </a:t>
            </a:r>
            <a:r>
              <a:rPr lang="ko-KR" altLang="en-US" sz="3400">
                <a:solidFill>
                  <a:srgbClr val="FF0000"/>
                </a:solidFill>
              </a:rPr>
              <a:t>확장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717" y="1448558"/>
            <a:ext cx="10284121" cy="4870764"/>
          </a:xfrm>
        </p:spPr>
        <p:txBody>
          <a:bodyPr/>
          <a:lstStyle/>
          <a:p>
            <a:pPr marL="285750" lvl="1" indent="-285750">
              <a:buFont typeface="Wingdings" panose="05000000000000000000" pitchFamily="2" charset="2"/>
              <a:buChar char="v"/>
              <a:defRPr/>
            </a:pPr>
            <a:r>
              <a:rPr lang="ko-KR" altLang="en-US">
                <a:solidFill>
                  <a:srgbClr val="0070C0"/>
                </a:solidFill>
              </a:rPr>
              <a:t>구현 방법</a:t>
            </a:r>
            <a:endParaRPr lang="en-US" altLang="ko-KR">
              <a:solidFill>
                <a:srgbClr val="0070C0"/>
              </a:solidFill>
            </a:endParaRPr>
          </a:p>
          <a:p>
            <a:pPr lvl="1" indent="0">
              <a:buNone/>
              <a:defRPr/>
            </a:pPr>
            <a:r>
              <a:rPr lang="ko-KR" altLang="en-US">
                <a:solidFill>
                  <a:srgbClr val="0070C0"/>
                </a:solidFill>
              </a:rPr>
              <a:t>기존 코드는 </a:t>
            </a:r>
            <a:r>
              <a:rPr lang="en-US" altLang="ko-KR">
                <a:solidFill>
                  <a:srgbClr val="0070C0"/>
                </a:solidFill>
              </a:rPr>
              <a:t>result </a:t>
            </a:r>
            <a:r>
              <a:rPr lang="ko-KR" altLang="en-US">
                <a:solidFill>
                  <a:srgbClr val="0070C0"/>
                </a:solidFill>
              </a:rPr>
              <a:t>값이 </a:t>
            </a:r>
            <a:r>
              <a:rPr lang="en-US" altLang="ko-KR">
                <a:solidFill>
                  <a:srgbClr val="0070C0"/>
                </a:solidFill>
              </a:rPr>
              <a:t>Double</a:t>
            </a:r>
            <a:r>
              <a:rPr lang="ko-KR" altLang="en-US">
                <a:solidFill>
                  <a:srgbClr val="0070C0"/>
                </a:solidFill>
              </a:rPr>
              <a:t>형임</a:t>
            </a:r>
            <a:endParaRPr lang="en-US" altLang="ko-KR">
              <a:solidFill>
                <a:srgbClr val="0070C0"/>
              </a:solidFill>
            </a:endParaRPr>
          </a:p>
          <a:p>
            <a:pPr lvl="1" indent="0">
              <a:buNone/>
              <a:defRPr/>
            </a:pPr>
            <a:r>
              <a:rPr lang="en-US" altLang="ko-KR">
                <a:solidFill>
                  <a:srgbClr val="0070C0"/>
                </a:solidFill>
              </a:rPr>
              <a:t>“abc12”</a:t>
            </a:r>
            <a:r>
              <a:rPr lang="ko-KR" altLang="en-US">
                <a:solidFill>
                  <a:srgbClr val="0070C0"/>
                </a:solidFill>
              </a:rPr>
              <a:t>와 같은 순수 숫자 문자열이 아닌 문자열은 </a:t>
            </a:r>
            <a:r>
              <a:rPr lang="en-US" altLang="ko-KR">
                <a:solidFill>
                  <a:srgbClr val="0070C0"/>
                </a:solidFill>
              </a:rPr>
              <a:t>Double</a:t>
            </a:r>
            <a:r>
              <a:rPr lang="ko-KR" altLang="en-US">
                <a:solidFill>
                  <a:srgbClr val="0070C0"/>
                </a:solidFill>
              </a:rPr>
              <a:t>형으로 변환할 수 없는 문제 발생</a:t>
            </a:r>
            <a:endParaRPr lang="en-US" altLang="ko-KR">
              <a:solidFill>
                <a:srgbClr val="0070C0"/>
              </a:solidFill>
            </a:endParaRPr>
          </a:p>
          <a:p>
            <a:pPr lvl="1" indent="0">
              <a:buNone/>
              <a:defRPr/>
            </a:pPr>
            <a:endParaRPr lang="en-US" altLang="ko-KR">
              <a:solidFill>
                <a:srgbClr val="0070C0"/>
              </a:solidFill>
            </a:endParaRPr>
          </a:p>
          <a:p>
            <a:pPr lvl="1" indent="0">
              <a:buNone/>
              <a:defRPr/>
            </a:pPr>
            <a:r>
              <a:rPr lang="en-US" altLang="ko-KR">
                <a:solidFill>
                  <a:srgbClr val="0070C0"/>
                </a:solidFill>
              </a:rPr>
              <a:t>-&gt; </a:t>
            </a:r>
            <a:r>
              <a:rPr lang="ko-KR" altLang="en-US">
                <a:solidFill>
                  <a:srgbClr val="0070C0"/>
                </a:solidFill>
              </a:rPr>
              <a:t>프로그램의 기본적인 자료형은 모두 </a:t>
            </a:r>
            <a:r>
              <a:rPr lang="en-US" altLang="ko-KR">
                <a:solidFill>
                  <a:srgbClr val="0070C0"/>
                </a:solidFill>
              </a:rPr>
              <a:t>String</a:t>
            </a:r>
            <a:r>
              <a:rPr lang="ko-KR" altLang="en-US">
                <a:solidFill>
                  <a:srgbClr val="0070C0"/>
                </a:solidFill>
              </a:rPr>
              <a:t>형으로 바꾸고</a:t>
            </a:r>
            <a:r>
              <a:rPr lang="en-US" altLang="ko-KR">
                <a:solidFill>
                  <a:srgbClr val="0070C0"/>
                </a:solidFill>
              </a:rPr>
              <a:t>,</a:t>
            </a:r>
            <a:r>
              <a:rPr lang="ko-KR" altLang="en-US">
                <a:solidFill>
                  <a:srgbClr val="0070C0"/>
                </a:solidFill>
              </a:rPr>
              <a:t> 숫자인 경우 연산 수행 시에만 </a:t>
            </a:r>
            <a:r>
              <a:rPr lang="en-US" altLang="ko-KR">
                <a:solidFill>
                  <a:srgbClr val="0070C0"/>
                </a:solidFill>
              </a:rPr>
              <a:t>Double</a:t>
            </a:r>
            <a:r>
              <a:rPr lang="ko-KR" altLang="en-US">
                <a:solidFill>
                  <a:srgbClr val="0070C0"/>
                </a:solidFill>
              </a:rPr>
              <a:t>형으로 변환하여 계산함</a:t>
            </a:r>
            <a:endParaRPr lang="en-US" altLang="ko-KR">
              <a:solidFill>
                <a:srgbClr val="0070C0"/>
              </a:solidFill>
            </a:endParaRPr>
          </a:p>
          <a:p>
            <a:pPr marL="285750" lvl="1" indent="-285750">
              <a:buFont typeface="Wingdings" panose="05000000000000000000" pitchFamily="2" charset="2"/>
              <a:buChar char="v"/>
              <a:defRPr/>
            </a:pPr>
            <a:endParaRPr lang="en-US" altLang="ko-KR">
              <a:solidFill>
                <a:srgbClr val="0070C0"/>
              </a:solidFill>
            </a:endParaRPr>
          </a:p>
          <a:p>
            <a:pPr marL="342900" lvl="1" indent="-342900">
              <a:buFont typeface="+mj-lt"/>
              <a:buAutoNum type="arabicPeriod"/>
              <a:defRPr/>
            </a:pPr>
            <a:r>
              <a:rPr lang="en-US" altLang="ko-KR"/>
              <a:t>STRING </a:t>
            </a:r>
            <a:r>
              <a:rPr lang="ko-KR" altLang="en-US"/>
              <a:t>토큰 타입 정의</a:t>
            </a:r>
            <a:endParaRPr lang="en-US" altLang="ko-KR"/>
          </a:p>
          <a:p>
            <a:pPr marL="342900" lvl="1" indent="-342900">
              <a:buFont typeface="+mj-lt"/>
              <a:buAutoNum type="arabicPeriod"/>
              <a:defRPr/>
            </a:pPr>
            <a:endParaRPr lang="en-US" altLang="ko-KR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4F6ED0B-A188-4AE0-A805-91BBDFEAC935}"/>
              </a:ext>
            </a:extLst>
          </p:cNvPr>
          <p:cNvGrpSpPr/>
          <p:nvPr/>
        </p:nvGrpSpPr>
        <p:grpSpPr>
          <a:xfrm>
            <a:off x="1016467" y="4371625"/>
            <a:ext cx="3763763" cy="1703249"/>
            <a:chOff x="4330035" y="1438303"/>
            <a:chExt cx="3088433" cy="128623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F9E955D-66D7-41A9-9A4C-AE1070CA49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228" t="13863" r="16016" b="6695"/>
            <a:stretch/>
          </p:blipFill>
          <p:spPr>
            <a:xfrm>
              <a:off x="4330035" y="1438303"/>
              <a:ext cx="3088433" cy="1240971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B7D25DC-F724-44BB-BCA4-62FE0A13262A}"/>
                </a:ext>
              </a:extLst>
            </p:cNvPr>
            <p:cNvSpPr/>
            <p:nvPr/>
          </p:nvSpPr>
          <p:spPr>
            <a:xfrm>
              <a:off x="4395348" y="2443326"/>
              <a:ext cx="2957805" cy="2812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108775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717" y="624115"/>
            <a:ext cx="10077557" cy="733914"/>
          </a:xfrm>
        </p:spPr>
        <p:txBody>
          <a:bodyPr/>
          <a:lstStyle/>
          <a:p>
            <a:pPr lvl="0">
              <a:defRPr/>
            </a:pPr>
            <a:r>
              <a:rPr lang="ko-KR" altLang="en-US" sz="3400"/>
              <a:t>제</a:t>
            </a:r>
            <a:r>
              <a:rPr lang="en-US" altLang="ko-KR" sz="3400"/>
              <a:t> 2</a:t>
            </a:r>
            <a:r>
              <a:rPr lang="ko-KR" altLang="en-US" sz="3400"/>
              <a:t>장 재귀 용법을 활용한 파서 </a:t>
            </a:r>
            <a:r>
              <a:rPr lang="ko-KR" altLang="en-US" sz="3400">
                <a:solidFill>
                  <a:srgbClr val="FF0000"/>
                </a:solidFill>
              </a:rPr>
              <a:t>확장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717" y="1448558"/>
            <a:ext cx="10284121" cy="4870764"/>
          </a:xfrm>
        </p:spPr>
        <p:txBody>
          <a:bodyPr/>
          <a:lstStyle/>
          <a:p>
            <a:pPr lvl="1" indent="0">
              <a:buNone/>
              <a:defRPr/>
            </a:pPr>
            <a:r>
              <a:rPr lang="en-US" altLang="ko-KR"/>
              <a:t>2. </a:t>
            </a:r>
            <a:r>
              <a:rPr lang="ko-KR" altLang="en-US"/>
              <a:t>문자열을 인식하도록 </a:t>
            </a:r>
            <a:r>
              <a:rPr lang="en-US" altLang="ko-KR" err="1"/>
              <a:t>getToken</a:t>
            </a:r>
            <a:r>
              <a:rPr lang="en-US" altLang="ko-KR"/>
              <a:t>( ) </a:t>
            </a:r>
            <a:r>
              <a:rPr lang="ko-KR" altLang="en-US"/>
              <a:t>강화</a:t>
            </a:r>
            <a:endParaRPr lang="en-US" altLang="ko-KR"/>
          </a:p>
          <a:p>
            <a:pPr lvl="1" indent="0">
              <a:buNone/>
              <a:defRPr/>
            </a:pPr>
            <a:endParaRPr lang="en-US" altLang="ko-KR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B9E72E2-A419-402A-A36E-A34D4141618E}"/>
              </a:ext>
            </a:extLst>
          </p:cNvPr>
          <p:cNvGrpSpPr/>
          <p:nvPr/>
        </p:nvGrpSpPr>
        <p:grpSpPr>
          <a:xfrm>
            <a:off x="793918" y="2256993"/>
            <a:ext cx="6440904" cy="3143400"/>
            <a:chOff x="892403" y="2071396"/>
            <a:chExt cx="5203597" cy="238358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8ADB420-3D1F-4A07-A658-C6C619E28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2403" y="2071396"/>
              <a:ext cx="5203597" cy="2383583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28CC90A-CB93-4FE3-82D7-F6152FB6AAFD}"/>
                </a:ext>
              </a:extLst>
            </p:cNvPr>
            <p:cNvSpPr/>
            <p:nvPr/>
          </p:nvSpPr>
          <p:spPr>
            <a:xfrm>
              <a:off x="1455576" y="2071396"/>
              <a:ext cx="587828" cy="18661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D9CDE580-70EA-4719-B35B-59A142A36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906" y="1998966"/>
            <a:ext cx="2941272" cy="1119515"/>
          </a:xfrm>
          <a:prstGeom prst="rect">
            <a:avLst/>
          </a:prstGeom>
        </p:spPr>
      </p:pic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7423F2E6-8972-4421-8066-EE6389C9F22B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H="1">
            <a:off x="4774173" y="-662377"/>
            <a:ext cx="238362" cy="6077103"/>
          </a:xfrm>
          <a:prstGeom prst="curvedConnector4">
            <a:avLst>
              <a:gd name="adj1" fmla="val -95905"/>
              <a:gd name="adj2" fmla="val 5299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50925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717" y="624115"/>
            <a:ext cx="10077557" cy="733914"/>
          </a:xfrm>
        </p:spPr>
        <p:txBody>
          <a:bodyPr/>
          <a:lstStyle/>
          <a:p>
            <a:pPr lvl="0">
              <a:defRPr/>
            </a:pPr>
            <a:r>
              <a:rPr lang="ko-KR" altLang="en-US" sz="3400"/>
              <a:t>제</a:t>
            </a:r>
            <a:r>
              <a:rPr lang="en-US" altLang="ko-KR" sz="3400"/>
              <a:t> 2</a:t>
            </a:r>
            <a:r>
              <a:rPr lang="ko-KR" altLang="en-US" sz="3400"/>
              <a:t>장 재귀 용법을 활용한 파서 </a:t>
            </a:r>
            <a:r>
              <a:rPr lang="ko-KR" altLang="en-US" sz="3400">
                <a:solidFill>
                  <a:srgbClr val="FF0000"/>
                </a:solidFill>
              </a:rPr>
              <a:t>확장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717" y="1448558"/>
            <a:ext cx="10284121" cy="4870764"/>
          </a:xfrm>
        </p:spPr>
        <p:txBody>
          <a:bodyPr/>
          <a:lstStyle/>
          <a:p>
            <a:pPr lvl="1" indent="0">
              <a:buNone/>
              <a:defRPr/>
            </a:pPr>
            <a:r>
              <a:rPr lang="en-US" altLang="ko-KR"/>
              <a:t>3. atom( ) </a:t>
            </a:r>
            <a:r>
              <a:rPr lang="ko-KR" altLang="en-US"/>
              <a:t>내부에 </a:t>
            </a:r>
            <a:r>
              <a:rPr lang="en-US" altLang="ko-KR"/>
              <a:t>STRING </a:t>
            </a:r>
            <a:r>
              <a:rPr lang="ko-KR" altLang="en-US"/>
              <a:t>토큰을 다루는 새로운 케이스 추가</a:t>
            </a:r>
            <a:endParaRPr lang="en-US" altLang="ko-KR"/>
          </a:p>
          <a:p>
            <a:pPr lvl="1" indent="0">
              <a:buNone/>
              <a:defRPr/>
            </a:pP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482CF9-AD29-4BA1-8B29-C17121B404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6" t="1" b="1184"/>
          <a:stretch/>
        </p:blipFill>
        <p:spPr>
          <a:xfrm>
            <a:off x="923728" y="1943537"/>
            <a:ext cx="4080425" cy="47465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87061E8-4E03-4A76-B5B3-C7253418BA89}"/>
              </a:ext>
            </a:extLst>
          </p:cNvPr>
          <p:cNvSpPr/>
          <p:nvPr/>
        </p:nvSpPr>
        <p:spPr>
          <a:xfrm>
            <a:off x="1390261" y="4954555"/>
            <a:ext cx="1688841" cy="7371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42582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717" y="624115"/>
            <a:ext cx="10077557" cy="733914"/>
          </a:xfrm>
        </p:spPr>
        <p:txBody>
          <a:bodyPr/>
          <a:lstStyle/>
          <a:p>
            <a:pPr lvl="0">
              <a:defRPr/>
            </a:pPr>
            <a:r>
              <a:rPr lang="ko-KR" altLang="en-US" sz="3400"/>
              <a:t>제</a:t>
            </a:r>
            <a:r>
              <a:rPr lang="en-US" altLang="ko-KR" sz="3400"/>
              <a:t> 2</a:t>
            </a:r>
            <a:r>
              <a:rPr lang="ko-KR" altLang="en-US" sz="3400"/>
              <a:t>장 재귀 용법을 활용한 파서 </a:t>
            </a:r>
            <a:r>
              <a:rPr lang="ko-KR" altLang="en-US" sz="3400">
                <a:solidFill>
                  <a:srgbClr val="FF0000"/>
                </a:solidFill>
              </a:rPr>
              <a:t>확장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717" y="1448558"/>
            <a:ext cx="10284121" cy="4870764"/>
          </a:xfrm>
        </p:spPr>
        <p:txBody>
          <a:bodyPr/>
          <a:lstStyle/>
          <a:p>
            <a:pPr lvl="1" indent="0">
              <a:buNone/>
              <a:defRPr/>
            </a:pPr>
            <a:r>
              <a:rPr lang="en-US" altLang="ko-KR"/>
              <a:t>4. </a:t>
            </a:r>
            <a:r>
              <a:rPr lang="ko-KR" altLang="en-US"/>
              <a:t>숫자 문자열인지 판별하는 함수 추가</a:t>
            </a:r>
            <a:endParaRPr lang="en-US" altLang="ko-KR"/>
          </a:p>
          <a:p>
            <a:pPr lvl="1" indent="0">
              <a:buNone/>
              <a:defRPr/>
            </a:pPr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FA4C0F-5E69-4B28-9CA9-3143F9C52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33"/>
          <a:stretch/>
        </p:blipFill>
        <p:spPr>
          <a:xfrm>
            <a:off x="892851" y="2180185"/>
            <a:ext cx="5601455" cy="28140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F22D06-EE27-477A-AD93-D49C320285CB}"/>
              </a:ext>
            </a:extLst>
          </p:cNvPr>
          <p:cNvSpPr txBox="1"/>
          <p:nvPr/>
        </p:nvSpPr>
        <p:spPr>
          <a:xfrm>
            <a:off x="6917426" y="2461655"/>
            <a:ext cx="4824919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1600"/>
          </a:p>
          <a:p>
            <a:r>
              <a:rPr lang="ko-KR" altLang="en-US" sz="1600"/>
              <a:t>숫자 문자열이라면 형변환시 오류가 발생하지 않음</a:t>
            </a:r>
            <a:r>
              <a:rPr lang="en-US" altLang="ko-KR" sz="1600"/>
              <a:t> </a:t>
            </a:r>
            <a:r>
              <a:rPr lang="ko-KR" altLang="en-US" sz="1600"/>
              <a:t>일반 문자열은 오류가 발생</a:t>
            </a:r>
            <a:endParaRPr lang="en-US" altLang="ko-KR" sz="1600"/>
          </a:p>
          <a:p>
            <a:endParaRPr lang="en-US" altLang="ko-KR" sz="1600"/>
          </a:p>
          <a:p>
            <a:r>
              <a:rPr lang="en-US" altLang="ko-KR" sz="1600"/>
              <a:t>-&gt;</a:t>
            </a:r>
            <a:r>
              <a:rPr lang="en-US" altLang="ko-KR" sz="1600" err="1"/>
              <a:t>try~catch</a:t>
            </a:r>
            <a:r>
              <a:rPr lang="ko-KR" altLang="en-US" sz="1600"/>
              <a:t>문을 이용하여 예외처리 부분에 </a:t>
            </a:r>
            <a:r>
              <a:rPr lang="en-US" altLang="ko-KR" sz="1600"/>
              <a:t>false</a:t>
            </a:r>
            <a:r>
              <a:rPr lang="ko-KR" altLang="en-US" sz="1600"/>
              <a:t>를 </a:t>
            </a:r>
            <a:r>
              <a:rPr lang="ko-KR" altLang="en-US" sz="1600" err="1"/>
              <a:t>리턴함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39344863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717" y="624115"/>
            <a:ext cx="10077557" cy="733914"/>
          </a:xfrm>
        </p:spPr>
        <p:txBody>
          <a:bodyPr/>
          <a:lstStyle/>
          <a:p>
            <a:pPr lvl="0">
              <a:defRPr/>
            </a:pPr>
            <a:r>
              <a:rPr lang="ko-KR" altLang="en-US" sz="3400"/>
              <a:t>제</a:t>
            </a:r>
            <a:r>
              <a:rPr lang="en-US" altLang="ko-KR" sz="3400"/>
              <a:t> 2</a:t>
            </a:r>
            <a:r>
              <a:rPr lang="ko-KR" altLang="en-US" sz="3400"/>
              <a:t>장 재귀 용법을 활용한 파서 </a:t>
            </a:r>
            <a:r>
              <a:rPr lang="ko-KR" altLang="en-US" sz="3400">
                <a:solidFill>
                  <a:srgbClr val="FF0000"/>
                </a:solidFill>
              </a:rPr>
              <a:t>확장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717" y="1448558"/>
            <a:ext cx="10284121" cy="4870764"/>
          </a:xfrm>
        </p:spPr>
        <p:txBody>
          <a:bodyPr/>
          <a:lstStyle/>
          <a:p>
            <a:pPr lvl="1" indent="0">
              <a:buNone/>
              <a:defRPr/>
            </a:pPr>
            <a:r>
              <a:rPr lang="en-US" altLang="ko-KR"/>
              <a:t>5. </a:t>
            </a:r>
            <a:r>
              <a:rPr lang="ko-KR" altLang="en-US"/>
              <a:t>연산 수행 부분인 </a:t>
            </a:r>
            <a:r>
              <a:rPr lang="en-US" altLang="ko-KR"/>
              <a:t>evalExp2( )~evalExp5( ) </a:t>
            </a:r>
            <a:r>
              <a:rPr lang="ko-KR" altLang="en-US"/>
              <a:t>수정</a:t>
            </a:r>
            <a:endParaRPr lang="en-US" altLang="ko-KR"/>
          </a:p>
          <a:p>
            <a:pPr lvl="1" indent="0">
              <a:buNone/>
              <a:defRPr/>
            </a:pPr>
            <a:r>
              <a:rPr lang="en-US" altLang="ko-KR"/>
              <a:t> </a:t>
            </a:r>
          </a:p>
          <a:p>
            <a:pPr lvl="1" indent="0">
              <a:buNone/>
              <a:defRPr/>
            </a:pPr>
            <a:r>
              <a:rPr lang="en-US" altLang="ko-KR"/>
              <a:t> - evalExp2( )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56A9C5-7AC4-43B8-8DC4-9D12FF1A3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17" y="2681664"/>
            <a:ext cx="9090233" cy="3221195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388693-904F-4DA4-9137-401D2C5A1635}"/>
              </a:ext>
            </a:extLst>
          </p:cNvPr>
          <p:cNvGrpSpPr/>
          <p:nvPr/>
        </p:nvGrpSpPr>
        <p:grpSpPr>
          <a:xfrm>
            <a:off x="1629624" y="2793943"/>
            <a:ext cx="8178025" cy="1329915"/>
            <a:chOff x="1629624" y="2793943"/>
            <a:chExt cx="8178025" cy="132991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37150FE-6066-439C-873C-DBB0EE0D206D}"/>
                </a:ext>
              </a:extLst>
            </p:cNvPr>
            <p:cNvSpPr/>
            <p:nvPr/>
          </p:nvSpPr>
          <p:spPr>
            <a:xfrm>
              <a:off x="1629625" y="3132497"/>
              <a:ext cx="8120957" cy="4798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121828-3C99-4625-B21F-B857B9B0B63A}"/>
                </a:ext>
              </a:extLst>
            </p:cNvPr>
            <p:cNvSpPr txBox="1"/>
            <p:nvPr/>
          </p:nvSpPr>
          <p:spPr>
            <a:xfrm>
              <a:off x="8566604" y="2793943"/>
              <a:ext cx="12410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FF0000"/>
                  </a:solidFill>
                </a:rPr>
                <a:t>//</a:t>
              </a:r>
              <a:r>
                <a:rPr lang="ko-KR" altLang="en-US" sz="1600">
                  <a:solidFill>
                    <a:srgbClr val="FF0000"/>
                  </a:solidFill>
                </a:rPr>
                <a:t>숫자 연산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2559490-324D-4D06-8525-8352C974EB19}"/>
                </a:ext>
              </a:extLst>
            </p:cNvPr>
            <p:cNvSpPr/>
            <p:nvPr/>
          </p:nvSpPr>
          <p:spPr>
            <a:xfrm>
              <a:off x="1629624" y="3644022"/>
              <a:ext cx="8120957" cy="47983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B4EC00-306C-4C69-8281-4E74172AAFF8}"/>
                </a:ext>
              </a:extLst>
            </p:cNvPr>
            <p:cNvSpPr txBox="1"/>
            <p:nvPr/>
          </p:nvSpPr>
          <p:spPr>
            <a:xfrm>
              <a:off x="8258826" y="3781610"/>
              <a:ext cx="144623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92D050"/>
                  </a:solidFill>
                </a:rPr>
                <a:t>//</a:t>
              </a:r>
              <a:r>
                <a:rPr lang="ko-KR" altLang="en-US" sz="1600">
                  <a:solidFill>
                    <a:srgbClr val="92D050"/>
                  </a:solidFill>
                </a:rPr>
                <a:t>문자열 연산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129988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A4A10-C765-4A2B-AA9B-30841E43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69380"/>
            <a:ext cx="10077557" cy="733914"/>
          </a:xfrm>
        </p:spPr>
        <p:txBody>
          <a:bodyPr/>
          <a:lstStyle/>
          <a:p>
            <a:r>
              <a:rPr lang="ko-KR" altLang="en-US" sz="3400"/>
              <a:t>제</a:t>
            </a:r>
            <a:r>
              <a:rPr lang="en-US" altLang="ko-KR" sz="3400"/>
              <a:t> 2</a:t>
            </a:r>
            <a:r>
              <a:rPr lang="ko-KR" altLang="en-US" sz="3400"/>
              <a:t>장 재귀 용법을 활용한 파서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4802E2-51AB-4771-9AC6-FEA6D27E8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1837851"/>
            <a:ext cx="10077557" cy="487076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/>
              <a:t>수식 표현 생산 규칙</a:t>
            </a:r>
            <a:endParaRPr lang="en-US" altLang="ko-KR" sz="1800"/>
          </a:p>
          <a:p>
            <a:r>
              <a:rPr lang="en-US" altLang="ko-KR" sz="1800"/>
              <a:t>    </a:t>
            </a:r>
            <a:r>
              <a:rPr lang="ko-KR" altLang="en-US" sz="2000"/>
              <a:t>표현</a:t>
            </a:r>
            <a:r>
              <a:rPr lang="en-US" altLang="ko-KR" sz="2000"/>
              <a:t>-&gt;(</a:t>
            </a:r>
            <a:r>
              <a:rPr lang="ko-KR" altLang="en-US" sz="2000"/>
              <a:t>용어</a:t>
            </a:r>
            <a:r>
              <a:rPr lang="en-US" altLang="ko-KR" sz="2000"/>
              <a:t> | </a:t>
            </a:r>
            <a:r>
              <a:rPr lang="ko-KR" altLang="en-US" sz="2000"/>
              <a:t>대입</a:t>
            </a:r>
            <a:r>
              <a:rPr lang="en-US" altLang="ko-KR" sz="2000"/>
              <a:t>)</a:t>
            </a:r>
          </a:p>
          <a:p>
            <a:r>
              <a:rPr lang="en-US" altLang="ko-KR"/>
              <a:t>    </a:t>
            </a:r>
            <a:r>
              <a:rPr lang="ko-KR" altLang="en-US" sz="2000"/>
              <a:t>대입</a:t>
            </a:r>
            <a:r>
              <a:rPr lang="en-US" altLang="ko-KR" sz="2000"/>
              <a:t>-&gt;</a:t>
            </a:r>
            <a:r>
              <a:rPr lang="ko-KR" altLang="en-US" sz="2000"/>
              <a:t>변수</a:t>
            </a:r>
            <a:r>
              <a:rPr lang="en-US" altLang="ko-KR" sz="2000"/>
              <a:t> = </a:t>
            </a:r>
            <a:r>
              <a:rPr lang="ko-KR" altLang="en-US" sz="2000"/>
              <a:t>용어</a:t>
            </a:r>
            <a:endParaRPr lang="en-US" altLang="ko-KR" sz="2000"/>
          </a:p>
          <a:p>
            <a:r>
              <a:rPr lang="en-US" altLang="ko-KR"/>
              <a:t>    </a:t>
            </a:r>
            <a:r>
              <a:rPr lang="ko-KR" altLang="en-US" sz="2000"/>
              <a:t>용어</a:t>
            </a:r>
            <a:r>
              <a:rPr lang="en-US" altLang="ko-KR" sz="2000"/>
              <a:t>-&gt;</a:t>
            </a:r>
            <a:r>
              <a:rPr lang="ko-KR" altLang="en-US" sz="2000"/>
              <a:t>곱셈</a:t>
            </a:r>
            <a:r>
              <a:rPr lang="en-US" altLang="ko-KR" sz="2000"/>
              <a:t> [+ </a:t>
            </a:r>
            <a:r>
              <a:rPr lang="ko-KR" altLang="en-US" sz="2000"/>
              <a:t>곱셈</a:t>
            </a:r>
            <a:r>
              <a:rPr lang="en-US" altLang="ko-KR" sz="2000"/>
              <a:t>] [- </a:t>
            </a:r>
            <a:r>
              <a:rPr lang="ko-KR" altLang="en-US" sz="2000"/>
              <a:t>곱셈</a:t>
            </a:r>
            <a:r>
              <a:rPr lang="en-US" altLang="ko-KR" sz="2000"/>
              <a:t>]</a:t>
            </a:r>
          </a:p>
          <a:p>
            <a:pPr marL="36900" indent="0">
              <a:buNone/>
            </a:pPr>
            <a:r>
              <a:rPr lang="en-US" altLang="ko-KR" sz="2000"/>
              <a:t>    </a:t>
            </a:r>
            <a:r>
              <a:rPr lang="ko-KR" altLang="en-US" sz="2000"/>
              <a:t>곱셈</a:t>
            </a:r>
            <a:r>
              <a:rPr lang="en-US" altLang="ko-KR" sz="2000"/>
              <a:t>-&gt;</a:t>
            </a:r>
            <a:r>
              <a:rPr lang="ko-KR" altLang="en-US" sz="2000"/>
              <a:t>지수</a:t>
            </a:r>
            <a:r>
              <a:rPr lang="en-US" altLang="ko-KR" sz="2000"/>
              <a:t>[* </a:t>
            </a:r>
            <a:r>
              <a:rPr lang="ko-KR" altLang="en-US" sz="2000"/>
              <a:t>지수</a:t>
            </a:r>
            <a:r>
              <a:rPr lang="en-US" altLang="ko-KR" sz="2000"/>
              <a:t>] [/ </a:t>
            </a:r>
            <a:r>
              <a:rPr lang="ko-KR" altLang="en-US" sz="2000"/>
              <a:t>지수</a:t>
            </a:r>
            <a:r>
              <a:rPr lang="en-US" altLang="ko-KR" sz="2000"/>
              <a:t>] [% </a:t>
            </a:r>
            <a:r>
              <a:rPr lang="ko-KR" altLang="en-US" sz="2000"/>
              <a:t>지수</a:t>
            </a:r>
            <a:r>
              <a:rPr lang="en-US" altLang="ko-KR" sz="2000"/>
              <a:t>]</a:t>
            </a:r>
          </a:p>
          <a:p>
            <a:pPr marL="36900" indent="0">
              <a:buNone/>
            </a:pPr>
            <a:r>
              <a:rPr lang="en-US" altLang="ko-KR"/>
              <a:t>    </a:t>
            </a:r>
            <a:r>
              <a:rPr lang="ko-KR" altLang="en-US" sz="2000"/>
              <a:t>지수</a:t>
            </a:r>
            <a:r>
              <a:rPr lang="en-US" altLang="ko-KR" sz="2000"/>
              <a:t>-&gt;</a:t>
            </a:r>
            <a:r>
              <a:rPr lang="ko-KR" altLang="en-US" sz="2000"/>
              <a:t> 단항</a:t>
            </a:r>
            <a:r>
              <a:rPr lang="en-US" altLang="ko-KR" sz="2000"/>
              <a:t>[^ </a:t>
            </a:r>
            <a:r>
              <a:rPr lang="ko-KR" altLang="en-US" sz="2000"/>
              <a:t>단항</a:t>
            </a:r>
            <a:r>
              <a:rPr lang="en-US" altLang="ko-KR" sz="2000"/>
              <a:t>]</a:t>
            </a:r>
          </a:p>
          <a:p>
            <a:pPr marL="36900" indent="0">
              <a:buNone/>
            </a:pPr>
            <a:r>
              <a:rPr lang="en-US" altLang="ko-KR"/>
              <a:t>    </a:t>
            </a:r>
            <a:r>
              <a:rPr lang="ko-KR" altLang="en-US" sz="2000"/>
              <a:t>단항</a:t>
            </a:r>
            <a:r>
              <a:rPr lang="en-US" altLang="ko-KR" sz="2000"/>
              <a:t>-&gt;</a:t>
            </a:r>
            <a:r>
              <a:rPr lang="ko-KR" altLang="en-US" sz="2000"/>
              <a:t> </a:t>
            </a:r>
            <a:r>
              <a:rPr lang="en-US" altLang="ko-KR" sz="2000"/>
              <a:t>(+|-)</a:t>
            </a:r>
            <a:r>
              <a:rPr lang="ko-KR" altLang="en-US" sz="2000"/>
              <a:t>요소</a:t>
            </a:r>
            <a:endParaRPr lang="en-US" altLang="ko-KR" sz="2000"/>
          </a:p>
          <a:p>
            <a:pPr marL="36900" indent="0">
              <a:buNone/>
            </a:pPr>
            <a:r>
              <a:rPr lang="en-US" altLang="ko-KR"/>
              <a:t>    </a:t>
            </a:r>
            <a:r>
              <a:rPr lang="ko-KR" altLang="en-US" sz="2000"/>
              <a:t>요소</a:t>
            </a:r>
            <a:r>
              <a:rPr lang="en-US" altLang="ko-KR" sz="2000"/>
              <a:t>-&gt; </a:t>
            </a:r>
            <a:r>
              <a:rPr lang="ko-KR" altLang="en-US" sz="2000"/>
              <a:t>변수</a:t>
            </a:r>
            <a:r>
              <a:rPr lang="en-US" altLang="ko-KR" sz="2000"/>
              <a:t>, </a:t>
            </a:r>
            <a:r>
              <a:rPr lang="ko-KR" altLang="en-US" sz="2000"/>
              <a:t>숫자</a:t>
            </a:r>
            <a:r>
              <a:rPr lang="en-US" altLang="ko-KR" sz="2000"/>
              <a:t>, (</a:t>
            </a:r>
            <a:r>
              <a:rPr lang="ko-KR" altLang="en-US" sz="2000"/>
              <a:t>표현식</a:t>
            </a:r>
            <a:r>
              <a:rPr lang="en-US" altLang="ko-KR" sz="2000"/>
              <a:t>)</a:t>
            </a:r>
            <a:endParaRPr lang="ko-KR" altLang="en-US" sz="200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/>
          </a:p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CE1B1-7082-4404-9C57-D5F73E653AEA}"/>
              </a:ext>
            </a:extLst>
          </p:cNvPr>
          <p:cNvSpPr txBox="1"/>
          <p:nvPr/>
        </p:nvSpPr>
        <p:spPr>
          <a:xfrm>
            <a:off x="6500389" y="1892178"/>
            <a:ext cx="4615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rgbClr val="0070C0"/>
                </a:solidFill>
              </a:rPr>
              <a:t>Ex)</a:t>
            </a:r>
            <a:r>
              <a:rPr lang="ko-KR" altLang="en-US" sz="2000">
                <a:solidFill>
                  <a:srgbClr val="0070C0"/>
                </a:solidFill>
              </a:rPr>
              <a:t> </a:t>
            </a:r>
            <a:r>
              <a:rPr lang="en-US" altLang="ko-KR" sz="2000">
                <a:solidFill>
                  <a:srgbClr val="0070C0"/>
                </a:solidFill>
              </a:rPr>
              <a:t>a=(-1)^2+8/4 </a:t>
            </a:r>
            <a:r>
              <a:rPr lang="ko-KR" altLang="en-US" sz="2000">
                <a:solidFill>
                  <a:srgbClr val="0070C0"/>
                </a:solidFill>
              </a:rPr>
              <a:t>라는 표현이 있을 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035F9-2565-4A03-9AD0-12F5C25D62E0}"/>
              </a:ext>
            </a:extLst>
          </p:cNvPr>
          <p:cNvSpPr txBox="1"/>
          <p:nvPr/>
        </p:nvSpPr>
        <p:spPr>
          <a:xfrm>
            <a:off x="6515110" y="5219322"/>
            <a:ext cx="2387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rgbClr val="0070C0"/>
                </a:solidFill>
              </a:rPr>
              <a:t>요소</a:t>
            </a:r>
            <a:r>
              <a:rPr lang="en-US" altLang="ko-KR" sz="2000">
                <a:solidFill>
                  <a:srgbClr val="0070C0"/>
                </a:solidFill>
              </a:rPr>
              <a:t>: a, (-1), 2, 8, 4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6B7E8-CF4E-4007-AC8F-D93848F0B4B3}"/>
              </a:ext>
            </a:extLst>
          </p:cNvPr>
          <p:cNvSpPr txBox="1"/>
          <p:nvPr/>
        </p:nvSpPr>
        <p:spPr>
          <a:xfrm>
            <a:off x="6515110" y="4763388"/>
            <a:ext cx="2230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rgbClr val="0070C0"/>
                </a:solidFill>
              </a:rPr>
              <a:t>단항</a:t>
            </a:r>
            <a:r>
              <a:rPr lang="en-US" altLang="ko-KR" sz="2000">
                <a:solidFill>
                  <a:srgbClr val="0070C0"/>
                </a:solidFill>
              </a:rPr>
              <a:t>: a, </a:t>
            </a:r>
            <a:r>
              <a:rPr lang="en-US" altLang="ko-KR" sz="2000">
                <a:solidFill>
                  <a:srgbClr val="FF0000"/>
                </a:solidFill>
              </a:rPr>
              <a:t>-1</a:t>
            </a:r>
            <a:r>
              <a:rPr lang="en-US" altLang="ko-KR" sz="2000">
                <a:solidFill>
                  <a:srgbClr val="0070C0"/>
                </a:solidFill>
              </a:rPr>
              <a:t>, 2, 8, 4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DBD386-08FE-4362-B3C8-7951A47197F9}"/>
              </a:ext>
            </a:extLst>
          </p:cNvPr>
          <p:cNvSpPr txBox="1"/>
          <p:nvPr/>
        </p:nvSpPr>
        <p:spPr>
          <a:xfrm>
            <a:off x="6515110" y="4273233"/>
            <a:ext cx="2263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rgbClr val="0070C0"/>
                </a:solidFill>
              </a:rPr>
              <a:t>지수</a:t>
            </a:r>
            <a:r>
              <a:rPr lang="en-US" altLang="ko-KR" sz="2000">
                <a:solidFill>
                  <a:srgbClr val="0070C0"/>
                </a:solidFill>
              </a:rPr>
              <a:t>: a, </a:t>
            </a:r>
            <a:r>
              <a:rPr lang="en-US" altLang="ko-KR" sz="2000">
                <a:solidFill>
                  <a:srgbClr val="FF0000"/>
                </a:solidFill>
              </a:rPr>
              <a:t>-1^2</a:t>
            </a:r>
            <a:r>
              <a:rPr lang="en-US" altLang="ko-KR" sz="2000">
                <a:solidFill>
                  <a:srgbClr val="0070C0"/>
                </a:solidFill>
              </a:rPr>
              <a:t>, 8, 4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C35417-DCA5-4666-A618-CD1CCC6FE7C8}"/>
              </a:ext>
            </a:extLst>
          </p:cNvPr>
          <p:cNvSpPr txBox="1"/>
          <p:nvPr/>
        </p:nvSpPr>
        <p:spPr>
          <a:xfrm>
            <a:off x="6515109" y="3773397"/>
            <a:ext cx="2218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rgbClr val="0070C0"/>
                </a:solidFill>
              </a:rPr>
              <a:t>곱셈</a:t>
            </a:r>
            <a:r>
              <a:rPr lang="en-US" altLang="ko-KR" sz="2000">
                <a:solidFill>
                  <a:srgbClr val="0070C0"/>
                </a:solidFill>
              </a:rPr>
              <a:t>: a, -1^2, </a:t>
            </a:r>
            <a:r>
              <a:rPr lang="en-US" altLang="ko-KR" sz="2000">
                <a:solidFill>
                  <a:srgbClr val="FF0000"/>
                </a:solidFill>
              </a:rPr>
              <a:t>8/4</a:t>
            </a:r>
            <a:endParaRPr lang="ko-KR" altLang="en-US" sz="200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CFEBDB-3AFB-4268-A0CD-9217F94B5D32}"/>
              </a:ext>
            </a:extLst>
          </p:cNvPr>
          <p:cNvSpPr txBox="1"/>
          <p:nvPr/>
        </p:nvSpPr>
        <p:spPr>
          <a:xfrm>
            <a:off x="6500389" y="3281879"/>
            <a:ext cx="2432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rgbClr val="0070C0"/>
                </a:solidFill>
              </a:rPr>
              <a:t>용어</a:t>
            </a:r>
            <a:r>
              <a:rPr lang="en-US" altLang="ko-KR" sz="2000">
                <a:solidFill>
                  <a:srgbClr val="0070C0"/>
                </a:solidFill>
              </a:rPr>
              <a:t>: a, </a:t>
            </a:r>
            <a:r>
              <a:rPr lang="en-US" altLang="ko-KR" sz="2000">
                <a:solidFill>
                  <a:srgbClr val="FF0000"/>
                </a:solidFill>
              </a:rPr>
              <a:t>-1^2 + 8/4</a:t>
            </a:r>
            <a:endParaRPr lang="ko-KR" altLang="en-US" sz="200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07F04-0346-4AF0-85CB-88DA2B64DF69}"/>
              </a:ext>
            </a:extLst>
          </p:cNvPr>
          <p:cNvSpPr txBox="1"/>
          <p:nvPr/>
        </p:nvSpPr>
        <p:spPr>
          <a:xfrm>
            <a:off x="6500389" y="2828334"/>
            <a:ext cx="2555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rgbClr val="0070C0"/>
                </a:solidFill>
              </a:rPr>
              <a:t>대입</a:t>
            </a:r>
            <a:r>
              <a:rPr lang="en-US" altLang="ko-KR" sz="2000">
                <a:solidFill>
                  <a:srgbClr val="0070C0"/>
                </a:solidFill>
              </a:rPr>
              <a:t>: </a:t>
            </a:r>
            <a:r>
              <a:rPr lang="en-US" altLang="ko-KR" sz="2000">
                <a:solidFill>
                  <a:srgbClr val="FF0000"/>
                </a:solidFill>
              </a:rPr>
              <a:t>a=-1^2 + 8/4</a:t>
            </a:r>
            <a:endParaRPr lang="ko-KR" altLang="en-US" sz="200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1CF58-123E-4D09-8B5D-05385ACF6A29}"/>
              </a:ext>
            </a:extLst>
          </p:cNvPr>
          <p:cNvSpPr txBox="1"/>
          <p:nvPr/>
        </p:nvSpPr>
        <p:spPr>
          <a:xfrm>
            <a:off x="6515109" y="2383373"/>
            <a:ext cx="2465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rgbClr val="0070C0"/>
                </a:solidFill>
              </a:rPr>
              <a:t>표현</a:t>
            </a:r>
            <a:r>
              <a:rPr lang="en-US" altLang="ko-KR" sz="2000">
                <a:solidFill>
                  <a:srgbClr val="0070C0"/>
                </a:solidFill>
              </a:rPr>
              <a:t>: </a:t>
            </a:r>
            <a:r>
              <a:rPr lang="en-US" altLang="ko-KR" sz="2000">
                <a:solidFill>
                  <a:srgbClr val="FF0000"/>
                </a:solidFill>
              </a:rPr>
              <a:t>a=-1^2 + 8/4</a:t>
            </a:r>
            <a:endParaRPr lang="ko-KR" alt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43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717" y="624115"/>
            <a:ext cx="10077557" cy="733914"/>
          </a:xfrm>
        </p:spPr>
        <p:txBody>
          <a:bodyPr/>
          <a:lstStyle/>
          <a:p>
            <a:pPr lvl="0">
              <a:defRPr/>
            </a:pPr>
            <a:r>
              <a:rPr lang="ko-KR" altLang="en-US" sz="3400"/>
              <a:t>제</a:t>
            </a:r>
            <a:r>
              <a:rPr lang="en-US" altLang="ko-KR" sz="3400"/>
              <a:t> 2</a:t>
            </a:r>
            <a:r>
              <a:rPr lang="ko-KR" altLang="en-US" sz="3400"/>
              <a:t>장 재귀 용법을 활용한 파서 </a:t>
            </a:r>
            <a:r>
              <a:rPr lang="ko-KR" altLang="en-US" sz="3400">
                <a:solidFill>
                  <a:srgbClr val="FF0000"/>
                </a:solidFill>
              </a:rPr>
              <a:t>확장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717" y="1385187"/>
            <a:ext cx="10284121" cy="4870764"/>
          </a:xfrm>
        </p:spPr>
        <p:txBody>
          <a:bodyPr/>
          <a:lstStyle/>
          <a:p>
            <a:pPr lvl="1" indent="0">
              <a:buNone/>
              <a:defRPr/>
            </a:pPr>
            <a:r>
              <a:rPr lang="en-US" altLang="ko-KR"/>
              <a:t>- evalExp3( 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380EB1-6A51-449C-BA07-B61DF9748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72" y="1822142"/>
            <a:ext cx="7593179" cy="49043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F768B0-5A53-4B2E-9BFD-C62B9B0EC073}"/>
              </a:ext>
            </a:extLst>
          </p:cNvPr>
          <p:cNvSpPr/>
          <p:nvPr/>
        </p:nvSpPr>
        <p:spPr>
          <a:xfrm>
            <a:off x="1364057" y="2212012"/>
            <a:ext cx="6912016" cy="386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FE6CD7-C824-47DD-857D-A559761AC0DB}"/>
              </a:ext>
            </a:extLst>
          </p:cNvPr>
          <p:cNvSpPr txBox="1"/>
          <p:nvPr/>
        </p:nvSpPr>
        <p:spPr>
          <a:xfrm>
            <a:off x="7111814" y="1919137"/>
            <a:ext cx="1056295" cy="3174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FF0000"/>
                </a:solidFill>
              </a:rPr>
              <a:t>//</a:t>
            </a:r>
            <a:r>
              <a:rPr lang="ko-KR" altLang="en-US" sz="1600">
                <a:solidFill>
                  <a:srgbClr val="FF0000"/>
                </a:solidFill>
              </a:rPr>
              <a:t>숫자 연산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0E83B6-7C47-49A0-B0D8-9F2BE0EDDB54}"/>
              </a:ext>
            </a:extLst>
          </p:cNvPr>
          <p:cNvSpPr/>
          <p:nvPr/>
        </p:nvSpPr>
        <p:spPr>
          <a:xfrm>
            <a:off x="1355003" y="2607397"/>
            <a:ext cx="6912016" cy="157530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C6A5DA-C5B8-4925-8AEA-B8C840D4DA73}"/>
              </a:ext>
            </a:extLst>
          </p:cNvPr>
          <p:cNvSpPr txBox="1"/>
          <p:nvPr/>
        </p:nvSpPr>
        <p:spPr>
          <a:xfrm>
            <a:off x="6870587" y="3874310"/>
            <a:ext cx="1230934" cy="31744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92D050"/>
                </a:solidFill>
              </a:rPr>
              <a:t>//</a:t>
            </a:r>
            <a:r>
              <a:rPr lang="ko-KR" altLang="en-US" sz="1600">
                <a:solidFill>
                  <a:srgbClr val="92D050"/>
                </a:solidFill>
              </a:rPr>
              <a:t>문자열 연산</a:t>
            </a:r>
          </a:p>
        </p:txBody>
      </p:sp>
    </p:spTree>
    <p:extLst>
      <p:ext uri="{BB962C8B-B14F-4D97-AF65-F5344CB8AC3E}">
        <p14:creationId xmlns:p14="http://schemas.microsoft.com/office/powerpoint/2010/main" val="87710488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717" y="624115"/>
            <a:ext cx="10077557" cy="733914"/>
          </a:xfrm>
        </p:spPr>
        <p:txBody>
          <a:bodyPr/>
          <a:lstStyle/>
          <a:p>
            <a:pPr lvl="0">
              <a:defRPr/>
            </a:pPr>
            <a:r>
              <a:rPr lang="ko-KR" altLang="en-US" sz="3400"/>
              <a:t>제</a:t>
            </a:r>
            <a:r>
              <a:rPr lang="en-US" altLang="ko-KR" sz="3400"/>
              <a:t> 2</a:t>
            </a:r>
            <a:r>
              <a:rPr lang="ko-KR" altLang="en-US" sz="3400"/>
              <a:t>장 재귀 용법을 활용한 파서 </a:t>
            </a:r>
            <a:r>
              <a:rPr lang="ko-KR" altLang="en-US" sz="3400">
                <a:solidFill>
                  <a:srgbClr val="FF0000"/>
                </a:solidFill>
              </a:rPr>
              <a:t>확장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717" y="1520989"/>
            <a:ext cx="10284121" cy="4870764"/>
          </a:xfrm>
        </p:spPr>
        <p:txBody>
          <a:bodyPr/>
          <a:lstStyle/>
          <a:p>
            <a:pPr marL="285750" lvl="1" indent="-285750">
              <a:buFontTx/>
              <a:buChar char="-"/>
              <a:defRPr/>
            </a:pPr>
            <a:r>
              <a:rPr lang="en-US" altLang="ko-KR"/>
              <a:t>evalExp4( ), evalExp5( ) </a:t>
            </a:r>
          </a:p>
          <a:p>
            <a:pPr lvl="1" indent="0">
              <a:buNone/>
              <a:defRPr/>
            </a:pPr>
            <a:r>
              <a:rPr lang="en-US" altLang="ko-KR"/>
              <a:t>   </a:t>
            </a:r>
            <a:r>
              <a:rPr lang="ko-KR" altLang="en-US"/>
              <a:t>문자열 연산 없음 </a:t>
            </a:r>
            <a:endParaRPr lang="en-US" altLang="ko-KR"/>
          </a:p>
          <a:p>
            <a:pPr lvl="1" indent="0">
              <a:buNone/>
              <a:defRPr/>
            </a:pPr>
            <a:r>
              <a:rPr lang="en-US" altLang="ko-KR"/>
              <a:t>   </a:t>
            </a:r>
            <a:r>
              <a:rPr lang="ko-KR" altLang="en-US"/>
              <a:t>토큰이 문자열이면 </a:t>
            </a:r>
            <a:r>
              <a:rPr lang="en-US" altLang="ko-KR" err="1"/>
              <a:t>handleErr</a:t>
            </a:r>
            <a:r>
              <a:rPr lang="en-US" altLang="ko-KR"/>
              <a:t>(OPERATOR) </a:t>
            </a:r>
            <a:r>
              <a:rPr lang="ko-KR" altLang="en-US"/>
              <a:t>호출</a:t>
            </a:r>
            <a:endParaRPr lang="en-US" altLang="ko-KR"/>
          </a:p>
          <a:p>
            <a:pPr lvl="1" indent="0">
              <a:buNone/>
              <a:defRPr/>
            </a:pPr>
            <a:endParaRPr lang="en-US" altLang="ko-KR"/>
          </a:p>
          <a:p>
            <a:pPr lvl="1" indent="0">
              <a:buNone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464505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717" y="568129"/>
            <a:ext cx="10077557" cy="733914"/>
          </a:xfrm>
        </p:spPr>
        <p:txBody>
          <a:bodyPr/>
          <a:lstStyle/>
          <a:p>
            <a:pPr lvl="0">
              <a:defRPr/>
            </a:pPr>
            <a:r>
              <a:rPr lang="ko-KR" altLang="en-US" sz="3400"/>
              <a:t>제</a:t>
            </a:r>
            <a:r>
              <a:rPr lang="en-US" altLang="ko-KR" sz="3400"/>
              <a:t> 2</a:t>
            </a:r>
            <a:r>
              <a:rPr lang="ko-KR" altLang="en-US" sz="3400"/>
              <a:t>장 재귀 용법을 활용한 파서 </a:t>
            </a:r>
            <a:r>
              <a:rPr lang="ko-KR" altLang="en-US" sz="3400">
                <a:solidFill>
                  <a:srgbClr val="FF0000"/>
                </a:solidFill>
              </a:rPr>
              <a:t>확장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717" y="1283381"/>
            <a:ext cx="10284121" cy="5369342"/>
          </a:xfrm>
        </p:spPr>
        <p:txBody>
          <a:bodyPr/>
          <a:lstStyle/>
          <a:p>
            <a:pPr marL="285750" lvl="1" indent="-285750">
              <a:buFont typeface="Wingdings" panose="05000000000000000000" pitchFamily="2" charset="2"/>
              <a:buChar char="v"/>
              <a:defRPr/>
            </a:pPr>
            <a:r>
              <a:rPr lang="ko-KR" altLang="en-US"/>
              <a:t>실행 결과</a:t>
            </a:r>
            <a:endParaRPr lang="en-US" altLang="ko-KR"/>
          </a:p>
          <a:p>
            <a:pPr marL="285750" lvl="1" indent="-285750">
              <a:buFont typeface="Wingdings" panose="05000000000000000000" pitchFamily="2" charset="2"/>
              <a:buChar char="v"/>
              <a:defRPr/>
            </a:pPr>
            <a:endParaRPr lang="en-US" altLang="ko-KR"/>
          </a:p>
          <a:p>
            <a:pPr marL="285750" lvl="1" indent="-285750">
              <a:buFont typeface="Wingdings" panose="05000000000000000000" pitchFamily="2" charset="2"/>
              <a:buChar char="v"/>
              <a:defRPr/>
            </a:pPr>
            <a:endParaRPr lang="en-US" altLang="ko-KR"/>
          </a:p>
          <a:p>
            <a:pPr marL="285750" lvl="1" indent="-285750">
              <a:buFont typeface="Wingdings" panose="05000000000000000000" pitchFamily="2" charset="2"/>
              <a:buChar char="v"/>
              <a:defRPr/>
            </a:pPr>
            <a:endParaRPr lang="en-US" altLang="ko-KR"/>
          </a:p>
          <a:p>
            <a:pPr marL="285750" lvl="1" indent="-285750">
              <a:buFont typeface="Wingdings" panose="05000000000000000000" pitchFamily="2" charset="2"/>
              <a:buChar char="v"/>
              <a:defRPr/>
            </a:pPr>
            <a:endParaRPr lang="en-US" altLang="ko-KR"/>
          </a:p>
          <a:p>
            <a:pPr marL="285750" lvl="1" indent="-285750">
              <a:buFont typeface="Wingdings" panose="05000000000000000000" pitchFamily="2" charset="2"/>
              <a:buChar char="v"/>
              <a:defRPr/>
            </a:pPr>
            <a:endParaRPr lang="en-US" altLang="ko-KR"/>
          </a:p>
          <a:p>
            <a:pPr marL="285750" lvl="1" indent="-285750">
              <a:buFont typeface="Wingdings" panose="05000000000000000000" pitchFamily="2" charset="2"/>
              <a:buChar char="v"/>
              <a:defRPr/>
            </a:pPr>
            <a:endParaRPr lang="en-US" altLang="ko-KR"/>
          </a:p>
          <a:p>
            <a:pPr marL="285750" lvl="1" indent="-285750">
              <a:buFont typeface="Wingdings" panose="05000000000000000000" pitchFamily="2" charset="2"/>
              <a:buChar char="v"/>
              <a:defRPr/>
            </a:pPr>
            <a:endParaRPr lang="en-US" altLang="ko-KR"/>
          </a:p>
          <a:p>
            <a:pPr lvl="1" indent="0">
              <a:buNone/>
              <a:defRPr/>
            </a:pPr>
            <a:endParaRPr lang="en-US" altLang="ko-KR"/>
          </a:p>
          <a:p>
            <a:pPr lvl="1" indent="0">
              <a:buNone/>
              <a:defRPr/>
            </a:pPr>
            <a:endParaRPr lang="en-US" altLang="ko-KR"/>
          </a:p>
          <a:p>
            <a:pPr marL="285750" lvl="1" indent="-285750">
              <a:buFont typeface="Wingdings" panose="05000000000000000000" pitchFamily="2" charset="2"/>
              <a:buChar char="v"/>
              <a:defRPr/>
            </a:pPr>
            <a:r>
              <a:rPr lang="ko-KR" altLang="en-US"/>
              <a:t>결론</a:t>
            </a:r>
            <a:endParaRPr lang="en-US" altLang="ko-KR"/>
          </a:p>
          <a:p>
            <a:pPr marL="285750" lvl="1" indent="-285750">
              <a:buFontTx/>
              <a:buChar char="-"/>
              <a:defRPr/>
            </a:pPr>
            <a:r>
              <a:rPr lang="ko-KR" altLang="en-US"/>
              <a:t>문자열 토큰 처리를 위해 다른 토큰들도 </a:t>
            </a:r>
            <a:r>
              <a:rPr lang="en-US" altLang="ko-KR"/>
              <a:t>string </a:t>
            </a:r>
            <a:r>
              <a:rPr lang="ko-KR" altLang="en-US"/>
              <a:t>형식으로 바꾸고 </a:t>
            </a:r>
            <a:endParaRPr lang="en-US" altLang="ko-KR"/>
          </a:p>
          <a:p>
            <a:pPr lvl="1" indent="0">
              <a:buNone/>
              <a:defRPr/>
            </a:pPr>
            <a:r>
              <a:rPr lang="en-US" altLang="ko-KR"/>
              <a:t>   evalExp2~evalExp6 </a:t>
            </a:r>
            <a:r>
              <a:rPr lang="ko-KR" altLang="en-US"/>
              <a:t>함수 내부도 많이 변경한 점이</a:t>
            </a:r>
            <a:r>
              <a:rPr lang="en-US" altLang="ko-KR"/>
              <a:t> </a:t>
            </a:r>
            <a:r>
              <a:rPr lang="ko-KR" altLang="en-US"/>
              <a:t>비효율적으로 </a:t>
            </a:r>
            <a:r>
              <a:rPr lang="ko-KR" altLang="en-US" err="1"/>
              <a:t>느껴짐</a:t>
            </a:r>
            <a:endParaRPr lang="en-US" altLang="ko-KR"/>
          </a:p>
          <a:p>
            <a:pPr lvl="1" indent="0">
              <a:buNone/>
              <a:defRPr/>
            </a:pPr>
            <a:r>
              <a:rPr lang="en-US" altLang="ko-KR"/>
              <a:t>   </a:t>
            </a:r>
            <a:r>
              <a:rPr lang="ko-KR" altLang="en-US"/>
              <a:t>더 좋은 방법이 있을 것 같다</a:t>
            </a:r>
            <a:r>
              <a:rPr lang="en-US" altLang="ko-KR"/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485DDA-39CC-4B5D-AAA1-44D0F49042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7" t="4721" b="14993"/>
          <a:stretch/>
        </p:blipFill>
        <p:spPr>
          <a:xfrm>
            <a:off x="941822" y="1763258"/>
            <a:ext cx="4292652" cy="316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63149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717" y="669380"/>
            <a:ext cx="10077557" cy="733914"/>
          </a:xfrm>
        </p:spPr>
        <p:txBody>
          <a:bodyPr/>
          <a:lstStyle/>
          <a:p>
            <a:pPr lvl="0">
              <a:defRPr/>
            </a:pPr>
            <a:r>
              <a:rPr lang="ko-KR" altLang="en-US" sz="3400"/>
              <a:t>제</a:t>
            </a:r>
            <a:r>
              <a:rPr lang="en-US" altLang="ko-KR" sz="3400"/>
              <a:t> 2</a:t>
            </a:r>
            <a:r>
              <a:rPr lang="ko-KR" altLang="en-US" sz="3400"/>
              <a:t>장 재귀 용법을 활용한 파서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717" y="1530035"/>
            <a:ext cx="10077557" cy="4870764"/>
          </a:xfrm>
        </p:spPr>
        <p:txBody>
          <a:bodyPr/>
          <a:lstStyle/>
          <a:p>
            <a:pPr marL="342900" indent="-342900">
              <a:buFont typeface="Wingdings"/>
              <a:buChar char="v"/>
              <a:defRPr/>
            </a:pPr>
            <a:r>
              <a:rPr lang="ko-KR" altLang="en-US"/>
              <a:t>표현의 토큰화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getToken()</a:t>
            </a:r>
            <a:r>
              <a:rPr lang="ko-KR" altLang="en-US"/>
              <a:t> 메소드</a:t>
            </a:r>
          </a:p>
          <a:p>
            <a:pPr marL="342900" indent="-342900">
              <a:buFont typeface="Wingdings"/>
              <a:buChar char="v"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 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7" name="순서도: 수행의 시작/종료 6"/>
          <p:cNvSpPr/>
          <p:nvPr/>
        </p:nvSpPr>
        <p:spPr>
          <a:xfrm>
            <a:off x="1013827" y="2140787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/>
              <a:t>시작</a:t>
            </a:r>
          </a:p>
        </p:txBody>
      </p:sp>
      <p:sp>
        <p:nvSpPr>
          <p:cNvPr id="8" name="순서도: 판단 7"/>
          <p:cNvSpPr/>
          <p:nvPr/>
        </p:nvSpPr>
        <p:spPr>
          <a:xfrm>
            <a:off x="4940320" y="2655385"/>
            <a:ext cx="1584593" cy="6066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isDelim</a:t>
            </a:r>
          </a:p>
        </p:txBody>
      </p:sp>
      <p:sp>
        <p:nvSpPr>
          <p:cNvPr id="9" name="순서도: 판단 8"/>
          <p:cNvSpPr/>
          <p:nvPr/>
        </p:nvSpPr>
        <p:spPr>
          <a:xfrm>
            <a:off x="6927369" y="2663077"/>
            <a:ext cx="1584593" cy="6066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isLetter</a:t>
            </a:r>
            <a:endParaRPr lang="ko-KR" altLang="en-US" sz="1000" b="1"/>
          </a:p>
        </p:txBody>
      </p:sp>
      <p:sp>
        <p:nvSpPr>
          <p:cNvPr id="10" name="순서도: 판단 9"/>
          <p:cNvSpPr/>
          <p:nvPr/>
        </p:nvSpPr>
        <p:spPr>
          <a:xfrm>
            <a:off x="8914418" y="2664438"/>
            <a:ext cx="1584593" cy="6066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isDigit</a:t>
            </a:r>
            <a:endParaRPr lang="ko-KR" altLang="en-US" sz="1000" b="1"/>
          </a:p>
        </p:txBody>
      </p:sp>
      <p:sp>
        <p:nvSpPr>
          <p:cNvPr id="20" name="순서도: 판단 19"/>
          <p:cNvSpPr/>
          <p:nvPr/>
        </p:nvSpPr>
        <p:spPr>
          <a:xfrm>
            <a:off x="487832" y="2663076"/>
            <a:ext cx="1966390" cy="60662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expIdx&lt;exp.length &amp;&amp; isWhitespace</a:t>
            </a:r>
          </a:p>
        </p:txBody>
      </p:sp>
      <p:cxnSp>
        <p:nvCxnSpPr>
          <p:cNvPr id="22" name="직선 화살표 연결선 21"/>
          <p:cNvCxnSpPr>
            <a:stCxn id="7" idx="2"/>
          </p:cNvCxnSpPr>
          <p:nvPr/>
        </p:nvCxnSpPr>
        <p:spPr>
          <a:xfrm>
            <a:off x="1471027" y="2442539"/>
            <a:ext cx="0" cy="220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수행의 시작/종료 30"/>
          <p:cNvSpPr/>
          <p:nvPr/>
        </p:nvSpPr>
        <p:spPr>
          <a:xfrm>
            <a:off x="3288366" y="6297256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/>
              <a:t>끝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86614" y="3493003"/>
            <a:ext cx="1168826" cy="43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++expIdx</a:t>
            </a:r>
            <a:endParaRPr lang="ko-KR" altLang="en-US" sz="1000" b="1"/>
          </a:p>
        </p:txBody>
      </p:sp>
      <p:cxnSp>
        <p:nvCxnSpPr>
          <p:cNvPr id="37" name="직선 화살표 연결선 36"/>
          <p:cNvCxnSpPr>
            <a:stCxn id="20" idx="2"/>
            <a:endCxn id="34" idx="0"/>
          </p:cNvCxnSpPr>
          <p:nvPr/>
        </p:nvCxnSpPr>
        <p:spPr>
          <a:xfrm>
            <a:off x="1471027" y="3269705"/>
            <a:ext cx="0" cy="223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/>
          <p:cNvCxnSpPr>
            <a:stCxn id="34" idx="2"/>
            <a:endCxn id="20" idx="1"/>
          </p:cNvCxnSpPr>
          <p:nvPr/>
        </p:nvCxnSpPr>
        <p:spPr>
          <a:xfrm rot="5400000" flipH="1">
            <a:off x="497979" y="2956245"/>
            <a:ext cx="962902" cy="983195"/>
          </a:xfrm>
          <a:prstGeom prst="bentConnector4">
            <a:avLst>
              <a:gd name="adj1" fmla="val -12458"/>
              <a:gd name="adj2" fmla="val 1186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판단 40"/>
          <p:cNvSpPr/>
          <p:nvPr/>
        </p:nvSpPr>
        <p:spPr>
          <a:xfrm>
            <a:off x="2953270" y="2655385"/>
            <a:ext cx="1584593" cy="6066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expIdx==exp.length</a:t>
            </a:r>
            <a:endParaRPr lang="ko-KR" altLang="en-US" sz="1000" b="1"/>
          </a:p>
        </p:txBody>
      </p:sp>
      <p:cxnSp>
        <p:nvCxnSpPr>
          <p:cNvPr id="47" name="직선 화살표 연결선 46"/>
          <p:cNvCxnSpPr>
            <a:stCxn id="20" idx="3"/>
            <a:endCxn id="41" idx="1"/>
          </p:cNvCxnSpPr>
          <p:nvPr/>
        </p:nvCxnSpPr>
        <p:spPr>
          <a:xfrm flipV="1">
            <a:off x="2454222" y="2958699"/>
            <a:ext cx="499048" cy="7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479579" y="3250549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sp>
        <p:nvSpPr>
          <p:cNvPr id="50" name="TextBox 49"/>
          <p:cNvSpPr txBox="1"/>
          <p:nvPr/>
        </p:nvSpPr>
        <p:spPr>
          <a:xfrm>
            <a:off x="2514492" y="2718468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  <p:cxnSp>
        <p:nvCxnSpPr>
          <p:cNvPr id="53" name="직선 화살표 연결선 52"/>
          <p:cNvCxnSpPr>
            <a:stCxn id="89" idx="2"/>
            <a:endCxn id="31" idx="0"/>
          </p:cNvCxnSpPr>
          <p:nvPr/>
        </p:nvCxnSpPr>
        <p:spPr>
          <a:xfrm flipH="1">
            <a:off x="3745566" y="3966022"/>
            <a:ext cx="1732" cy="2331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47034" y="3238984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cxnSp>
        <p:nvCxnSpPr>
          <p:cNvPr id="58" name="직선 화살표 연결선 57"/>
          <p:cNvCxnSpPr>
            <a:stCxn id="41" idx="3"/>
            <a:endCxn id="8" idx="1"/>
          </p:cNvCxnSpPr>
          <p:nvPr/>
        </p:nvCxnSpPr>
        <p:spPr>
          <a:xfrm>
            <a:off x="4537863" y="2958699"/>
            <a:ext cx="402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547319" y="2697089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  <p:sp>
        <p:nvSpPr>
          <p:cNvPr id="61" name="직사각형 60"/>
          <p:cNvSpPr/>
          <p:nvPr/>
        </p:nvSpPr>
        <p:spPr>
          <a:xfrm>
            <a:off x="4998576" y="4028707"/>
            <a:ext cx="1480650" cy="43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token </a:t>
            </a:r>
            <a:r>
              <a:rPr lang="ko-KR" altLang="en-US" sz="1000" b="1"/>
              <a:t>저장</a:t>
            </a:r>
            <a:r>
              <a:rPr lang="en-US" altLang="ko-KR" sz="1000" b="1"/>
              <a:t>,</a:t>
            </a:r>
          </a:p>
          <a:p>
            <a:pPr algn="ctr">
              <a:defRPr/>
            </a:pPr>
            <a:r>
              <a:rPr lang="en-US" altLang="ko-KR" sz="1000" b="1"/>
              <a:t>tokType=DELIMITER</a:t>
            </a:r>
            <a:endParaRPr lang="ko-KR" altLang="en-US" sz="1000" b="1"/>
          </a:p>
        </p:txBody>
      </p:sp>
      <p:sp>
        <p:nvSpPr>
          <p:cNvPr id="62" name="TextBox 61"/>
          <p:cNvSpPr txBox="1"/>
          <p:nvPr/>
        </p:nvSpPr>
        <p:spPr>
          <a:xfrm>
            <a:off x="5750400" y="3250549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cxnSp>
        <p:nvCxnSpPr>
          <p:cNvPr id="67" name="직선 화살표 연결선 66"/>
          <p:cNvCxnSpPr>
            <a:stCxn id="8" idx="2"/>
            <a:endCxn id="61" idx="0"/>
          </p:cNvCxnSpPr>
          <p:nvPr/>
        </p:nvCxnSpPr>
        <p:spPr>
          <a:xfrm>
            <a:off x="5732617" y="3262013"/>
            <a:ext cx="6284" cy="766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8" idx="3"/>
            <a:endCxn id="9" idx="1"/>
          </p:cNvCxnSpPr>
          <p:nvPr/>
        </p:nvCxnSpPr>
        <p:spPr>
          <a:xfrm>
            <a:off x="6524913" y="2958699"/>
            <a:ext cx="402456" cy="7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36333" y="2696509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  <p:sp>
        <p:nvSpPr>
          <p:cNvPr id="77" name="직사각형 76"/>
          <p:cNvSpPr/>
          <p:nvPr/>
        </p:nvSpPr>
        <p:spPr>
          <a:xfrm>
            <a:off x="7050905" y="4663964"/>
            <a:ext cx="1376709" cy="43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token </a:t>
            </a:r>
            <a:r>
              <a:rPr lang="ko-KR" altLang="en-US" sz="1000" b="1"/>
              <a:t>저장</a:t>
            </a:r>
            <a:r>
              <a:rPr lang="en-US" altLang="ko-KR" sz="1000" b="1"/>
              <a:t>,</a:t>
            </a:r>
          </a:p>
          <a:p>
            <a:pPr algn="ctr">
              <a:defRPr/>
            </a:pPr>
            <a:r>
              <a:rPr lang="en-US" altLang="ko-KR" sz="1000" b="1"/>
              <a:t>tokType=VARIABLE</a:t>
            </a:r>
            <a:endParaRPr lang="ko-KR" altLang="en-US" sz="1000" b="1"/>
          </a:p>
        </p:txBody>
      </p:sp>
      <p:sp>
        <p:nvSpPr>
          <p:cNvPr id="78" name="TextBox 77"/>
          <p:cNvSpPr txBox="1"/>
          <p:nvPr/>
        </p:nvSpPr>
        <p:spPr>
          <a:xfrm>
            <a:off x="7739260" y="3268122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cxnSp>
        <p:nvCxnSpPr>
          <p:cNvPr id="79" name="직선 화살표 연결선 78"/>
          <p:cNvCxnSpPr>
            <a:stCxn id="9" idx="2"/>
            <a:endCxn id="77" idx="0"/>
          </p:cNvCxnSpPr>
          <p:nvPr/>
        </p:nvCxnSpPr>
        <p:spPr>
          <a:xfrm>
            <a:off x="7719666" y="3269705"/>
            <a:ext cx="19594" cy="1394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9" idx="3"/>
            <a:endCxn id="10" idx="1"/>
          </p:cNvCxnSpPr>
          <p:nvPr/>
        </p:nvCxnSpPr>
        <p:spPr>
          <a:xfrm>
            <a:off x="8511962" y="2966391"/>
            <a:ext cx="402456" cy="1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527780" y="2694246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  <p:sp>
        <p:nvSpPr>
          <p:cNvPr id="85" name="직사각형 84"/>
          <p:cNvSpPr/>
          <p:nvPr/>
        </p:nvSpPr>
        <p:spPr>
          <a:xfrm>
            <a:off x="9067628" y="5340772"/>
            <a:ext cx="1376709" cy="43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token </a:t>
            </a:r>
            <a:r>
              <a:rPr lang="ko-KR" altLang="en-US" sz="1000" b="1"/>
              <a:t>저장</a:t>
            </a:r>
            <a:r>
              <a:rPr lang="en-US" altLang="ko-KR" sz="1000" b="1"/>
              <a:t>,</a:t>
            </a:r>
          </a:p>
          <a:p>
            <a:pPr algn="ctr">
              <a:defRPr/>
            </a:pPr>
            <a:r>
              <a:rPr lang="en-US" altLang="ko-KR" sz="1000" b="1"/>
              <a:t>tokType=NUMBER</a:t>
            </a:r>
            <a:endParaRPr lang="ko-KR" altLang="en-US" sz="1000" b="1"/>
          </a:p>
        </p:txBody>
      </p:sp>
      <p:sp>
        <p:nvSpPr>
          <p:cNvPr id="86" name="TextBox 85"/>
          <p:cNvSpPr txBox="1"/>
          <p:nvPr/>
        </p:nvSpPr>
        <p:spPr>
          <a:xfrm>
            <a:off x="9755983" y="3317037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cxnSp>
        <p:nvCxnSpPr>
          <p:cNvPr id="87" name="직선 화살표 연결선 86"/>
          <p:cNvCxnSpPr>
            <a:stCxn id="10" idx="2"/>
            <a:endCxn id="85" idx="0"/>
          </p:cNvCxnSpPr>
          <p:nvPr/>
        </p:nvCxnSpPr>
        <p:spPr>
          <a:xfrm>
            <a:off x="9706715" y="3271066"/>
            <a:ext cx="49268" cy="2069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3175429" y="3529732"/>
            <a:ext cx="1143738" cy="43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Token=EOE</a:t>
            </a:r>
            <a:endParaRPr lang="ko-KR" altLang="en-US" sz="1000" b="1"/>
          </a:p>
        </p:txBody>
      </p:sp>
      <p:cxnSp>
        <p:nvCxnSpPr>
          <p:cNvPr id="93" name="직선 화살표 연결선 92"/>
          <p:cNvCxnSpPr>
            <a:stCxn id="41" idx="2"/>
            <a:endCxn id="89" idx="0"/>
          </p:cNvCxnSpPr>
          <p:nvPr/>
        </p:nvCxnSpPr>
        <p:spPr>
          <a:xfrm>
            <a:off x="3745567" y="3262013"/>
            <a:ext cx="1731" cy="267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10952791" y="2725721"/>
            <a:ext cx="979675" cy="43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/>
              <a:t>Token=EOE</a:t>
            </a:r>
            <a:endParaRPr lang="ko-KR" altLang="en-US" sz="1000" b="1"/>
          </a:p>
        </p:txBody>
      </p:sp>
      <p:cxnSp>
        <p:nvCxnSpPr>
          <p:cNvPr id="95" name="직선 화살표 연결선 94"/>
          <p:cNvCxnSpPr>
            <a:stCxn id="10" idx="3"/>
          </p:cNvCxnSpPr>
          <p:nvPr/>
        </p:nvCxnSpPr>
        <p:spPr>
          <a:xfrm>
            <a:off x="10499011" y="2967752"/>
            <a:ext cx="453780" cy="3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539306" y="2704781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  <p:cxnSp>
        <p:nvCxnSpPr>
          <p:cNvPr id="101" name="연결선: 꺾임 100"/>
          <p:cNvCxnSpPr>
            <a:endCxn id="31" idx="3"/>
          </p:cNvCxnSpPr>
          <p:nvPr/>
        </p:nvCxnSpPr>
        <p:spPr>
          <a:xfrm rot="5400000">
            <a:off x="6193217" y="1198720"/>
            <a:ext cx="3258962" cy="723986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61" idx="1"/>
          </p:cNvCxnSpPr>
          <p:nvPr/>
        </p:nvCxnSpPr>
        <p:spPr>
          <a:xfrm flipH="1">
            <a:off x="3765161" y="4246852"/>
            <a:ext cx="12334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77" idx="1"/>
          </p:cNvCxnSpPr>
          <p:nvPr/>
        </p:nvCxnSpPr>
        <p:spPr>
          <a:xfrm flipH="1">
            <a:off x="3765161" y="4882109"/>
            <a:ext cx="32857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85" idx="1"/>
          </p:cNvCxnSpPr>
          <p:nvPr/>
        </p:nvCxnSpPr>
        <p:spPr>
          <a:xfrm flipH="1">
            <a:off x="3801119" y="5558917"/>
            <a:ext cx="5266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구부러짐 123"/>
          <p:cNvCxnSpPr/>
          <p:nvPr/>
        </p:nvCxnSpPr>
        <p:spPr>
          <a:xfrm rot="16200000" flipV="1">
            <a:off x="1980828" y="3197810"/>
            <a:ext cx="434638" cy="286674"/>
          </a:xfrm>
          <a:prstGeom prst="curvedConnector3">
            <a:avLst>
              <a:gd name="adj1" fmla="val 50000"/>
            </a:avLst>
          </a:prstGeom>
          <a:ln>
            <a:headEnd w="med" len="med"/>
            <a:tailEnd type="arrow" w="med" len="med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25" name="TextBox 124"/>
          <p:cNvSpPr txBox="1"/>
          <p:nvPr/>
        </p:nvSpPr>
        <p:spPr>
          <a:xfrm>
            <a:off x="2118987" y="3571875"/>
            <a:ext cx="754030" cy="262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100">
                <a:solidFill>
                  <a:schemeClr val="accent4"/>
                </a:solidFill>
              </a:rPr>
              <a:t>공백검사</a:t>
            </a:r>
          </a:p>
        </p:txBody>
      </p:sp>
      <p:cxnSp>
        <p:nvCxnSpPr>
          <p:cNvPr id="126" name="연결선: 구부러짐 125"/>
          <p:cNvCxnSpPr>
            <a:stCxn id="127" idx="2"/>
          </p:cNvCxnSpPr>
          <p:nvPr/>
        </p:nvCxnSpPr>
        <p:spPr>
          <a:xfrm rot="5400000">
            <a:off x="4090287" y="2468868"/>
            <a:ext cx="182330" cy="295321"/>
          </a:xfrm>
          <a:prstGeom prst="curvedConnector2">
            <a:avLst/>
          </a:prstGeom>
          <a:solidFill>
            <a:srgbClr val="CF5F41">
              <a:alpha val="100000"/>
            </a:srgbClr>
          </a:solidFill>
          <a:ln w="12700" cap="flat" cmpd="sng" algn="ctr">
            <a:solidFill>
              <a:srgbClr val="632D1F">
                <a:alpha val="100000"/>
              </a:srgbClr>
            </a:solidFill>
            <a:prstDash val="solid"/>
            <a:miter/>
            <a:headEnd w="med" len="med"/>
            <a:tailEnd type="arrow" w="med" len="med"/>
          </a:ln>
        </p:spPr>
      </p:cxnSp>
      <p:sp>
        <p:nvSpPr>
          <p:cNvPr id="127" name="TextBox 126"/>
          <p:cNvSpPr txBox="1"/>
          <p:nvPr/>
        </p:nvSpPr>
        <p:spPr>
          <a:xfrm>
            <a:off x="4023360" y="2263158"/>
            <a:ext cx="611505" cy="262206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</p:spPr>
        <p:txBody>
          <a:bodyPr wrap="non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0" i="0" u="none" strike="noStrike" kern="1200" cap="none" spc="0" normalizeH="0" baseline="0">
                <a:solidFill>
                  <a:srgbClr val="BD2F4B"/>
                </a:solidFill>
                <a:latin typeface="맑은 고딕"/>
                <a:ea typeface="맑은 고딕"/>
                <a:cs typeface="맑은 고딕"/>
              </a:rPr>
              <a:t>끝검사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717" y="669380"/>
            <a:ext cx="10077557" cy="733914"/>
          </a:xfrm>
        </p:spPr>
        <p:txBody>
          <a:bodyPr/>
          <a:lstStyle/>
          <a:p>
            <a:pPr lvl="0">
              <a:defRPr/>
            </a:pPr>
            <a:r>
              <a:rPr lang="ko-KR" altLang="en-US" sz="3400"/>
              <a:t>제</a:t>
            </a:r>
            <a:r>
              <a:rPr lang="en-US" altLang="ko-KR" sz="3400"/>
              <a:t> 2</a:t>
            </a:r>
            <a:r>
              <a:rPr lang="ko-KR" altLang="en-US" sz="3400"/>
              <a:t>장 재귀 용법을 활용한 파서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716" y="1403294"/>
            <a:ext cx="10077557" cy="4870764"/>
          </a:xfrm>
        </p:spPr>
        <p:txBody>
          <a:bodyPr/>
          <a:lstStyle/>
          <a:p>
            <a:pPr marL="342900" indent="-342900">
              <a:buFont typeface="Wingdings"/>
              <a:buChar char="v"/>
              <a:defRPr/>
            </a:pPr>
            <a:r>
              <a:rPr lang="ko-KR" altLang="en-US"/>
              <a:t>파서의 전체적인 흐름</a:t>
            </a:r>
          </a:p>
        </p:txBody>
      </p:sp>
      <p:sp>
        <p:nvSpPr>
          <p:cNvPr id="5" name="순서도: 수행의 시작/종료 4"/>
          <p:cNvSpPr/>
          <p:nvPr/>
        </p:nvSpPr>
        <p:spPr>
          <a:xfrm>
            <a:off x="927785" y="2119372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/>
              <a:t>시작</a:t>
            </a:r>
          </a:p>
        </p:txBody>
      </p:sp>
      <p:sp>
        <p:nvSpPr>
          <p:cNvPr id="6" name="순서도: 처리 5"/>
          <p:cNvSpPr/>
          <p:nvPr/>
        </p:nvSpPr>
        <p:spPr>
          <a:xfrm>
            <a:off x="601860" y="2723646"/>
            <a:ext cx="1566250" cy="301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/>
              <a:t>Parser </a:t>
            </a:r>
            <a:r>
              <a:rPr lang="ko-KR" altLang="en-US" sz="1100"/>
              <a:t>객체 생성</a:t>
            </a:r>
          </a:p>
        </p:txBody>
      </p:sp>
      <p:sp>
        <p:nvSpPr>
          <p:cNvPr id="7" name="순서도: 데이터 6"/>
          <p:cNvSpPr/>
          <p:nvPr/>
        </p:nvSpPr>
        <p:spPr>
          <a:xfrm>
            <a:off x="780666" y="3311013"/>
            <a:ext cx="1208638" cy="38082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수식</a:t>
            </a:r>
            <a:r>
              <a:rPr lang="en-US" altLang="ko-KR" sz="1000"/>
              <a:t>(expr)</a:t>
            </a:r>
            <a:r>
              <a:rPr lang="ko-KR" altLang="en-US" sz="1000"/>
              <a:t>입력</a:t>
            </a:r>
          </a:p>
        </p:txBody>
      </p:sp>
      <p:cxnSp>
        <p:nvCxnSpPr>
          <p:cNvPr id="10" name="직선 화살표 연결선 9"/>
          <p:cNvCxnSpPr>
            <a:stCxn id="5" idx="2"/>
            <a:endCxn id="6" idx="0"/>
          </p:cNvCxnSpPr>
          <p:nvPr/>
        </p:nvCxnSpPr>
        <p:spPr>
          <a:xfrm>
            <a:off x="1384985" y="2421124"/>
            <a:ext cx="0" cy="302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2"/>
            <a:endCxn id="7" idx="1"/>
          </p:cNvCxnSpPr>
          <p:nvPr/>
        </p:nvCxnSpPr>
        <p:spPr>
          <a:xfrm>
            <a:off x="1384985" y="3025398"/>
            <a:ext cx="0" cy="285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종속 처리 17"/>
          <p:cNvSpPr/>
          <p:nvPr/>
        </p:nvSpPr>
        <p:spPr>
          <a:xfrm>
            <a:off x="665234" y="3909356"/>
            <a:ext cx="1439501" cy="38082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evaluate( expr)</a:t>
            </a:r>
            <a:endParaRPr lang="ko-KR" altLang="en-US" sz="1000"/>
          </a:p>
        </p:txBody>
      </p:sp>
      <p:cxnSp>
        <p:nvCxnSpPr>
          <p:cNvPr id="20" name="직선 화살표 연결선 19"/>
          <p:cNvCxnSpPr>
            <a:stCxn id="7" idx="4"/>
            <a:endCxn id="18" idx="0"/>
          </p:cNvCxnSpPr>
          <p:nvPr/>
        </p:nvCxnSpPr>
        <p:spPr>
          <a:xfrm>
            <a:off x="1384985" y="3691835"/>
            <a:ext cx="0" cy="217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수행의 시작/종료 23"/>
          <p:cNvSpPr/>
          <p:nvPr/>
        </p:nvSpPr>
        <p:spPr>
          <a:xfrm>
            <a:off x="929853" y="6274058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/>
              <a:t>끝</a:t>
            </a:r>
          </a:p>
        </p:txBody>
      </p:sp>
      <p:sp>
        <p:nvSpPr>
          <p:cNvPr id="25" name="순서도: 종속 처리 24"/>
          <p:cNvSpPr/>
          <p:nvPr/>
        </p:nvSpPr>
        <p:spPr>
          <a:xfrm>
            <a:off x="4631068" y="2062889"/>
            <a:ext cx="1439501" cy="38082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evalExp1( )</a:t>
            </a:r>
            <a:endParaRPr lang="ko-KR" altLang="en-US" sz="1000"/>
          </a:p>
        </p:txBody>
      </p:sp>
      <p:sp>
        <p:nvSpPr>
          <p:cNvPr id="26" name="순서도: 종속 처리 25"/>
          <p:cNvSpPr/>
          <p:nvPr/>
        </p:nvSpPr>
        <p:spPr>
          <a:xfrm>
            <a:off x="4631068" y="2651457"/>
            <a:ext cx="1439501" cy="38082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evalExp2( )</a:t>
            </a:r>
            <a:endParaRPr lang="ko-KR" altLang="en-US" sz="1000"/>
          </a:p>
        </p:txBody>
      </p:sp>
      <p:sp>
        <p:nvSpPr>
          <p:cNvPr id="27" name="순서도: 종속 처리 26"/>
          <p:cNvSpPr/>
          <p:nvPr/>
        </p:nvSpPr>
        <p:spPr>
          <a:xfrm>
            <a:off x="4631067" y="3286140"/>
            <a:ext cx="1439501" cy="38082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evalExp3( )</a:t>
            </a:r>
            <a:endParaRPr lang="ko-KR" altLang="en-US" sz="1000"/>
          </a:p>
        </p:txBody>
      </p:sp>
      <p:sp>
        <p:nvSpPr>
          <p:cNvPr id="28" name="순서도: 종속 처리 27"/>
          <p:cNvSpPr/>
          <p:nvPr/>
        </p:nvSpPr>
        <p:spPr>
          <a:xfrm>
            <a:off x="4631066" y="3888986"/>
            <a:ext cx="1439501" cy="38082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evalExp4( )</a:t>
            </a:r>
            <a:endParaRPr lang="ko-KR" altLang="en-US" sz="1000"/>
          </a:p>
        </p:txBody>
      </p:sp>
      <p:sp>
        <p:nvSpPr>
          <p:cNvPr id="29" name="순서도: 종속 처리 28"/>
          <p:cNvSpPr/>
          <p:nvPr/>
        </p:nvSpPr>
        <p:spPr>
          <a:xfrm>
            <a:off x="4631065" y="4523669"/>
            <a:ext cx="1439501" cy="38082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evalExp5( )</a:t>
            </a:r>
            <a:endParaRPr lang="ko-KR" altLang="en-US" sz="1000"/>
          </a:p>
        </p:txBody>
      </p:sp>
      <p:sp>
        <p:nvSpPr>
          <p:cNvPr id="30" name="순서도: 종속 처리 29"/>
          <p:cNvSpPr/>
          <p:nvPr/>
        </p:nvSpPr>
        <p:spPr>
          <a:xfrm>
            <a:off x="4631064" y="5146886"/>
            <a:ext cx="1439501" cy="38082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evalExp6( )</a:t>
            </a:r>
            <a:endParaRPr lang="ko-KR" altLang="en-US" sz="1000"/>
          </a:p>
        </p:txBody>
      </p:sp>
      <p:cxnSp>
        <p:nvCxnSpPr>
          <p:cNvPr id="32" name="연결선: 꺾임 31"/>
          <p:cNvCxnSpPr>
            <a:cxnSpLocks/>
            <a:endCxn id="25" idx="0"/>
          </p:cNvCxnSpPr>
          <p:nvPr/>
        </p:nvCxnSpPr>
        <p:spPr>
          <a:xfrm flipV="1">
            <a:off x="2145525" y="2062889"/>
            <a:ext cx="3205294" cy="2029105"/>
          </a:xfrm>
          <a:prstGeom prst="bentConnector4">
            <a:avLst>
              <a:gd name="adj1" fmla="val 26344"/>
              <a:gd name="adj2" fmla="val 107250"/>
            </a:avLst>
          </a:prstGeom>
          <a:ln>
            <a:headEnd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4" name="직선 화살표 연결선 33"/>
          <p:cNvCxnSpPr>
            <a:stCxn id="25" idx="2"/>
            <a:endCxn id="26" idx="0"/>
          </p:cNvCxnSpPr>
          <p:nvPr/>
        </p:nvCxnSpPr>
        <p:spPr>
          <a:xfrm>
            <a:off x="5350819" y="2443711"/>
            <a:ext cx="0" cy="207746"/>
          </a:xfrm>
          <a:prstGeom prst="straightConnector1">
            <a:avLst/>
          </a:prstGeom>
          <a:ln>
            <a:headEnd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6" name="직선 화살표 연결선 35"/>
          <p:cNvCxnSpPr>
            <a:stCxn id="26" idx="2"/>
            <a:endCxn id="27" idx="0"/>
          </p:cNvCxnSpPr>
          <p:nvPr/>
        </p:nvCxnSpPr>
        <p:spPr>
          <a:xfrm flipH="1">
            <a:off x="5350818" y="3032279"/>
            <a:ext cx="1" cy="253861"/>
          </a:xfrm>
          <a:prstGeom prst="straightConnector1">
            <a:avLst/>
          </a:prstGeom>
          <a:ln>
            <a:headEnd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40" name="직선 화살표 연결선 39"/>
          <p:cNvCxnSpPr>
            <a:stCxn id="27" idx="2"/>
            <a:endCxn id="28" idx="0"/>
          </p:cNvCxnSpPr>
          <p:nvPr/>
        </p:nvCxnSpPr>
        <p:spPr>
          <a:xfrm flipH="1">
            <a:off x="5350817" y="3666962"/>
            <a:ext cx="1" cy="222024"/>
          </a:xfrm>
          <a:prstGeom prst="straightConnector1">
            <a:avLst/>
          </a:prstGeom>
          <a:ln>
            <a:headEnd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42" name="직선 화살표 연결선 41"/>
          <p:cNvCxnSpPr>
            <a:stCxn id="28" idx="2"/>
            <a:endCxn id="29" idx="0"/>
          </p:cNvCxnSpPr>
          <p:nvPr/>
        </p:nvCxnSpPr>
        <p:spPr>
          <a:xfrm flipH="1">
            <a:off x="5350816" y="4269808"/>
            <a:ext cx="1" cy="253861"/>
          </a:xfrm>
          <a:prstGeom prst="straightConnector1">
            <a:avLst/>
          </a:prstGeom>
          <a:ln>
            <a:headEnd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44" name="직선 화살표 연결선 43"/>
          <p:cNvCxnSpPr>
            <a:stCxn id="29" idx="2"/>
            <a:endCxn id="30" idx="0"/>
          </p:cNvCxnSpPr>
          <p:nvPr/>
        </p:nvCxnSpPr>
        <p:spPr>
          <a:xfrm flipH="1">
            <a:off x="5350815" y="4904491"/>
            <a:ext cx="1" cy="242395"/>
          </a:xfrm>
          <a:prstGeom prst="straightConnector1">
            <a:avLst/>
          </a:prstGeom>
          <a:ln>
            <a:headEnd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98" name="연결선: 꺾임 97"/>
          <p:cNvCxnSpPr>
            <a:cxnSpLocks/>
          </p:cNvCxnSpPr>
          <p:nvPr/>
        </p:nvCxnSpPr>
        <p:spPr>
          <a:xfrm rot="10800000" flipV="1">
            <a:off x="2120308" y="2243757"/>
            <a:ext cx="2510756" cy="1956072"/>
          </a:xfrm>
          <a:prstGeom prst="bentConnector3">
            <a:avLst>
              <a:gd name="adj1" fmla="val 52164"/>
            </a:avLst>
          </a:prstGeom>
          <a:ln>
            <a:headEnd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03" name="TextBox 102"/>
          <p:cNvSpPr txBox="1"/>
          <p:nvPr/>
        </p:nvSpPr>
        <p:spPr>
          <a:xfrm>
            <a:off x="4105094" y="2190112"/>
            <a:ext cx="57099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/>
              <a:t>return</a:t>
            </a:r>
            <a:endParaRPr lang="ko-KR" altLang="en-US" sz="1100"/>
          </a:p>
        </p:txBody>
      </p:sp>
      <p:sp>
        <p:nvSpPr>
          <p:cNvPr id="115" name="TextBox 114"/>
          <p:cNvSpPr txBox="1"/>
          <p:nvPr/>
        </p:nvSpPr>
        <p:spPr>
          <a:xfrm>
            <a:off x="6841181" y="2160775"/>
            <a:ext cx="5280537" cy="2169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파서의 도입부인 </a:t>
            </a:r>
            <a:r>
              <a:rPr lang="en-US" altLang="ko-KR" sz="1500"/>
              <a:t>evaluate()</a:t>
            </a:r>
            <a:r>
              <a:rPr lang="ko-KR" altLang="en-US" sz="1500"/>
              <a:t>를 호출하면 </a:t>
            </a:r>
            <a:r>
              <a:rPr lang="en-US" altLang="ko-KR" sz="1500"/>
              <a:t>evalExp1()</a:t>
            </a:r>
            <a:r>
              <a:rPr lang="ko-KR" altLang="en-US" sz="1500"/>
              <a:t>가 호출됨</a:t>
            </a:r>
            <a:r>
              <a:rPr lang="en-US" altLang="ko-KR" sz="1500"/>
              <a:t>.</a:t>
            </a:r>
            <a:r>
              <a:rPr lang="ko-KR" altLang="en-US" sz="1500"/>
              <a:t> </a:t>
            </a:r>
            <a:r>
              <a:rPr lang="en-US" altLang="ko-KR" sz="1500"/>
              <a:t>evalExp1()</a:t>
            </a:r>
            <a:r>
              <a:rPr lang="ko-KR" altLang="en-US" sz="1500"/>
              <a:t> 내부에서 </a:t>
            </a:r>
            <a:r>
              <a:rPr lang="en-US" altLang="ko-KR" sz="1500"/>
              <a:t>evalExp2()</a:t>
            </a:r>
            <a:r>
              <a:rPr lang="ko-KR" altLang="en-US" sz="1500"/>
              <a:t> 호출</a:t>
            </a:r>
            <a:r>
              <a:rPr lang="en-US" altLang="ko-KR" sz="1500"/>
              <a:t>,</a:t>
            </a:r>
            <a:r>
              <a:rPr lang="ko-KR" altLang="en-US" sz="1500"/>
              <a:t> </a:t>
            </a:r>
            <a:r>
              <a:rPr lang="en-US" altLang="ko-KR" sz="1500"/>
              <a:t>evalExp2()</a:t>
            </a:r>
            <a:r>
              <a:rPr lang="ko-KR" altLang="en-US" sz="1500"/>
              <a:t>에서 </a:t>
            </a:r>
            <a:r>
              <a:rPr lang="en-US" altLang="ko-KR" sz="1500"/>
              <a:t>evalExp3()</a:t>
            </a:r>
            <a:r>
              <a:rPr lang="ko-KR" altLang="en-US" sz="1500"/>
              <a:t> 호출</a:t>
            </a:r>
            <a:r>
              <a:rPr lang="en-US" altLang="ko-KR" sz="1500"/>
              <a:t>,</a:t>
            </a:r>
            <a:r>
              <a:rPr lang="ko-KR" altLang="en-US" sz="1500"/>
              <a:t> </a:t>
            </a:r>
            <a:r>
              <a:rPr lang="en-US" altLang="ko-KR" sz="1500"/>
              <a:t>...,</a:t>
            </a:r>
            <a:r>
              <a:rPr lang="ko-KR" altLang="en-US" sz="1500"/>
              <a:t> 마지막으로 </a:t>
            </a:r>
            <a:r>
              <a:rPr lang="en-US" altLang="ko-KR" sz="1500"/>
              <a:t>evalExp6()</a:t>
            </a:r>
            <a:r>
              <a:rPr lang="ko-KR" altLang="en-US" sz="1500"/>
              <a:t>가 호출된다</a:t>
            </a:r>
            <a:r>
              <a:rPr lang="en-US" altLang="ko-KR" sz="1500"/>
              <a:t>.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en-US" altLang="ko-KR" sz="1500"/>
              <a:t>evalExp6() </a:t>
            </a:r>
            <a:r>
              <a:rPr lang="ko-KR" altLang="en-US" sz="1500"/>
              <a:t>내부에서 괄호가 포함된 표현일 경우 재귀적으로 </a:t>
            </a:r>
            <a:r>
              <a:rPr lang="en-US" altLang="ko-KR" sz="1500"/>
              <a:t>evalExp2()</a:t>
            </a:r>
            <a:r>
              <a:rPr lang="ko-KR" altLang="en-US" sz="1500"/>
              <a:t>를 호출</a:t>
            </a:r>
            <a:r>
              <a:rPr lang="en-US" altLang="ko-KR" sz="1500"/>
              <a:t>, </a:t>
            </a:r>
            <a:r>
              <a:rPr lang="ko-KR" altLang="en-US" sz="1500"/>
              <a:t>아니면 값을 알아내기 위해 </a:t>
            </a:r>
            <a:r>
              <a:rPr lang="en-US" altLang="ko-KR" sz="1500"/>
              <a:t>atom()</a:t>
            </a:r>
            <a:r>
              <a:rPr lang="ko-KR" altLang="en-US" sz="1500"/>
              <a:t>을</a:t>
            </a:r>
            <a:r>
              <a:rPr lang="en-US" altLang="ko-KR" sz="1500"/>
              <a:t> </a:t>
            </a:r>
            <a:r>
              <a:rPr lang="ko-KR" altLang="en-US" sz="1500"/>
              <a:t>호출한다</a:t>
            </a:r>
            <a:r>
              <a:rPr lang="en-US" altLang="ko-KR" sz="1500"/>
              <a:t>.</a:t>
            </a:r>
          </a:p>
          <a:p>
            <a:pPr>
              <a:defRPr/>
            </a:pPr>
            <a:endParaRPr lang="en-US" altLang="ko-KR" sz="1500"/>
          </a:p>
        </p:txBody>
      </p:sp>
      <p:sp>
        <p:nvSpPr>
          <p:cNvPr id="41" name="순서도: 종속 처리 40">
            <a:extLst>
              <a:ext uri="{FF2B5EF4-FFF2-40B4-BE49-F238E27FC236}">
                <a16:creationId xmlns:a16="http://schemas.microsoft.com/office/drawing/2014/main" id="{E4C1F972-63D9-4947-945D-F92E4A7EEA58}"/>
              </a:ext>
            </a:extLst>
          </p:cNvPr>
          <p:cNvSpPr/>
          <p:nvPr/>
        </p:nvSpPr>
        <p:spPr>
          <a:xfrm>
            <a:off x="4631062" y="6365756"/>
            <a:ext cx="1439501" cy="38082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/>
              <a:t>atom( )</a:t>
            </a:r>
            <a:endParaRPr lang="ko-KR" altLang="en-US" sz="100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720D237-5532-477D-988E-CF717B7FC621}"/>
              </a:ext>
            </a:extLst>
          </p:cNvPr>
          <p:cNvCxnSpPr>
            <a:cxnSpLocks/>
            <a:stCxn id="61" idx="2"/>
            <a:endCxn id="41" idx="0"/>
          </p:cNvCxnSpPr>
          <p:nvPr/>
        </p:nvCxnSpPr>
        <p:spPr>
          <a:xfrm flipH="1">
            <a:off x="5350813" y="6107123"/>
            <a:ext cx="1" cy="258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1" name="순서도: 판단 60">
            <a:extLst>
              <a:ext uri="{FF2B5EF4-FFF2-40B4-BE49-F238E27FC236}">
                <a16:creationId xmlns:a16="http://schemas.microsoft.com/office/drawing/2014/main" id="{0FCC3A36-FBC8-4209-9918-9924674E66F6}"/>
              </a:ext>
            </a:extLst>
          </p:cNvPr>
          <p:cNvSpPr/>
          <p:nvPr/>
        </p:nvSpPr>
        <p:spPr>
          <a:xfrm>
            <a:off x="4440898" y="5726301"/>
            <a:ext cx="1819831" cy="3808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/>
              <a:t>token.equals</a:t>
            </a:r>
            <a:r>
              <a:rPr lang="en-US" altLang="ko-KR" sz="1000"/>
              <a:t>( ‘(‘ )</a:t>
            </a:r>
            <a:endParaRPr lang="ko-KR" altLang="en-US" sz="100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1FC6C13-B654-428C-B0EA-BF24282DEC41}"/>
              </a:ext>
            </a:extLst>
          </p:cNvPr>
          <p:cNvCxnSpPr>
            <a:cxnSpLocks/>
            <a:stCxn id="30" idx="2"/>
            <a:endCxn id="61" idx="0"/>
          </p:cNvCxnSpPr>
          <p:nvPr/>
        </p:nvCxnSpPr>
        <p:spPr>
          <a:xfrm flipH="1">
            <a:off x="5350814" y="5527708"/>
            <a:ext cx="1" cy="19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9C3F62C-15FC-4532-BB5C-B328144ADE0A}"/>
              </a:ext>
            </a:extLst>
          </p:cNvPr>
          <p:cNvSpPr txBox="1"/>
          <p:nvPr/>
        </p:nvSpPr>
        <p:spPr>
          <a:xfrm>
            <a:off x="5069401" y="6129954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769507BA-5420-4C35-8774-EB7BAD3ED48F}"/>
              </a:ext>
            </a:extLst>
          </p:cNvPr>
          <p:cNvCxnSpPr>
            <a:stCxn id="61" idx="3"/>
            <a:endCxn id="26" idx="3"/>
          </p:cNvCxnSpPr>
          <p:nvPr/>
        </p:nvCxnSpPr>
        <p:spPr>
          <a:xfrm flipH="1" flipV="1">
            <a:off x="6070569" y="2841868"/>
            <a:ext cx="190160" cy="3074844"/>
          </a:xfrm>
          <a:prstGeom prst="bentConnector3">
            <a:avLst>
              <a:gd name="adj1" fmla="val -120215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48AC2476-C312-4183-B007-63EA88798C0A}"/>
              </a:ext>
            </a:extLst>
          </p:cNvPr>
          <p:cNvSpPr txBox="1"/>
          <p:nvPr/>
        </p:nvSpPr>
        <p:spPr>
          <a:xfrm>
            <a:off x="6188540" y="5682808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3BDEFB6B-5058-4761-AD7D-A5EFC4058FC0}"/>
              </a:ext>
            </a:extLst>
          </p:cNvPr>
          <p:cNvCxnSpPr>
            <a:stCxn id="18" idx="2"/>
            <a:endCxn id="24" idx="0"/>
          </p:cNvCxnSpPr>
          <p:nvPr/>
        </p:nvCxnSpPr>
        <p:spPr>
          <a:xfrm>
            <a:off x="1384985" y="4290178"/>
            <a:ext cx="2068" cy="198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717" y="669380"/>
            <a:ext cx="10077557" cy="733914"/>
          </a:xfrm>
        </p:spPr>
        <p:txBody>
          <a:bodyPr/>
          <a:lstStyle/>
          <a:p>
            <a:pPr lvl="0">
              <a:defRPr/>
            </a:pPr>
            <a:r>
              <a:rPr lang="ko-KR" altLang="en-US" sz="3400"/>
              <a:t>제</a:t>
            </a:r>
            <a:r>
              <a:rPr lang="en-US" altLang="ko-KR" sz="3400"/>
              <a:t> 2</a:t>
            </a:r>
            <a:r>
              <a:rPr lang="ko-KR" altLang="en-US" sz="3400"/>
              <a:t>장 재귀 용법을 활용한 파서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717" y="1530035"/>
            <a:ext cx="10077557" cy="4870764"/>
          </a:xfrm>
        </p:spPr>
        <p:txBody>
          <a:bodyPr/>
          <a:lstStyle/>
          <a:p>
            <a:pPr marL="285600" indent="-285600">
              <a:buFont typeface="Wingdings"/>
              <a:buChar char="v"/>
              <a:defRPr/>
            </a:pPr>
            <a:r>
              <a:rPr lang="en-US" altLang="ko-KR"/>
              <a:t>evaluate()</a:t>
            </a:r>
            <a:endParaRPr lang="ko-KR" altLang="en-US"/>
          </a:p>
          <a:p>
            <a:pPr marL="342900" indent="-342900">
              <a:buFont typeface="Wingdings"/>
              <a:buChar char="v"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 </a:t>
            </a:r>
          </a:p>
          <a:p>
            <a:pPr lvl="0">
              <a:defRPr/>
            </a:pPr>
            <a:endParaRPr lang="en-US" altLang="ko-KR"/>
          </a:p>
        </p:txBody>
      </p:sp>
      <p:sp>
        <p:nvSpPr>
          <p:cNvPr id="128" name="순서도: 수행의 시작/종료 127"/>
          <p:cNvSpPr/>
          <p:nvPr/>
        </p:nvSpPr>
        <p:spPr>
          <a:xfrm>
            <a:off x="898863" y="2199073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시작</a:t>
            </a:r>
          </a:p>
        </p:txBody>
      </p:sp>
      <p:sp>
        <p:nvSpPr>
          <p:cNvPr id="129" name="순서도: 수행의 시작/종료 128"/>
          <p:cNvSpPr/>
          <p:nvPr/>
        </p:nvSpPr>
        <p:spPr>
          <a:xfrm>
            <a:off x="898863" y="6157589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끝</a:t>
            </a:r>
          </a:p>
        </p:txBody>
      </p:sp>
      <p:sp>
        <p:nvSpPr>
          <p:cNvPr id="130" name="순서도: 종속 처리 129"/>
          <p:cNvSpPr/>
          <p:nvPr/>
        </p:nvSpPr>
        <p:spPr>
          <a:xfrm>
            <a:off x="806388" y="2715971"/>
            <a:ext cx="1099350" cy="436944"/>
          </a:xfrm>
          <a:prstGeom prst="flowChartPredefined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err="1"/>
              <a:t>getToken</a:t>
            </a:r>
            <a:r>
              <a:rPr lang="en-US" altLang="ko-KR" sz="1000"/>
              <a:t>( )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1D67384-DBF4-4392-AFD1-3543C3B27D83}"/>
              </a:ext>
            </a:extLst>
          </p:cNvPr>
          <p:cNvCxnSpPr>
            <a:stCxn id="128" idx="2"/>
            <a:endCxn id="130" idx="0"/>
          </p:cNvCxnSpPr>
          <p:nvPr/>
        </p:nvCxnSpPr>
        <p:spPr>
          <a:xfrm>
            <a:off x="1356063" y="2500825"/>
            <a:ext cx="0" cy="215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247938DF-53FC-49AD-A307-EF6646FDDAC6}"/>
              </a:ext>
            </a:extLst>
          </p:cNvPr>
          <p:cNvSpPr/>
          <p:nvPr/>
        </p:nvSpPr>
        <p:spPr>
          <a:xfrm>
            <a:off x="768872" y="3405933"/>
            <a:ext cx="1174381" cy="5033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/>
              <a:t>token.equals</a:t>
            </a:r>
            <a:r>
              <a:rPr lang="en-US" altLang="ko-KR" sz="1000"/>
              <a:t>(EOE)</a:t>
            </a:r>
            <a:endParaRPr lang="ko-KR" altLang="en-US" sz="100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449AE60-CA0D-45D4-BEAE-D12BBE71F467}"/>
              </a:ext>
            </a:extLst>
          </p:cNvPr>
          <p:cNvCxnSpPr>
            <a:stCxn id="130" idx="2"/>
            <a:endCxn id="7" idx="0"/>
          </p:cNvCxnSpPr>
          <p:nvPr/>
        </p:nvCxnSpPr>
        <p:spPr>
          <a:xfrm>
            <a:off x="1356063" y="3152915"/>
            <a:ext cx="0" cy="253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종속 처리 10">
            <a:extLst>
              <a:ext uri="{FF2B5EF4-FFF2-40B4-BE49-F238E27FC236}">
                <a16:creationId xmlns:a16="http://schemas.microsoft.com/office/drawing/2014/main" id="{7609F75C-E0F3-43BF-9AB7-6823F394C008}"/>
              </a:ext>
            </a:extLst>
          </p:cNvPr>
          <p:cNvSpPr/>
          <p:nvPr/>
        </p:nvSpPr>
        <p:spPr>
          <a:xfrm>
            <a:off x="866196" y="4288142"/>
            <a:ext cx="979732" cy="41186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/>
              <a:t>handleErr</a:t>
            </a:r>
            <a:r>
              <a:rPr lang="en-US" altLang="ko-KR" sz="1000"/>
              <a:t>(SYNTAX )</a:t>
            </a:r>
            <a:endParaRPr lang="ko-KR" altLang="en-US" sz="10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09A0C82-4B97-4EF3-9589-FCCE080353E9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1356062" y="3909297"/>
            <a:ext cx="1" cy="378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749CEEE-8FE6-4C18-A641-4865ED246AFB}"/>
              </a:ext>
            </a:extLst>
          </p:cNvPr>
          <p:cNvCxnSpPr>
            <a:stCxn id="11" idx="2"/>
            <a:endCxn id="129" idx="0"/>
          </p:cNvCxnSpPr>
          <p:nvPr/>
        </p:nvCxnSpPr>
        <p:spPr>
          <a:xfrm>
            <a:off x="1356062" y="4700007"/>
            <a:ext cx="1" cy="1457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1D8A035-BF38-42A5-A6AA-0F0576D692F4}"/>
              </a:ext>
            </a:extLst>
          </p:cNvPr>
          <p:cNvSpPr txBox="1"/>
          <p:nvPr/>
        </p:nvSpPr>
        <p:spPr>
          <a:xfrm>
            <a:off x="1088348" y="3963162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6C93295B-9458-429A-BACC-4E3E7D7B9503}"/>
              </a:ext>
            </a:extLst>
          </p:cNvPr>
          <p:cNvSpPr/>
          <p:nvPr/>
        </p:nvSpPr>
        <p:spPr>
          <a:xfrm>
            <a:off x="2999923" y="3405932"/>
            <a:ext cx="1174377" cy="5033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result=evalExp1( )</a:t>
            </a:r>
            <a:endParaRPr lang="ko-KR" altLang="en-US" sz="10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82CEBC1-A93E-44E8-BEC6-764B060D90C2}"/>
              </a:ext>
            </a:extLst>
          </p:cNvPr>
          <p:cNvCxnSpPr>
            <a:stCxn id="7" idx="3"/>
            <a:endCxn id="18" idx="1"/>
          </p:cNvCxnSpPr>
          <p:nvPr/>
        </p:nvCxnSpPr>
        <p:spPr>
          <a:xfrm>
            <a:off x="1943253" y="3657615"/>
            <a:ext cx="10566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F1A7495-516D-4B52-A947-ECA819EA6F9C}"/>
              </a:ext>
            </a:extLst>
          </p:cNvPr>
          <p:cNvSpPr txBox="1"/>
          <p:nvPr/>
        </p:nvSpPr>
        <p:spPr>
          <a:xfrm>
            <a:off x="1937217" y="3391042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479CA9A7-AB81-443E-A43C-7BF44F740D54}"/>
              </a:ext>
            </a:extLst>
          </p:cNvPr>
          <p:cNvSpPr/>
          <p:nvPr/>
        </p:nvSpPr>
        <p:spPr>
          <a:xfrm>
            <a:off x="3007322" y="4208572"/>
            <a:ext cx="1174376" cy="6188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!</a:t>
            </a:r>
            <a:r>
              <a:rPr lang="en-US" altLang="ko-KR" sz="1000" err="1"/>
              <a:t>token.equals</a:t>
            </a:r>
            <a:r>
              <a:rPr lang="en-US" altLang="ko-KR" sz="1000"/>
              <a:t>(EOE)</a:t>
            </a:r>
            <a:endParaRPr lang="ko-KR" altLang="en-US" sz="10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3235086-852A-4BBE-B52C-7DCEAEC2D44E}"/>
              </a:ext>
            </a:extLst>
          </p:cNvPr>
          <p:cNvCxnSpPr>
            <a:cxnSpLocks/>
            <a:stCxn id="18" idx="2"/>
            <a:endCxn id="30" idx="0"/>
          </p:cNvCxnSpPr>
          <p:nvPr/>
        </p:nvCxnSpPr>
        <p:spPr>
          <a:xfrm>
            <a:off x="3587112" y="3909297"/>
            <a:ext cx="7398" cy="299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종속 처리 38">
            <a:extLst>
              <a:ext uri="{FF2B5EF4-FFF2-40B4-BE49-F238E27FC236}">
                <a16:creationId xmlns:a16="http://schemas.microsoft.com/office/drawing/2014/main" id="{E65DD8FE-5AE5-48A4-B890-0B6301CC7131}"/>
              </a:ext>
            </a:extLst>
          </p:cNvPr>
          <p:cNvSpPr/>
          <p:nvPr/>
        </p:nvSpPr>
        <p:spPr>
          <a:xfrm>
            <a:off x="3107421" y="5136897"/>
            <a:ext cx="979732" cy="41186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/>
              <a:t>handleErr</a:t>
            </a:r>
            <a:r>
              <a:rPr lang="en-US" altLang="ko-KR" sz="1000"/>
              <a:t>(SYNTAX )</a:t>
            </a:r>
            <a:endParaRPr lang="ko-KR" altLang="en-US" sz="10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DE39DF5-D667-4B2D-943E-2E37464A53D4}"/>
              </a:ext>
            </a:extLst>
          </p:cNvPr>
          <p:cNvCxnSpPr>
            <a:cxnSpLocks/>
            <a:stCxn id="30" idx="2"/>
            <a:endCxn id="39" idx="0"/>
          </p:cNvCxnSpPr>
          <p:nvPr/>
        </p:nvCxnSpPr>
        <p:spPr>
          <a:xfrm>
            <a:off x="3594510" y="4827404"/>
            <a:ext cx="2777" cy="309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2C23BC2-9ECA-49A8-AB89-E91C70BAE3C1}"/>
              </a:ext>
            </a:extLst>
          </p:cNvPr>
          <p:cNvSpPr txBox="1"/>
          <p:nvPr/>
        </p:nvSpPr>
        <p:spPr>
          <a:xfrm>
            <a:off x="3383580" y="4827404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4F1A4AB-7722-427A-941A-EFEE78915137}"/>
              </a:ext>
            </a:extLst>
          </p:cNvPr>
          <p:cNvCxnSpPr>
            <a:cxnSpLocks/>
            <a:stCxn id="30" idx="3"/>
            <a:endCxn id="46" idx="1"/>
          </p:cNvCxnSpPr>
          <p:nvPr/>
        </p:nvCxnSpPr>
        <p:spPr>
          <a:xfrm flipV="1">
            <a:off x="4181698" y="4507029"/>
            <a:ext cx="890044" cy="10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B634D73-36E3-4A61-8725-F0F5464A9769}"/>
              </a:ext>
            </a:extLst>
          </p:cNvPr>
          <p:cNvSpPr txBox="1"/>
          <p:nvPr/>
        </p:nvSpPr>
        <p:spPr>
          <a:xfrm>
            <a:off x="4087893" y="4265999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ABF62A46-DC70-4C5B-9738-06B31337D4AF}"/>
              </a:ext>
            </a:extLst>
          </p:cNvPr>
          <p:cNvSpPr/>
          <p:nvPr/>
        </p:nvSpPr>
        <p:spPr>
          <a:xfrm>
            <a:off x="5071742" y="4255346"/>
            <a:ext cx="1084598" cy="5033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return result</a:t>
            </a:r>
            <a:endParaRPr lang="ko-KR" altLang="en-US" sz="1000"/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40A81A14-010A-47A2-AA05-94963AF8A500}"/>
              </a:ext>
            </a:extLst>
          </p:cNvPr>
          <p:cNvCxnSpPr>
            <a:cxnSpLocks/>
            <a:stCxn id="46" idx="2"/>
          </p:cNvCxnSpPr>
          <p:nvPr/>
        </p:nvCxnSpPr>
        <p:spPr>
          <a:xfrm rot="5400000">
            <a:off x="2879529" y="3235243"/>
            <a:ext cx="1211045" cy="42579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E087ED39-D776-41D0-B690-DD303FDAA976}"/>
              </a:ext>
            </a:extLst>
          </p:cNvPr>
          <p:cNvCxnSpPr>
            <a:cxnSpLocks/>
            <a:stCxn id="39" idx="2"/>
          </p:cNvCxnSpPr>
          <p:nvPr/>
        </p:nvCxnSpPr>
        <p:spPr>
          <a:xfrm rot="5400000">
            <a:off x="2407537" y="4497286"/>
            <a:ext cx="138274" cy="22412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F618902-9BD7-427A-B63D-602AE2702D5F}"/>
              </a:ext>
            </a:extLst>
          </p:cNvPr>
          <p:cNvSpPr txBox="1"/>
          <p:nvPr/>
        </p:nvSpPr>
        <p:spPr>
          <a:xfrm>
            <a:off x="1905738" y="2804321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rgbClr val="0070C0"/>
                </a:solidFill>
              </a:rPr>
              <a:t>//</a:t>
            </a:r>
            <a:r>
              <a:rPr lang="ko-KR" altLang="en-US" sz="1100">
                <a:solidFill>
                  <a:srgbClr val="0070C0"/>
                </a:solidFill>
              </a:rPr>
              <a:t>토큰 받아 옴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4DC3EA-2B6C-49D6-AFB1-381CED1C9463}"/>
              </a:ext>
            </a:extLst>
          </p:cNvPr>
          <p:cNvSpPr txBox="1"/>
          <p:nvPr/>
        </p:nvSpPr>
        <p:spPr>
          <a:xfrm>
            <a:off x="1361780" y="3914268"/>
            <a:ext cx="1136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rgbClr val="0070C0"/>
                </a:solidFill>
              </a:rPr>
              <a:t>//</a:t>
            </a:r>
            <a:r>
              <a:rPr lang="ko-KR" altLang="en-US" sz="1100">
                <a:solidFill>
                  <a:srgbClr val="0070C0"/>
                </a:solidFill>
              </a:rPr>
              <a:t>표현식 존재</a:t>
            </a:r>
            <a:r>
              <a:rPr lang="en-US" altLang="ko-KR" sz="1100">
                <a:solidFill>
                  <a:srgbClr val="0070C0"/>
                </a:solidFill>
              </a:rPr>
              <a:t>X</a:t>
            </a:r>
            <a:endParaRPr lang="ko-KR" altLang="en-US" sz="1100">
              <a:solidFill>
                <a:srgbClr val="0070C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5C3C3F-EF9F-440B-A266-71A1E3BDEFCD}"/>
              </a:ext>
            </a:extLst>
          </p:cNvPr>
          <p:cNvSpPr txBox="1"/>
          <p:nvPr/>
        </p:nvSpPr>
        <p:spPr>
          <a:xfrm>
            <a:off x="4163943" y="3510261"/>
            <a:ext cx="17459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rgbClr val="0070C0"/>
                </a:solidFill>
              </a:rPr>
              <a:t>//</a:t>
            </a:r>
            <a:r>
              <a:rPr lang="ko-KR" altLang="en-US" sz="1100">
                <a:solidFill>
                  <a:srgbClr val="0070C0"/>
                </a:solidFill>
              </a:rPr>
              <a:t>표현식 파싱</a:t>
            </a:r>
            <a:r>
              <a:rPr lang="en-US" altLang="ko-KR" sz="1100">
                <a:solidFill>
                  <a:srgbClr val="0070C0"/>
                </a:solidFill>
              </a:rPr>
              <a:t>, </a:t>
            </a:r>
            <a:r>
              <a:rPr lang="ko-KR" altLang="en-US" sz="1100">
                <a:solidFill>
                  <a:srgbClr val="0070C0"/>
                </a:solidFill>
              </a:rPr>
              <a:t>계산 시작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C761C0E-498B-4BEC-AD28-86D8133EE34F}"/>
              </a:ext>
            </a:extLst>
          </p:cNvPr>
          <p:cNvSpPr txBox="1"/>
          <p:nvPr/>
        </p:nvSpPr>
        <p:spPr>
          <a:xfrm>
            <a:off x="3571948" y="4812795"/>
            <a:ext cx="1972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rgbClr val="0070C0"/>
                </a:solidFill>
              </a:rPr>
              <a:t>//</a:t>
            </a:r>
            <a:r>
              <a:rPr lang="ko-KR" altLang="en-US" sz="1100">
                <a:solidFill>
                  <a:srgbClr val="0070C0"/>
                </a:solidFill>
              </a:rPr>
              <a:t>표현식의 끝은 </a:t>
            </a:r>
            <a:r>
              <a:rPr lang="en-US" altLang="ko-KR" sz="1100">
                <a:solidFill>
                  <a:srgbClr val="0070C0"/>
                </a:solidFill>
              </a:rPr>
              <a:t>EOE</a:t>
            </a:r>
            <a:r>
              <a:rPr lang="ko-KR" altLang="en-US" sz="1100">
                <a:solidFill>
                  <a:srgbClr val="0070C0"/>
                </a:solidFill>
              </a:rPr>
              <a:t>여야 함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A380F90-4D36-4B6E-A68B-B5874B513823}"/>
              </a:ext>
            </a:extLst>
          </p:cNvPr>
          <p:cNvSpPr txBox="1"/>
          <p:nvPr/>
        </p:nvSpPr>
        <p:spPr>
          <a:xfrm>
            <a:off x="6156340" y="4376223"/>
            <a:ext cx="10518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rgbClr val="0070C0"/>
                </a:solidFill>
              </a:rPr>
              <a:t>//</a:t>
            </a:r>
            <a:r>
              <a:rPr lang="ko-KR" altLang="en-US" sz="1100">
                <a:solidFill>
                  <a:srgbClr val="0070C0"/>
                </a:solidFill>
              </a:rPr>
              <a:t>최종 결과값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1B141D-FB99-45A4-B75D-E6DBB6680C6E}"/>
              </a:ext>
            </a:extLst>
          </p:cNvPr>
          <p:cNvSpPr txBox="1"/>
          <p:nvPr/>
        </p:nvSpPr>
        <p:spPr>
          <a:xfrm>
            <a:off x="7208231" y="2236287"/>
            <a:ext cx="4309316" cy="1354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evaluate(</a:t>
            </a:r>
            <a:r>
              <a:rPr lang="en-US" altLang="ko-KR" sz="1800"/>
              <a:t>)</a:t>
            </a:r>
            <a:r>
              <a:rPr lang="en-US" altLang="ko-KR" sz="1600"/>
              <a:t>: </a:t>
            </a:r>
            <a:r>
              <a:rPr lang="ko-KR" altLang="en-US" sz="1600"/>
              <a:t>파서의 도입부</a:t>
            </a:r>
            <a:endParaRPr lang="en-US" altLang="ko-KR" sz="1600"/>
          </a:p>
          <a:p>
            <a:endParaRPr lang="en-US" altLang="ko-KR" sz="1600"/>
          </a:p>
          <a:p>
            <a:r>
              <a:rPr lang="ko-KR" altLang="en-US" sz="1600"/>
              <a:t>토큰을 받아 표현식이 존재하면 </a:t>
            </a:r>
            <a:r>
              <a:rPr lang="en-US" altLang="ko-KR" sz="1600"/>
              <a:t>evalExp1( )</a:t>
            </a:r>
            <a:r>
              <a:rPr lang="ko-KR" altLang="en-US" sz="1600"/>
              <a:t>을 호출하여 파싱을 시작한다</a:t>
            </a:r>
            <a:r>
              <a:rPr lang="en-US" altLang="ko-KR" sz="1600"/>
              <a:t>. </a:t>
            </a:r>
          </a:p>
          <a:p>
            <a:endParaRPr lang="ko-KR" altLang="en-US" sz="16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717" y="669380"/>
            <a:ext cx="10077557" cy="733914"/>
          </a:xfrm>
        </p:spPr>
        <p:txBody>
          <a:bodyPr/>
          <a:lstStyle/>
          <a:p>
            <a:pPr lvl="0">
              <a:defRPr/>
            </a:pPr>
            <a:r>
              <a:rPr lang="ko-KR" altLang="en-US" sz="3400"/>
              <a:t>제</a:t>
            </a:r>
            <a:r>
              <a:rPr lang="en-US" altLang="ko-KR" sz="3400"/>
              <a:t> 2</a:t>
            </a:r>
            <a:r>
              <a:rPr lang="ko-KR" altLang="en-US" sz="3400"/>
              <a:t>장 재귀 용법을 활용한 파서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717" y="1439505"/>
            <a:ext cx="10077557" cy="4870764"/>
          </a:xfrm>
        </p:spPr>
        <p:txBody>
          <a:bodyPr/>
          <a:lstStyle/>
          <a:p>
            <a:pPr marL="285600" indent="-285600">
              <a:buFont typeface="Wingdings"/>
              <a:buChar char="v"/>
              <a:defRPr/>
            </a:pPr>
            <a:r>
              <a:rPr lang="en-US" altLang="ko-KR"/>
              <a:t>evalExp1()</a:t>
            </a:r>
            <a:endParaRPr lang="ko-KR" altLang="en-US"/>
          </a:p>
          <a:p>
            <a:pPr marL="342900" indent="-342900">
              <a:buFont typeface="Wingdings"/>
              <a:buChar char="v"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 </a:t>
            </a:r>
          </a:p>
        </p:txBody>
      </p:sp>
      <p:sp>
        <p:nvSpPr>
          <p:cNvPr id="128" name="순서도: 수행의 시작/종료 127"/>
          <p:cNvSpPr/>
          <p:nvPr/>
        </p:nvSpPr>
        <p:spPr>
          <a:xfrm>
            <a:off x="898863" y="1981801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시작</a:t>
            </a:r>
          </a:p>
        </p:txBody>
      </p:sp>
      <p:sp>
        <p:nvSpPr>
          <p:cNvPr id="129" name="순서도: 수행의 시작/종료 128"/>
          <p:cNvSpPr/>
          <p:nvPr/>
        </p:nvSpPr>
        <p:spPr>
          <a:xfrm>
            <a:off x="898862" y="6452092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끝</a:t>
            </a:r>
          </a:p>
        </p:txBody>
      </p:sp>
      <p:sp>
        <p:nvSpPr>
          <p:cNvPr id="130" name="순서도: 종속 처리 129"/>
          <p:cNvSpPr/>
          <p:nvPr/>
        </p:nvSpPr>
        <p:spPr>
          <a:xfrm>
            <a:off x="2541053" y="3124376"/>
            <a:ext cx="1099350" cy="354528"/>
          </a:xfrm>
          <a:prstGeom prst="flowChartPredefined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err="1"/>
              <a:t>getToken</a:t>
            </a:r>
            <a:r>
              <a:rPr lang="en-US" altLang="ko-KR" sz="1000"/>
              <a:t>( )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1D67384-DBF4-4392-AFD1-3543C3B27D83}"/>
              </a:ext>
            </a:extLst>
          </p:cNvPr>
          <p:cNvCxnSpPr>
            <a:cxnSpLocks/>
            <a:stCxn id="62" idx="2"/>
            <a:endCxn id="130" idx="0"/>
          </p:cNvCxnSpPr>
          <p:nvPr/>
        </p:nvCxnSpPr>
        <p:spPr>
          <a:xfrm flipH="1">
            <a:off x="3090728" y="2911531"/>
            <a:ext cx="1" cy="212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247938DF-53FC-49AD-A307-EF6646FDDAC6}"/>
              </a:ext>
            </a:extLst>
          </p:cNvPr>
          <p:cNvSpPr/>
          <p:nvPr/>
        </p:nvSpPr>
        <p:spPr>
          <a:xfrm>
            <a:off x="2522909" y="3818412"/>
            <a:ext cx="1174381" cy="57025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!</a:t>
            </a:r>
            <a:r>
              <a:rPr lang="en-US" altLang="ko-KR" sz="1000" err="1"/>
              <a:t>token.equals</a:t>
            </a:r>
            <a:r>
              <a:rPr lang="en-US" altLang="ko-KR" sz="1000"/>
              <a:t>(“=”)</a:t>
            </a:r>
            <a:endParaRPr lang="ko-KR" altLang="en-US" sz="100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449AE60-CA0D-45D4-BEAE-D12BBE71F467}"/>
              </a:ext>
            </a:extLst>
          </p:cNvPr>
          <p:cNvCxnSpPr>
            <a:cxnSpLocks/>
            <a:stCxn id="130" idx="2"/>
            <a:endCxn id="7" idx="0"/>
          </p:cNvCxnSpPr>
          <p:nvPr/>
        </p:nvCxnSpPr>
        <p:spPr>
          <a:xfrm>
            <a:off x="3090728" y="3478904"/>
            <a:ext cx="19372" cy="339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09A0C82-4B97-4EF3-9589-FCCE080353E9}"/>
              </a:ext>
            </a:extLst>
          </p:cNvPr>
          <p:cNvCxnSpPr>
            <a:cxnSpLocks/>
            <a:stCxn id="7" idx="2"/>
            <a:endCxn id="102" idx="0"/>
          </p:cNvCxnSpPr>
          <p:nvPr/>
        </p:nvCxnSpPr>
        <p:spPr>
          <a:xfrm>
            <a:off x="3110100" y="4388665"/>
            <a:ext cx="0" cy="391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1D8A035-BF38-42A5-A6AA-0F0576D692F4}"/>
              </a:ext>
            </a:extLst>
          </p:cNvPr>
          <p:cNvSpPr txBox="1"/>
          <p:nvPr/>
        </p:nvSpPr>
        <p:spPr>
          <a:xfrm>
            <a:off x="2839235" y="4289873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82CEBC1-A93E-44E8-BEC6-764B060D90C2}"/>
              </a:ext>
            </a:extLst>
          </p:cNvPr>
          <p:cNvCxnSpPr>
            <a:cxnSpLocks/>
            <a:stCxn id="7" idx="3"/>
            <a:endCxn id="115" idx="1"/>
          </p:cNvCxnSpPr>
          <p:nvPr/>
        </p:nvCxnSpPr>
        <p:spPr>
          <a:xfrm flipV="1">
            <a:off x="3697290" y="4100462"/>
            <a:ext cx="1217155" cy="3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F1A7495-516D-4B52-A947-ECA819EA6F9C}"/>
              </a:ext>
            </a:extLst>
          </p:cNvPr>
          <p:cNvSpPr txBox="1"/>
          <p:nvPr/>
        </p:nvSpPr>
        <p:spPr>
          <a:xfrm>
            <a:off x="3652895" y="3857146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F618902-9BD7-427A-B63D-602AE2702D5F}"/>
              </a:ext>
            </a:extLst>
          </p:cNvPr>
          <p:cNvSpPr txBox="1"/>
          <p:nvPr/>
        </p:nvSpPr>
        <p:spPr>
          <a:xfrm>
            <a:off x="3658527" y="3143676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rgbClr val="0070C0"/>
                </a:solidFill>
              </a:rPr>
              <a:t>//</a:t>
            </a:r>
            <a:r>
              <a:rPr lang="ko-KR" altLang="en-US" sz="1100">
                <a:solidFill>
                  <a:srgbClr val="0070C0"/>
                </a:solidFill>
              </a:rPr>
              <a:t>토큰 받아 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0058F-F11F-4CC1-8505-DFE3D55927B2}"/>
              </a:ext>
            </a:extLst>
          </p:cNvPr>
          <p:cNvSpPr txBox="1"/>
          <p:nvPr/>
        </p:nvSpPr>
        <p:spPr>
          <a:xfrm>
            <a:off x="7208231" y="2236287"/>
            <a:ext cx="4119325" cy="16004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/>
              <a:t>evalExp1()</a:t>
            </a:r>
            <a:r>
              <a:rPr lang="en-US" altLang="ko-KR" sz="1600"/>
              <a:t>: </a:t>
            </a:r>
            <a:r>
              <a:rPr lang="ko-KR" altLang="en-US" sz="1600"/>
              <a:t>변수의 값 할당 처리 메소드</a:t>
            </a:r>
            <a:endParaRPr lang="en-US" altLang="ko-KR" sz="1600"/>
          </a:p>
          <a:p>
            <a:endParaRPr lang="en-US" altLang="ko-KR" sz="1600"/>
          </a:p>
          <a:p>
            <a:r>
              <a:rPr lang="en-US" altLang="ko-KR" sz="1600"/>
              <a:t>※</a:t>
            </a:r>
            <a:r>
              <a:rPr lang="ko-KR" altLang="en-US" sz="1600"/>
              <a:t>다음</a:t>
            </a:r>
            <a:r>
              <a:rPr lang="en-US" altLang="ko-KR" sz="1600"/>
              <a:t> </a:t>
            </a:r>
            <a:r>
              <a:rPr lang="ko-KR" altLang="en-US" sz="1600"/>
              <a:t>토큰이 등호</a:t>
            </a:r>
            <a:r>
              <a:rPr lang="en-US" altLang="ko-KR" sz="1600"/>
              <a:t>(‘=‘)</a:t>
            </a:r>
            <a:r>
              <a:rPr lang="ko-KR" altLang="en-US" sz="1600"/>
              <a:t>가 아니라면</a:t>
            </a:r>
            <a:r>
              <a:rPr lang="en-US" altLang="ko-KR" sz="1600"/>
              <a:t>, </a:t>
            </a:r>
            <a:r>
              <a:rPr lang="ko-KR" altLang="en-US" sz="1600"/>
              <a:t>할당이 아니므로 </a:t>
            </a:r>
            <a:r>
              <a:rPr lang="en-US" altLang="ko-KR" sz="1600" err="1"/>
              <a:t>putBack</a:t>
            </a:r>
            <a:r>
              <a:rPr lang="en-US" altLang="ko-KR" sz="1600"/>
              <a:t>( ) </a:t>
            </a:r>
            <a:r>
              <a:rPr lang="ko-KR" altLang="en-US" sz="1600"/>
              <a:t>함수를 이용하여 토큰</a:t>
            </a:r>
            <a:r>
              <a:rPr lang="en-US" altLang="ko-KR" sz="1600"/>
              <a:t> (</a:t>
            </a:r>
            <a:r>
              <a:rPr lang="ko-KR" altLang="en-US" sz="1600"/>
              <a:t>인덱스 값</a:t>
            </a:r>
            <a:r>
              <a:rPr lang="en-US" altLang="ko-KR" sz="1600"/>
              <a:t>)</a:t>
            </a:r>
            <a:r>
              <a:rPr lang="ko-KR" altLang="en-US" sz="1600"/>
              <a:t>을 되돌려 놓아야 한다</a:t>
            </a:r>
            <a:r>
              <a:rPr lang="en-US" altLang="ko-KR" sz="1600"/>
              <a:t>.</a:t>
            </a:r>
          </a:p>
          <a:p>
            <a:endParaRPr lang="ko-KR" altLang="en-US" sz="1600"/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A9ECCC77-813C-47B7-A5DC-F3EFFAB95E1D}"/>
              </a:ext>
            </a:extLst>
          </p:cNvPr>
          <p:cNvSpPr/>
          <p:nvPr/>
        </p:nvSpPr>
        <p:spPr>
          <a:xfrm>
            <a:off x="534928" y="2517126"/>
            <a:ext cx="1642268" cy="4279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/>
              <a:t>tokType</a:t>
            </a:r>
            <a:r>
              <a:rPr lang="en-US" altLang="ko-KR" sz="1000"/>
              <a:t>==VARIABLE</a:t>
            </a:r>
            <a:endParaRPr lang="ko-KR" altLang="en-US" sz="100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954AF60-129A-4176-91E8-8B4152859F33}"/>
              </a:ext>
            </a:extLst>
          </p:cNvPr>
          <p:cNvCxnSpPr>
            <a:cxnSpLocks/>
          </p:cNvCxnSpPr>
          <p:nvPr/>
        </p:nvCxnSpPr>
        <p:spPr>
          <a:xfrm flipH="1">
            <a:off x="1356062" y="2274500"/>
            <a:ext cx="1" cy="188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94E24BB5-AC3E-4BD2-8285-53C096E34744}"/>
              </a:ext>
            </a:extLst>
          </p:cNvPr>
          <p:cNvSpPr/>
          <p:nvPr/>
        </p:nvSpPr>
        <p:spPr>
          <a:xfrm>
            <a:off x="2570958" y="2557003"/>
            <a:ext cx="1039541" cy="3545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Save old token</a:t>
            </a:r>
            <a:endParaRPr lang="ko-KR" altLang="en-US" sz="100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5033240-E859-4CFC-AADA-7E913C59288C}"/>
              </a:ext>
            </a:extLst>
          </p:cNvPr>
          <p:cNvCxnSpPr>
            <a:cxnSpLocks/>
            <a:stCxn id="8" idx="3"/>
            <a:endCxn id="62" idx="1"/>
          </p:cNvCxnSpPr>
          <p:nvPr/>
        </p:nvCxnSpPr>
        <p:spPr>
          <a:xfrm>
            <a:off x="2177196" y="2731103"/>
            <a:ext cx="393762" cy="3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순서도: 처리 101">
            <a:extLst>
              <a:ext uri="{FF2B5EF4-FFF2-40B4-BE49-F238E27FC236}">
                <a16:creationId xmlns:a16="http://schemas.microsoft.com/office/drawing/2014/main" id="{C32756EF-BB49-4163-A491-729CD5B2B29A}"/>
              </a:ext>
            </a:extLst>
          </p:cNvPr>
          <p:cNvSpPr/>
          <p:nvPr/>
        </p:nvSpPr>
        <p:spPr>
          <a:xfrm>
            <a:off x="2522910" y="4780213"/>
            <a:ext cx="1174380" cy="3545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토큰 값 원상복구</a:t>
            </a:r>
          </a:p>
        </p:txBody>
      </p:sp>
      <p:sp>
        <p:nvSpPr>
          <p:cNvPr id="115" name="순서도: 종속 처리 114">
            <a:extLst>
              <a:ext uri="{FF2B5EF4-FFF2-40B4-BE49-F238E27FC236}">
                <a16:creationId xmlns:a16="http://schemas.microsoft.com/office/drawing/2014/main" id="{C2413BCF-47CC-4E4B-AEF8-024FD72A5446}"/>
              </a:ext>
            </a:extLst>
          </p:cNvPr>
          <p:cNvSpPr/>
          <p:nvPr/>
        </p:nvSpPr>
        <p:spPr>
          <a:xfrm>
            <a:off x="4914445" y="3881990"/>
            <a:ext cx="1099350" cy="436944"/>
          </a:xfrm>
          <a:prstGeom prst="flowChartPredefined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err="1"/>
              <a:t>getToken</a:t>
            </a:r>
            <a:r>
              <a:rPr lang="en-US" altLang="ko-KR" sz="1000"/>
              <a:t>( )</a:t>
            </a:r>
          </a:p>
        </p:txBody>
      </p:sp>
      <p:sp>
        <p:nvSpPr>
          <p:cNvPr id="118" name="순서도: 처리 117">
            <a:extLst>
              <a:ext uri="{FF2B5EF4-FFF2-40B4-BE49-F238E27FC236}">
                <a16:creationId xmlns:a16="http://schemas.microsoft.com/office/drawing/2014/main" id="{09D617AA-1CB5-46FF-A94E-A90EBD40299B}"/>
              </a:ext>
            </a:extLst>
          </p:cNvPr>
          <p:cNvSpPr/>
          <p:nvPr/>
        </p:nvSpPr>
        <p:spPr>
          <a:xfrm>
            <a:off x="4876931" y="4491325"/>
            <a:ext cx="1174377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result=evalExp2( )</a:t>
            </a:r>
            <a:endParaRPr lang="ko-KR" altLang="en-US" sz="100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72729C3E-0BB0-4FB4-B71F-E50EC143FE06}"/>
              </a:ext>
            </a:extLst>
          </p:cNvPr>
          <p:cNvCxnSpPr>
            <a:cxnSpLocks/>
            <a:stCxn id="115" idx="2"/>
            <a:endCxn id="118" idx="0"/>
          </p:cNvCxnSpPr>
          <p:nvPr/>
        </p:nvCxnSpPr>
        <p:spPr>
          <a:xfrm>
            <a:off x="5464120" y="4318934"/>
            <a:ext cx="0" cy="17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4A4CD1F6-5E0B-4BBB-8441-55A2127EA0A6}"/>
              </a:ext>
            </a:extLst>
          </p:cNvPr>
          <p:cNvSpPr txBox="1"/>
          <p:nvPr/>
        </p:nvSpPr>
        <p:spPr>
          <a:xfrm>
            <a:off x="2124382" y="2440396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sp>
        <p:nvSpPr>
          <p:cNvPr id="132" name="순서도: 처리 131">
            <a:extLst>
              <a:ext uri="{FF2B5EF4-FFF2-40B4-BE49-F238E27FC236}">
                <a16:creationId xmlns:a16="http://schemas.microsoft.com/office/drawing/2014/main" id="{307177E5-6DD2-4DF6-8EA8-20CCB2E27E10}"/>
              </a:ext>
            </a:extLst>
          </p:cNvPr>
          <p:cNvSpPr/>
          <p:nvPr/>
        </p:nvSpPr>
        <p:spPr>
          <a:xfrm>
            <a:off x="4840531" y="5004744"/>
            <a:ext cx="1248898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vars[</a:t>
            </a:r>
            <a:r>
              <a:rPr lang="en-US" altLang="ko-KR" sz="1000" err="1"/>
              <a:t>varIdx</a:t>
            </a:r>
            <a:r>
              <a:rPr lang="en-US" altLang="ko-KR" sz="1000"/>
              <a:t>]=result</a:t>
            </a:r>
            <a:endParaRPr lang="ko-KR" altLang="en-US" sz="100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473C1BE-934E-46F4-91DA-91767BC45650}"/>
              </a:ext>
            </a:extLst>
          </p:cNvPr>
          <p:cNvSpPr txBox="1"/>
          <p:nvPr/>
        </p:nvSpPr>
        <p:spPr>
          <a:xfrm>
            <a:off x="6089429" y="5025036"/>
            <a:ext cx="12426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rgbClr val="0070C0"/>
                </a:solidFill>
              </a:rPr>
              <a:t>//</a:t>
            </a:r>
            <a:r>
              <a:rPr lang="ko-KR" altLang="en-US" sz="1100">
                <a:solidFill>
                  <a:srgbClr val="0070C0"/>
                </a:solidFill>
              </a:rPr>
              <a:t>변수에 값 저장</a:t>
            </a: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01A0735A-57D6-46EE-AA8D-74D2BC26E5B2}"/>
              </a:ext>
            </a:extLst>
          </p:cNvPr>
          <p:cNvCxnSpPr>
            <a:cxnSpLocks/>
            <a:stCxn id="118" idx="2"/>
            <a:endCxn id="132" idx="0"/>
          </p:cNvCxnSpPr>
          <p:nvPr/>
        </p:nvCxnSpPr>
        <p:spPr>
          <a:xfrm>
            <a:off x="5464120" y="4836779"/>
            <a:ext cx="860" cy="167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순서도: 처리 136">
            <a:extLst>
              <a:ext uri="{FF2B5EF4-FFF2-40B4-BE49-F238E27FC236}">
                <a16:creationId xmlns:a16="http://schemas.microsoft.com/office/drawing/2014/main" id="{F3259A56-698A-4C2F-9B70-EA1C22D2912D}"/>
              </a:ext>
            </a:extLst>
          </p:cNvPr>
          <p:cNvSpPr/>
          <p:nvPr/>
        </p:nvSpPr>
        <p:spPr>
          <a:xfrm>
            <a:off x="4872183" y="5521111"/>
            <a:ext cx="1174377" cy="3156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return</a:t>
            </a:r>
            <a:r>
              <a:rPr lang="ko-KR" altLang="en-US" sz="1000"/>
              <a:t> </a:t>
            </a:r>
            <a:r>
              <a:rPr lang="en-US" altLang="ko-KR" sz="1000"/>
              <a:t>result</a:t>
            </a:r>
            <a:endParaRPr lang="ko-KR" altLang="en-US" sz="1000"/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FD221D51-6EC0-4928-A965-BF1D846E2C3F}"/>
              </a:ext>
            </a:extLst>
          </p:cNvPr>
          <p:cNvCxnSpPr>
            <a:stCxn id="132" idx="2"/>
            <a:endCxn id="137" idx="0"/>
          </p:cNvCxnSpPr>
          <p:nvPr/>
        </p:nvCxnSpPr>
        <p:spPr>
          <a:xfrm flipH="1">
            <a:off x="5459372" y="5350198"/>
            <a:ext cx="5608" cy="170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순서도: 처리 150">
            <a:extLst>
              <a:ext uri="{FF2B5EF4-FFF2-40B4-BE49-F238E27FC236}">
                <a16:creationId xmlns:a16="http://schemas.microsoft.com/office/drawing/2014/main" id="{6E6EBBC8-A84A-4DAD-9124-C2FAAB667816}"/>
              </a:ext>
            </a:extLst>
          </p:cNvPr>
          <p:cNvSpPr/>
          <p:nvPr/>
        </p:nvSpPr>
        <p:spPr>
          <a:xfrm>
            <a:off x="768873" y="5687648"/>
            <a:ext cx="1174377" cy="3545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return</a:t>
            </a:r>
            <a:r>
              <a:rPr lang="ko-KR" altLang="en-US" sz="1000"/>
              <a:t> </a:t>
            </a:r>
            <a:r>
              <a:rPr lang="en-US" altLang="ko-KR" sz="1000"/>
              <a:t>evalExp2( )</a:t>
            </a:r>
            <a:endParaRPr lang="ko-KR" altLang="en-US" sz="1000"/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32DCDC04-2162-4A18-9296-D97D6B44F2A9}"/>
              </a:ext>
            </a:extLst>
          </p:cNvPr>
          <p:cNvCxnSpPr>
            <a:cxnSpLocks/>
            <a:stCxn id="151" idx="2"/>
            <a:endCxn id="129" idx="0"/>
          </p:cNvCxnSpPr>
          <p:nvPr/>
        </p:nvCxnSpPr>
        <p:spPr>
          <a:xfrm>
            <a:off x="1356062" y="6042176"/>
            <a:ext cx="0" cy="40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38BF71BA-9AA9-4574-B5F5-02401EDA40C3}"/>
              </a:ext>
            </a:extLst>
          </p:cNvPr>
          <p:cNvCxnSpPr>
            <a:cxnSpLocks/>
            <a:stCxn id="137" idx="2"/>
            <a:endCxn id="129" idx="3"/>
          </p:cNvCxnSpPr>
          <p:nvPr/>
        </p:nvCxnSpPr>
        <p:spPr>
          <a:xfrm rot="5400000">
            <a:off x="3253231" y="4396826"/>
            <a:ext cx="766173" cy="36461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B4FC5DA7-E935-40FF-AB6A-7D2789B2D71F}"/>
              </a:ext>
            </a:extLst>
          </p:cNvPr>
          <p:cNvCxnSpPr>
            <a:stCxn id="8" idx="2"/>
            <a:endCxn id="151" idx="0"/>
          </p:cNvCxnSpPr>
          <p:nvPr/>
        </p:nvCxnSpPr>
        <p:spPr>
          <a:xfrm>
            <a:off x="1356062" y="2945080"/>
            <a:ext cx="0" cy="274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4AF69A61-113A-474F-BC3C-D5FABF53CB0C}"/>
              </a:ext>
            </a:extLst>
          </p:cNvPr>
          <p:cNvSpPr txBox="1"/>
          <p:nvPr/>
        </p:nvSpPr>
        <p:spPr>
          <a:xfrm>
            <a:off x="1010449" y="2911531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894F7A7B-763C-432D-8A02-E9AB12A51ECE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1356061" y="4957477"/>
            <a:ext cx="1166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813F3C16-8E27-4539-9533-A723F26AF9CD}"/>
              </a:ext>
            </a:extLst>
          </p:cNvPr>
          <p:cNvSpPr txBox="1"/>
          <p:nvPr/>
        </p:nvSpPr>
        <p:spPr>
          <a:xfrm>
            <a:off x="1909838" y="5732209"/>
            <a:ext cx="20778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rgbClr val="0070C0"/>
                </a:solidFill>
              </a:rPr>
              <a:t>//</a:t>
            </a:r>
            <a:r>
              <a:rPr lang="ko-KR" altLang="en-US" sz="1100">
                <a:solidFill>
                  <a:srgbClr val="0070C0"/>
                </a:solidFill>
              </a:rPr>
              <a:t>변수</a:t>
            </a:r>
            <a:r>
              <a:rPr lang="en-US" altLang="ko-KR" sz="1100">
                <a:solidFill>
                  <a:srgbClr val="0070C0"/>
                </a:solidFill>
              </a:rPr>
              <a:t>, </a:t>
            </a:r>
            <a:r>
              <a:rPr lang="ko-KR" altLang="en-US" sz="1100">
                <a:solidFill>
                  <a:srgbClr val="0070C0"/>
                </a:solidFill>
              </a:rPr>
              <a:t>할당이 아니면 밑으로 </a:t>
            </a:r>
          </a:p>
        </p:txBody>
      </p:sp>
    </p:spTree>
    <p:extLst>
      <p:ext uri="{BB962C8B-B14F-4D97-AF65-F5344CB8AC3E}">
        <p14:creationId xmlns:p14="http://schemas.microsoft.com/office/powerpoint/2010/main" val="33616523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717" y="669380"/>
            <a:ext cx="10077557" cy="733914"/>
          </a:xfrm>
        </p:spPr>
        <p:txBody>
          <a:bodyPr/>
          <a:lstStyle/>
          <a:p>
            <a:pPr lvl="0">
              <a:defRPr/>
            </a:pPr>
            <a:r>
              <a:rPr lang="ko-KR" altLang="en-US" sz="3400"/>
              <a:t>제</a:t>
            </a:r>
            <a:r>
              <a:rPr lang="en-US" altLang="ko-KR" sz="3400"/>
              <a:t> 2</a:t>
            </a:r>
            <a:r>
              <a:rPr lang="ko-KR" altLang="en-US" sz="3400"/>
              <a:t>장 재귀 용법을 활용한 파서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717" y="1439505"/>
            <a:ext cx="10077557" cy="4870764"/>
          </a:xfrm>
        </p:spPr>
        <p:txBody>
          <a:bodyPr/>
          <a:lstStyle/>
          <a:p>
            <a:pPr marL="285600" indent="-285600">
              <a:buFont typeface="Wingdings"/>
              <a:buChar char="v"/>
              <a:defRPr/>
            </a:pPr>
            <a:r>
              <a:rPr lang="en-US" altLang="ko-KR"/>
              <a:t>evalExp2()</a:t>
            </a:r>
            <a:endParaRPr lang="ko-KR" altLang="en-US"/>
          </a:p>
          <a:p>
            <a:pPr marL="342900" indent="-342900">
              <a:buFont typeface="Wingdings"/>
              <a:buChar char="v"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 </a:t>
            </a:r>
          </a:p>
        </p:txBody>
      </p:sp>
      <p:sp>
        <p:nvSpPr>
          <p:cNvPr id="128" name="순서도: 수행의 시작/종료 127"/>
          <p:cNvSpPr/>
          <p:nvPr/>
        </p:nvSpPr>
        <p:spPr>
          <a:xfrm>
            <a:off x="898863" y="1972748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시작</a:t>
            </a:r>
          </a:p>
        </p:txBody>
      </p:sp>
      <p:sp>
        <p:nvSpPr>
          <p:cNvPr id="129" name="순서도: 수행의 시작/종료 128"/>
          <p:cNvSpPr/>
          <p:nvPr/>
        </p:nvSpPr>
        <p:spPr>
          <a:xfrm>
            <a:off x="898862" y="6441011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0058F-F11F-4CC1-8505-DFE3D55927B2}"/>
              </a:ext>
            </a:extLst>
          </p:cNvPr>
          <p:cNvSpPr txBox="1"/>
          <p:nvPr/>
        </p:nvSpPr>
        <p:spPr>
          <a:xfrm>
            <a:off x="7051960" y="2206919"/>
            <a:ext cx="4844967" cy="16004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/>
              <a:t>evalExp2()</a:t>
            </a:r>
            <a:r>
              <a:rPr lang="en-US" altLang="ko-KR" sz="1600"/>
              <a:t>: +, - </a:t>
            </a:r>
            <a:r>
              <a:rPr lang="ko-KR" altLang="en-US" sz="1600"/>
              <a:t>연산자 처리 메소드</a:t>
            </a:r>
            <a:endParaRPr lang="en-US" altLang="ko-KR" sz="1600"/>
          </a:p>
          <a:p>
            <a:endParaRPr lang="en-US" altLang="ko-KR" sz="1600"/>
          </a:p>
          <a:p>
            <a:r>
              <a:rPr lang="ko-KR" altLang="en-US" sz="1600"/>
              <a:t>왼쪽 피연산자를 먼저 계산하고 토큰이 연산자이면 토큰을 새로 받아 오른쪽 피연산자를 계산한다</a:t>
            </a:r>
            <a:r>
              <a:rPr lang="en-US" altLang="ko-KR" sz="1600"/>
              <a:t>.</a:t>
            </a:r>
          </a:p>
          <a:p>
            <a:r>
              <a:rPr lang="ko-KR" altLang="en-US" sz="1600"/>
              <a:t>연산자의 종류에 따라 연산을 수행한다</a:t>
            </a:r>
            <a:r>
              <a:rPr lang="en-US" altLang="ko-KR" sz="1600"/>
              <a:t>.</a:t>
            </a:r>
          </a:p>
          <a:p>
            <a:endParaRPr lang="ko-KR" altLang="en-US" sz="160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954AF60-129A-4176-91E8-8B4152859F33}"/>
              </a:ext>
            </a:extLst>
          </p:cNvPr>
          <p:cNvCxnSpPr>
            <a:cxnSpLocks/>
            <a:stCxn id="128" idx="2"/>
            <a:endCxn id="118" idx="0"/>
          </p:cNvCxnSpPr>
          <p:nvPr/>
        </p:nvCxnSpPr>
        <p:spPr>
          <a:xfrm flipH="1">
            <a:off x="1356062" y="2274500"/>
            <a:ext cx="1" cy="191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순서도: 종속 처리 114">
            <a:extLst>
              <a:ext uri="{FF2B5EF4-FFF2-40B4-BE49-F238E27FC236}">
                <a16:creationId xmlns:a16="http://schemas.microsoft.com/office/drawing/2014/main" id="{C2413BCF-47CC-4E4B-AEF8-024FD72A5446}"/>
              </a:ext>
            </a:extLst>
          </p:cNvPr>
          <p:cNvSpPr/>
          <p:nvPr/>
        </p:nvSpPr>
        <p:spPr>
          <a:xfrm>
            <a:off x="2741613" y="3042919"/>
            <a:ext cx="1099350" cy="362570"/>
          </a:xfrm>
          <a:prstGeom prst="flowChartPredefined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err="1"/>
              <a:t>getToken</a:t>
            </a:r>
            <a:r>
              <a:rPr lang="en-US" altLang="ko-KR" sz="1000"/>
              <a:t>( )</a:t>
            </a:r>
          </a:p>
        </p:txBody>
      </p:sp>
      <p:sp>
        <p:nvSpPr>
          <p:cNvPr id="118" name="순서도: 처리 117">
            <a:extLst>
              <a:ext uri="{FF2B5EF4-FFF2-40B4-BE49-F238E27FC236}">
                <a16:creationId xmlns:a16="http://schemas.microsoft.com/office/drawing/2014/main" id="{09D617AA-1CB5-46FF-A94E-A90EBD40299B}"/>
              </a:ext>
            </a:extLst>
          </p:cNvPr>
          <p:cNvSpPr/>
          <p:nvPr/>
        </p:nvSpPr>
        <p:spPr>
          <a:xfrm>
            <a:off x="768873" y="2466164"/>
            <a:ext cx="1174377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result=evalExp3( )</a:t>
            </a:r>
            <a:endParaRPr lang="ko-KR" altLang="en-US" sz="1000"/>
          </a:p>
        </p:txBody>
      </p:sp>
      <p:sp>
        <p:nvSpPr>
          <p:cNvPr id="137" name="순서도: 처리 136">
            <a:extLst>
              <a:ext uri="{FF2B5EF4-FFF2-40B4-BE49-F238E27FC236}">
                <a16:creationId xmlns:a16="http://schemas.microsoft.com/office/drawing/2014/main" id="{F3259A56-698A-4C2F-9B70-EA1C22D2912D}"/>
              </a:ext>
            </a:extLst>
          </p:cNvPr>
          <p:cNvSpPr/>
          <p:nvPr/>
        </p:nvSpPr>
        <p:spPr>
          <a:xfrm>
            <a:off x="768872" y="5923207"/>
            <a:ext cx="1174377" cy="3156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return</a:t>
            </a:r>
            <a:r>
              <a:rPr lang="ko-KR" altLang="en-US" sz="1000"/>
              <a:t> </a:t>
            </a:r>
            <a:r>
              <a:rPr lang="en-US" altLang="ko-KR" sz="1000"/>
              <a:t>result</a:t>
            </a:r>
            <a:endParaRPr lang="ko-KR" altLang="en-US" sz="1000"/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32DCDC04-2162-4A18-9296-D97D6B44F2A9}"/>
              </a:ext>
            </a:extLst>
          </p:cNvPr>
          <p:cNvCxnSpPr>
            <a:cxnSpLocks/>
            <a:stCxn id="137" idx="2"/>
            <a:endCxn id="129" idx="0"/>
          </p:cNvCxnSpPr>
          <p:nvPr/>
        </p:nvCxnSpPr>
        <p:spPr>
          <a:xfrm>
            <a:off x="1356061" y="6238891"/>
            <a:ext cx="1" cy="202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D57A85F-DDBE-4EBE-A9B3-CF018F6DD753}"/>
              </a:ext>
            </a:extLst>
          </p:cNvPr>
          <p:cNvCxnSpPr>
            <a:cxnSpLocks/>
            <a:stCxn id="30" idx="2"/>
            <a:endCxn id="137" idx="0"/>
          </p:cNvCxnSpPr>
          <p:nvPr/>
        </p:nvCxnSpPr>
        <p:spPr>
          <a:xfrm>
            <a:off x="1356061" y="3437731"/>
            <a:ext cx="0" cy="248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6A09C4A-7BB6-4E58-B40A-0B0BB075C5AA}"/>
              </a:ext>
            </a:extLst>
          </p:cNvPr>
          <p:cNvSpPr txBox="1"/>
          <p:nvPr/>
        </p:nvSpPr>
        <p:spPr>
          <a:xfrm>
            <a:off x="1961355" y="2499307"/>
            <a:ext cx="21387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rgbClr val="0070C0"/>
                </a:solidFill>
              </a:rPr>
              <a:t>//</a:t>
            </a:r>
            <a:r>
              <a:rPr lang="ko-KR" altLang="en-US" sz="1100">
                <a:solidFill>
                  <a:srgbClr val="0070C0"/>
                </a:solidFill>
              </a:rPr>
              <a:t>연산자의 왼쪽 피연산자 계산</a:t>
            </a:r>
          </a:p>
        </p:txBody>
      </p: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2CFE3650-F382-4F59-A901-E00523CE088C}"/>
              </a:ext>
            </a:extLst>
          </p:cNvPr>
          <p:cNvSpPr/>
          <p:nvPr/>
        </p:nvSpPr>
        <p:spPr>
          <a:xfrm>
            <a:off x="506318" y="3010677"/>
            <a:ext cx="1699485" cy="4270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token==‘+’ ||== ‘-’</a:t>
            </a:r>
            <a:endParaRPr lang="ko-KR" altLang="en-US" sz="10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3F2EA34-A174-434A-8A9C-9FBB0F2BD836}"/>
              </a:ext>
            </a:extLst>
          </p:cNvPr>
          <p:cNvCxnSpPr>
            <a:cxnSpLocks/>
            <a:stCxn id="118" idx="2"/>
            <a:endCxn id="30" idx="0"/>
          </p:cNvCxnSpPr>
          <p:nvPr/>
        </p:nvCxnSpPr>
        <p:spPr>
          <a:xfrm flipH="1">
            <a:off x="1356061" y="2811618"/>
            <a:ext cx="1" cy="19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DB9938E-AE90-4710-A283-69E4360B803F}"/>
              </a:ext>
            </a:extLst>
          </p:cNvPr>
          <p:cNvCxnSpPr>
            <a:stCxn id="30" idx="3"/>
            <a:endCxn id="115" idx="1"/>
          </p:cNvCxnSpPr>
          <p:nvPr/>
        </p:nvCxnSpPr>
        <p:spPr>
          <a:xfrm>
            <a:off x="2205803" y="3224204"/>
            <a:ext cx="53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2BFAC14-AD7F-47AF-B760-63569BFBB625}"/>
              </a:ext>
            </a:extLst>
          </p:cNvPr>
          <p:cNvSpPr txBox="1"/>
          <p:nvPr/>
        </p:nvSpPr>
        <p:spPr>
          <a:xfrm>
            <a:off x="2111998" y="3010678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9E78657-0FB5-4174-9425-041D01A6946B}"/>
              </a:ext>
            </a:extLst>
          </p:cNvPr>
          <p:cNvCxnSpPr>
            <a:cxnSpLocks/>
            <a:stCxn id="115" idx="2"/>
            <a:endCxn id="74" idx="0"/>
          </p:cNvCxnSpPr>
          <p:nvPr/>
        </p:nvCxnSpPr>
        <p:spPr>
          <a:xfrm>
            <a:off x="3291288" y="3405489"/>
            <a:ext cx="0" cy="170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860E531F-948A-44B3-98E9-1018EDD90ACE}"/>
              </a:ext>
            </a:extLst>
          </p:cNvPr>
          <p:cNvSpPr/>
          <p:nvPr/>
        </p:nvSpPr>
        <p:spPr>
          <a:xfrm>
            <a:off x="2773797" y="3575568"/>
            <a:ext cx="1034982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/>
              <a:t>partialResult</a:t>
            </a:r>
            <a:r>
              <a:rPr lang="en-US" altLang="ko-KR" sz="1000"/>
              <a:t>=evalExp3( )</a:t>
            </a:r>
            <a:endParaRPr lang="ko-KR" altLang="en-US" sz="10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22D3942-EC70-4A23-9673-D74E38D0C0FD}"/>
              </a:ext>
            </a:extLst>
          </p:cNvPr>
          <p:cNvSpPr txBox="1"/>
          <p:nvPr/>
        </p:nvSpPr>
        <p:spPr>
          <a:xfrm>
            <a:off x="3813804" y="3644649"/>
            <a:ext cx="22797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rgbClr val="0070C0"/>
                </a:solidFill>
              </a:rPr>
              <a:t>//</a:t>
            </a:r>
            <a:r>
              <a:rPr lang="ko-KR" altLang="en-US" sz="1100">
                <a:solidFill>
                  <a:srgbClr val="0070C0"/>
                </a:solidFill>
              </a:rPr>
              <a:t>연산자의 오른쪽 피연산자 계산</a:t>
            </a:r>
          </a:p>
        </p:txBody>
      </p:sp>
      <p:sp>
        <p:nvSpPr>
          <p:cNvPr id="81" name="순서도: 처리 80">
            <a:extLst>
              <a:ext uri="{FF2B5EF4-FFF2-40B4-BE49-F238E27FC236}">
                <a16:creationId xmlns:a16="http://schemas.microsoft.com/office/drawing/2014/main" id="{64B45A44-5964-4530-A46E-1704C43ACE7D}"/>
              </a:ext>
            </a:extLst>
          </p:cNvPr>
          <p:cNvSpPr/>
          <p:nvPr/>
        </p:nvSpPr>
        <p:spPr>
          <a:xfrm>
            <a:off x="2773797" y="4091704"/>
            <a:ext cx="1034982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Switch(op)</a:t>
            </a:r>
            <a:endParaRPr lang="ko-KR" altLang="en-US" sz="10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555BB21-E2EA-4B86-9B37-82504A2E3FB3}"/>
              </a:ext>
            </a:extLst>
          </p:cNvPr>
          <p:cNvCxnSpPr>
            <a:stCxn id="74" idx="2"/>
            <a:endCxn id="81" idx="0"/>
          </p:cNvCxnSpPr>
          <p:nvPr/>
        </p:nvCxnSpPr>
        <p:spPr>
          <a:xfrm>
            <a:off x="3291288" y="3921022"/>
            <a:ext cx="0" cy="17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순서도: 판단 84">
            <a:extLst>
              <a:ext uri="{FF2B5EF4-FFF2-40B4-BE49-F238E27FC236}">
                <a16:creationId xmlns:a16="http://schemas.microsoft.com/office/drawing/2014/main" id="{CE55CC90-FC5C-4D7B-8153-A3BC56713E02}"/>
              </a:ext>
            </a:extLst>
          </p:cNvPr>
          <p:cNvSpPr/>
          <p:nvPr/>
        </p:nvSpPr>
        <p:spPr>
          <a:xfrm>
            <a:off x="2751012" y="4602367"/>
            <a:ext cx="1094325" cy="3625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case</a:t>
            </a:r>
            <a:r>
              <a:rPr lang="ko-KR" altLang="en-US" sz="1000"/>
              <a:t> </a:t>
            </a:r>
            <a:r>
              <a:rPr lang="en-US" altLang="ko-KR" sz="1000"/>
              <a:t>‘-’</a:t>
            </a:r>
            <a:endParaRPr lang="ko-KR" altLang="en-US" sz="100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91F0DEA-6DF3-449A-8A56-965274FD3E74}"/>
              </a:ext>
            </a:extLst>
          </p:cNvPr>
          <p:cNvCxnSpPr>
            <a:cxnSpLocks/>
            <a:stCxn id="81" idx="2"/>
            <a:endCxn id="85" idx="0"/>
          </p:cNvCxnSpPr>
          <p:nvPr/>
        </p:nvCxnSpPr>
        <p:spPr>
          <a:xfrm>
            <a:off x="3291288" y="4437158"/>
            <a:ext cx="6887" cy="165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순서도: 판단 87">
            <a:extLst>
              <a:ext uri="{FF2B5EF4-FFF2-40B4-BE49-F238E27FC236}">
                <a16:creationId xmlns:a16="http://schemas.microsoft.com/office/drawing/2014/main" id="{F4525BDB-3B91-4F71-8A36-EB5821026CD4}"/>
              </a:ext>
            </a:extLst>
          </p:cNvPr>
          <p:cNvSpPr/>
          <p:nvPr/>
        </p:nvSpPr>
        <p:spPr>
          <a:xfrm>
            <a:off x="2714454" y="5135956"/>
            <a:ext cx="1167442" cy="3625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case</a:t>
            </a:r>
            <a:r>
              <a:rPr lang="ko-KR" altLang="en-US" sz="1000"/>
              <a:t> </a:t>
            </a:r>
            <a:r>
              <a:rPr lang="en-US" altLang="ko-KR" sz="1000"/>
              <a:t>‘+’</a:t>
            </a:r>
            <a:endParaRPr lang="ko-KR" altLang="en-US" sz="100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F875391-1D6C-4E91-8335-8823E1C893DF}"/>
              </a:ext>
            </a:extLst>
          </p:cNvPr>
          <p:cNvCxnSpPr>
            <a:cxnSpLocks/>
            <a:stCxn id="85" idx="2"/>
            <a:endCxn id="88" idx="0"/>
          </p:cNvCxnSpPr>
          <p:nvPr/>
        </p:nvCxnSpPr>
        <p:spPr>
          <a:xfrm>
            <a:off x="3298175" y="4964937"/>
            <a:ext cx="0" cy="17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순서도: 처리 97">
            <a:extLst>
              <a:ext uri="{FF2B5EF4-FFF2-40B4-BE49-F238E27FC236}">
                <a16:creationId xmlns:a16="http://schemas.microsoft.com/office/drawing/2014/main" id="{57E13AC0-AD74-4C58-8CEF-4DB585F12518}"/>
              </a:ext>
            </a:extLst>
          </p:cNvPr>
          <p:cNvSpPr/>
          <p:nvPr/>
        </p:nvSpPr>
        <p:spPr>
          <a:xfrm>
            <a:off x="4342324" y="4611420"/>
            <a:ext cx="1710383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result=result-</a:t>
            </a:r>
            <a:r>
              <a:rPr lang="en-US" altLang="ko-KR" sz="1000" err="1"/>
              <a:t>partialResult</a:t>
            </a:r>
            <a:endParaRPr lang="ko-KR" altLang="en-US" sz="10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DA86998-17CB-4F8C-88C2-91C9F127841E}"/>
              </a:ext>
            </a:extLst>
          </p:cNvPr>
          <p:cNvCxnSpPr>
            <a:stCxn id="85" idx="3"/>
            <a:endCxn id="98" idx="1"/>
          </p:cNvCxnSpPr>
          <p:nvPr/>
        </p:nvCxnSpPr>
        <p:spPr>
          <a:xfrm>
            <a:off x="3845337" y="4783652"/>
            <a:ext cx="496987" cy="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41720DD-AF11-4376-B618-CA0EB90BB0D9}"/>
              </a:ext>
            </a:extLst>
          </p:cNvPr>
          <p:cNvSpPr txBox="1"/>
          <p:nvPr/>
        </p:nvSpPr>
        <p:spPr>
          <a:xfrm>
            <a:off x="3795162" y="4594999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sp>
        <p:nvSpPr>
          <p:cNvPr id="105" name="순서도: 처리 104">
            <a:extLst>
              <a:ext uri="{FF2B5EF4-FFF2-40B4-BE49-F238E27FC236}">
                <a16:creationId xmlns:a16="http://schemas.microsoft.com/office/drawing/2014/main" id="{1F244C22-8EE0-4B82-B575-8165C159A115}"/>
              </a:ext>
            </a:extLst>
          </p:cNvPr>
          <p:cNvSpPr/>
          <p:nvPr/>
        </p:nvSpPr>
        <p:spPr>
          <a:xfrm>
            <a:off x="4342324" y="5147212"/>
            <a:ext cx="1710383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result=</a:t>
            </a:r>
            <a:r>
              <a:rPr lang="en-US" altLang="ko-KR" sz="1000" err="1"/>
              <a:t>result+partialResult</a:t>
            </a:r>
            <a:endParaRPr lang="ko-KR" altLang="en-US" sz="100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A2AC7D9-0918-4770-9092-246EF7E6CCD9}"/>
              </a:ext>
            </a:extLst>
          </p:cNvPr>
          <p:cNvCxnSpPr>
            <a:stCxn id="88" idx="3"/>
            <a:endCxn id="105" idx="1"/>
          </p:cNvCxnSpPr>
          <p:nvPr/>
        </p:nvCxnSpPr>
        <p:spPr>
          <a:xfrm>
            <a:off x="3881896" y="5317241"/>
            <a:ext cx="460428" cy="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9BFA086-3D69-4C19-9A85-2D71517BA04E}"/>
              </a:ext>
            </a:extLst>
          </p:cNvPr>
          <p:cNvSpPr txBox="1"/>
          <p:nvPr/>
        </p:nvSpPr>
        <p:spPr>
          <a:xfrm>
            <a:off x="3795161" y="5117812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24B005B-3376-4136-8AF0-7FCB2CD36DEF}"/>
              </a:ext>
            </a:extLst>
          </p:cNvPr>
          <p:cNvSpPr txBox="1"/>
          <p:nvPr/>
        </p:nvSpPr>
        <p:spPr>
          <a:xfrm>
            <a:off x="1064948" y="3429000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FAD174-98BF-4BF5-8706-A37A1DE5AFF9}"/>
              </a:ext>
            </a:extLst>
          </p:cNvPr>
          <p:cNvSpPr txBox="1"/>
          <p:nvPr/>
        </p:nvSpPr>
        <p:spPr>
          <a:xfrm>
            <a:off x="3030718" y="4895698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9519EC-2C97-4768-8AD8-CA406F5EC3CE}"/>
              </a:ext>
            </a:extLst>
          </p:cNvPr>
          <p:cNvSpPr txBox="1"/>
          <p:nvPr/>
        </p:nvSpPr>
        <p:spPr>
          <a:xfrm>
            <a:off x="6019637" y="457578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break</a:t>
            </a:r>
            <a:endParaRPr lang="ko-KR" altLang="en-US" sz="110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D3CCA9E9-559B-408E-9CF8-373A3AB9212F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6052707" y="5317241"/>
            <a:ext cx="836980" cy="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3A87EFD-4E55-4612-B16A-E41674220F0C}"/>
              </a:ext>
            </a:extLst>
          </p:cNvPr>
          <p:cNvSpPr txBox="1"/>
          <p:nvPr/>
        </p:nvSpPr>
        <p:spPr>
          <a:xfrm>
            <a:off x="6019637" y="514510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break</a:t>
            </a:r>
            <a:endParaRPr lang="ko-KR" altLang="en-US" sz="110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ED1D7522-E14D-4A15-97ED-9F2ED4986AB6}"/>
              </a:ext>
            </a:extLst>
          </p:cNvPr>
          <p:cNvCxnSpPr>
            <a:cxnSpLocks/>
          </p:cNvCxnSpPr>
          <p:nvPr/>
        </p:nvCxnSpPr>
        <p:spPr>
          <a:xfrm flipH="1" flipV="1">
            <a:off x="506318" y="3233257"/>
            <a:ext cx="5546389" cy="1559943"/>
          </a:xfrm>
          <a:prstGeom prst="bentConnector5">
            <a:avLst>
              <a:gd name="adj1" fmla="val -15548"/>
              <a:gd name="adj2" fmla="val -59838"/>
              <a:gd name="adj3" fmla="val 1041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CED0EF5-8441-49B1-9EA6-BBD4DA9803A4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3298174" y="5498526"/>
            <a:ext cx="1" cy="23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DA2661D-1692-4B34-9BA5-EFA76CECF09F}"/>
              </a:ext>
            </a:extLst>
          </p:cNvPr>
          <p:cNvSpPr txBox="1"/>
          <p:nvPr/>
        </p:nvSpPr>
        <p:spPr>
          <a:xfrm>
            <a:off x="2975446" y="5483880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274135195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717" y="578850"/>
            <a:ext cx="10077557" cy="733914"/>
          </a:xfrm>
        </p:spPr>
        <p:txBody>
          <a:bodyPr/>
          <a:lstStyle/>
          <a:p>
            <a:pPr lvl="0">
              <a:defRPr/>
            </a:pPr>
            <a:r>
              <a:rPr lang="ko-KR" altLang="en-US" sz="3400"/>
              <a:t>제</a:t>
            </a:r>
            <a:r>
              <a:rPr lang="en-US" altLang="ko-KR" sz="3400"/>
              <a:t> 2</a:t>
            </a:r>
            <a:r>
              <a:rPr lang="ko-KR" altLang="en-US" sz="3400"/>
              <a:t>장 재귀 용법을 활용한 파서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717" y="1222237"/>
            <a:ext cx="10077557" cy="4870764"/>
          </a:xfrm>
        </p:spPr>
        <p:txBody>
          <a:bodyPr/>
          <a:lstStyle/>
          <a:p>
            <a:pPr marL="285600" indent="-285600">
              <a:buFont typeface="Wingdings"/>
              <a:buChar char="v"/>
              <a:defRPr/>
            </a:pPr>
            <a:r>
              <a:rPr lang="en-US" altLang="ko-KR"/>
              <a:t>evalExp3()</a:t>
            </a:r>
            <a:endParaRPr lang="ko-KR" altLang="en-US"/>
          </a:p>
          <a:p>
            <a:pPr marL="342900" indent="-342900">
              <a:buFont typeface="Wingdings"/>
              <a:buChar char="v"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 </a:t>
            </a:r>
          </a:p>
        </p:txBody>
      </p:sp>
      <p:sp>
        <p:nvSpPr>
          <p:cNvPr id="128" name="순서도: 수행의 시작/종료 127"/>
          <p:cNvSpPr/>
          <p:nvPr/>
        </p:nvSpPr>
        <p:spPr>
          <a:xfrm>
            <a:off x="898863" y="1724942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시작</a:t>
            </a:r>
          </a:p>
        </p:txBody>
      </p:sp>
      <p:sp>
        <p:nvSpPr>
          <p:cNvPr id="129" name="순서도: 수행의 시작/종료 128"/>
          <p:cNvSpPr/>
          <p:nvPr/>
        </p:nvSpPr>
        <p:spPr>
          <a:xfrm>
            <a:off x="916968" y="6485603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0058F-F11F-4CC1-8505-DFE3D55927B2}"/>
              </a:ext>
            </a:extLst>
          </p:cNvPr>
          <p:cNvSpPr txBox="1"/>
          <p:nvPr/>
        </p:nvSpPr>
        <p:spPr>
          <a:xfrm>
            <a:off x="7208231" y="2236287"/>
            <a:ext cx="4119325" cy="11079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/>
              <a:t>evalExp3( )</a:t>
            </a:r>
            <a:r>
              <a:rPr lang="en-US" altLang="ko-KR" sz="1600"/>
              <a:t>: *, /, % </a:t>
            </a:r>
            <a:r>
              <a:rPr lang="ko-KR" altLang="en-US" sz="1600"/>
              <a:t>연산자 처리 메소드</a:t>
            </a:r>
            <a:endParaRPr lang="en-US" altLang="ko-KR" sz="1600"/>
          </a:p>
          <a:p>
            <a:endParaRPr lang="en-US" altLang="ko-KR" sz="1600"/>
          </a:p>
          <a:p>
            <a:r>
              <a:rPr lang="en-US" altLang="ko-KR" sz="1600"/>
              <a:t>evalExp2( )</a:t>
            </a:r>
            <a:r>
              <a:rPr lang="ko-KR" altLang="en-US" sz="1600"/>
              <a:t>의 과정과 동일</a:t>
            </a:r>
            <a:endParaRPr lang="en-US" altLang="ko-KR" sz="1600"/>
          </a:p>
          <a:p>
            <a:endParaRPr lang="ko-KR" altLang="en-US" sz="160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954AF60-129A-4176-91E8-8B4152859F33}"/>
              </a:ext>
            </a:extLst>
          </p:cNvPr>
          <p:cNvCxnSpPr>
            <a:cxnSpLocks/>
            <a:stCxn id="128" idx="2"/>
            <a:endCxn id="118" idx="0"/>
          </p:cNvCxnSpPr>
          <p:nvPr/>
        </p:nvCxnSpPr>
        <p:spPr>
          <a:xfrm flipH="1">
            <a:off x="1356062" y="2026694"/>
            <a:ext cx="1" cy="182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순서도: 종속 처리 114">
            <a:extLst>
              <a:ext uri="{FF2B5EF4-FFF2-40B4-BE49-F238E27FC236}">
                <a16:creationId xmlns:a16="http://schemas.microsoft.com/office/drawing/2014/main" id="{C2413BCF-47CC-4E4B-AEF8-024FD72A5446}"/>
              </a:ext>
            </a:extLst>
          </p:cNvPr>
          <p:cNvSpPr/>
          <p:nvPr/>
        </p:nvSpPr>
        <p:spPr>
          <a:xfrm>
            <a:off x="2741613" y="2786735"/>
            <a:ext cx="1099350" cy="362570"/>
          </a:xfrm>
          <a:prstGeom prst="flowChartPredefined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err="1"/>
              <a:t>getToken</a:t>
            </a:r>
            <a:r>
              <a:rPr lang="en-US" altLang="ko-KR" sz="1000"/>
              <a:t>( )</a:t>
            </a:r>
          </a:p>
        </p:txBody>
      </p:sp>
      <p:sp>
        <p:nvSpPr>
          <p:cNvPr id="118" name="순서도: 처리 117">
            <a:extLst>
              <a:ext uri="{FF2B5EF4-FFF2-40B4-BE49-F238E27FC236}">
                <a16:creationId xmlns:a16="http://schemas.microsoft.com/office/drawing/2014/main" id="{09D617AA-1CB5-46FF-A94E-A90EBD40299B}"/>
              </a:ext>
            </a:extLst>
          </p:cNvPr>
          <p:cNvSpPr/>
          <p:nvPr/>
        </p:nvSpPr>
        <p:spPr>
          <a:xfrm>
            <a:off x="768873" y="2209305"/>
            <a:ext cx="1174377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result=evalExp4( )</a:t>
            </a:r>
            <a:endParaRPr lang="ko-KR" altLang="en-US" sz="1000"/>
          </a:p>
        </p:txBody>
      </p:sp>
      <p:sp>
        <p:nvSpPr>
          <p:cNvPr id="137" name="순서도: 처리 136">
            <a:extLst>
              <a:ext uri="{FF2B5EF4-FFF2-40B4-BE49-F238E27FC236}">
                <a16:creationId xmlns:a16="http://schemas.microsoft.com/office/drawing/2014/main" id="{F3259A56-698A-4C2F-9B70-EA1C22D2912D}"/>
              </a:ext>
            </a:extLst>
          </p:cNvPr>
          <p:cNvSpPr/>
          <p:nvPr/>
        </p:nvSpPr>
        <p:spPr>
          <a:xfrm>
            <a:off x="786978" y="6036571"/>
            <a:ext cx="1174377" cy="3156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return</a:t>
            </a:r>
            <a:r>
              <a:rPr lang="ko-KR" altLang="en-US" sz="1000"/>
              <a:t> </a:t>
            </a:r>
            <a:r>
              <a:rPr lang="en-US" altLang="ko-KR" sz="1000"/>
              <a:t>result</a:t>
            </a:r>
            <a:endParaRPr lang="ko-KR" altLang="en-US" sz="1000"/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32DCDC04-2162-4A18-9296-D97D6B44F2A9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1374167" y="6352255"/>
            <a:ext cx="1" cy="18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D57A85F-DDBE-4EBE-A9B3-CF018F6DD753}"/>
              </a:ext>
            </a:extLst>
          </p:cNvPr>
          <p:cNvCxnSpPr>
            <a:cxnSpLocks/>
            <a:stCxn id="30" idx="2"/>
            <a:endCxn id="137" idx="0"/>
          </p:cNvCxnSpPr>
          <p:nvPr/>
        </p:nvCxnSpPr>
        <p:spPr>
          <a:xfrm>
            <a:off x="1365580" y="3190881"/>
            <a:ext cx="8587" cy="284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6A09C4A-7BB6-4E58-B40A-0B0BB075C5AA}"/>
              </a:ext>
            </a:extLst>
          </p:cNvPr>
          <p:cNvSpPr txBox="1"/>
          <p:nvPr/>
        </p:nvSpPr>
        <p:spPr>
          <a:xfrm>
            <a:off x="1961355" y="2250151"/>
            <a:ext cx="21387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rgbClr val="0070C0"/>
                </a:solidFill>
              </a:rPr>
              <a:t>//</a:t>
            </a:r>
            <a:r>
              <a:rPr lang="ko-KR" altLang="en-US" sz="1100">
                <a:solidFill>
                  <a:srgbClr val="0070C0"/>
                </a:solidFill>
              </a:rPr>
              <a:t>연산자의 왼쪽 피연산자 계산</a:t>
            </a:r>
          </a:p>
        </p:txBody>
      </p: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2CFE3650-F382-4F59-A901-E00523CE088C}"/>
              </a:ext>
            </a:extLst>
          </p:cNvPr>
          <p:cNvSpPr/>
          <p:nvPr/>
        </p:nvSpPr>
        <p:spPr>
          <a:xfrm>
            <a:off x="459237" y="2736646"/>
            <a:ext cx="1812686" cy="4542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token==‘*’ || ==‘/’||==‘%’</a:t>
            </a:r>
            <a:endParaRPr lang="ko-KR" altLang="en-US" sz="10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3F2EA34-A174-434A-8A9C-9FBB0F2BD836}"/>
              </a:ext>
            </a:extLst>
          </p:cNvPr>
          <p:cNvCxnSpPr>
            <a:cxnSpLocks/>
            <a:stCxn id="118" idx="2"/>
            <a:endCxn id="30" idx="0"/>
          </p:cNvCxnSpPr>
          <p:nvPr/>
        </p:nvCxnSpPr>
        <p:spPr>
          <a:xfrm>
            <a:off x="1356062" y="2554759"/>
            <a:ext cx="9518" cy="181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DB9938E-AE90-4710-A283-69E4360B803F}"/>
              </a:ext>
            </a:extLst>
          </p:cNvPr>
          <p:cNvCxnSpPr>
            <a:cxnSpLocks/>
            <a:stCxn id="30" idx="3"/>
            <a:endCxn id="115" idx="1"/>
          </p:cNvCxnSpPr>
          <p:nvPr/>
        </p:nvCxnSpPr>
        <p:spPr>
          <a:xfrm>
            <a:off x="2271923" y="2963764"/>
            <a:ext cx="469690" cy="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2BFAC14-AD7F-47AF-B760-63569BFBB625}"/>
              </a:ext>
            </a:extLst>
          </p:cNvPr>
          <p:cNvSpPr txBox="1"/>
          <p:nvPr/>
        </p:nvSpPr>
        <p:spPr>
          <a:xfrm>
            <a:off x="2111998" y="2734363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9E78657-0FB5-4174-9425-041D01A6946B}"/>
              </a:ext>
            </a:extLst>
          </p:cNvPr>
          <p:cNvCxnSpPr>
            <a:cxnSpLocks/>
            <a:stCxn id="115" idx="2"/>
            <a:endCxn id="74" idx="0"/>
          </p:cNvCxnSpPr>
          <p:nvPr/>
        </p:nvCxnSpPr>
        <p:spPr>
          <a:xfrm>
            <a:off x="3291288" y="3149305"/>
            <a:ext cx="0" cy="159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860E531F-948A-44B3-98E9-1018EDD90ACE}"/>
              </a:ext>
            </a:extLst>
          </p:cNvPr>
          <p:cNvSpPr/>
          <p:nvPr/>
        </p:nvSpPr>
        <p:spPr>
          <a:xfrm>
            <a:off x="2773797" y="3308981"/>
            <a:ext cx="1034982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/>
              <a:t>partialResult</a:t>
            </a:r>
            <a:r>
              <a:rPr lang="en-US" altLang="ko-KR" sz="1000"/>
              <a:t>=evalExp4( )</a:t>
            </a:r>
            <a:endParaRPr lang="ko-KR" altLang="en-US" sz="10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22D3942-EC70-4A23-9673-D74E38D0C0FD}"/>
              </a:ext>
            </a:extLst>
          </p:cNvPr>
          <p:cNvSpPr txBox="1"/>
          <p:nvPr/>
        </p:nvSpPr>
        <p:spPr>
          <a:xfrm>
            <a:off x="3813804" y="3358606"/>
            <a:ext cx="22797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rgbClr val="0070C0"/>
                </a:solidFill>
              </a:rPr>
              <a:t>//</a:t>
            </a:r>
            <a:r>
              <a:rPr lang="ko-KR" altLang="en-US" sz="1100">
                <a:solidFill>
                  <a:srgbClr val="0070C0"/>
                </a:solidFill>
              </a:rPr>
              <a:t>연산자의 오른쪽 피연산자 계산</a:t>
            </a:r>
          </a:p>
        </p:txBody>
      </p:sp>
      <p:sp>
        <p:nvSpPr>
          <p:cNvPr id="81" name="순서도: 처리 80">
            <a:extLst>
              <a:ext uri="{FF2B5EF4-FFF2-40B4-BE49-F238E27FC236}">
                <a16:creationId xmlns:a16="http://schemas.microsoft.com/office/drawing/2014/main" id="{64B45A44-5964-4530-A46E-1704C43ACE7D}"/>
              </a:ext>
            </a:extLst>
          </p:cNvPr>
          <p:cNvSpPr/>
          <p:nvPr/>
        </p:nvSpPr>
        <p:spPr>
          <a:xfrm>
            <a:off x="2773797" y="3834845"/>
            <a:ext cx="1034982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Switch(op)</a:t>
            </a:r>
            <a:endParaRPr lang="ko-KR" altLang="en-US" sz="10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555BB21-E2EA-4B86-9B37-82504A2E3FB3}"/>
              </a:ext>
            </a:extLst>
          </p:cNvPr>
          <p:cNvCxnSpPr>
            <a:stCxn id="74" idx="2"/>
            <a:endCxn id="81" idx="0"/>
          </p:cNvCxnSpPr>
          <p:nvPr/>
        </p:nvCxnSpPr>
        <p:spPr>
          <a:xfrm>
            <a:off x="3291288" y="3654435"/>
            <a:ext cx="0" cy="18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순서도: 판단 84">
            <a:extLst>
              <a:ext uri="{FF2B5EF4-FFF2-40B4-BE49-F238E27FC236}">
                <a16:creationId xmlns:a16="http://schemas.microsoft.com/office/drawing/2014/main" id="{CE55CC90-FC5C-4D7B-8153-A3BC56713E02}"/>
              </a:ext>
            </a:extLst>
          </p:cNvPr>
          <p:cNvSpPr/>
          <p:nvPr/>
        </p:nvSpPr>
        <p:spPr>
          <a:xfrm>
            <a:off x="2751012" y="4337130"/>
            <a:ext cx="1094325" cy="3625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case</a:t>
            </a:r>
            <a:r>
              <a:rPr lang="ko-KR" altLang="en-US" sz="1000"/>
              <a:t> </a:t>
            </a:r>
            <a:r>
              <a:rPr lang="en-US" altLang="ko-KR" sz="1000"/>
              <a:t>‘*’</a:t>
            </a:r>
            <a:endParaRPr lang="ko-KR" altLang="en-US" sz="100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91F0DEA-6DF3-449A-8A56-965274FD3E74}"/>
              </a:ext>
            </a:extLst>
          </p:cNvPr>
          <p:cNvCxnSpPr>
            <a:cxnSpLocks/>
            <a:stCxn id="81" idx="2"/>
            <a:endCxn id="85" idx="0"/>
          </p:cNvCxnSpPr>
          <p:nvPr/>
        </p:nvCxnSpPr>
        <p:spPr>
          <a:xfrm>
            <a:off x="3291288" y="4180299"/>
            <a:ext cx="6887" cy="156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순서도: 판단 87">
            <a:extLst>
              <a:ext uri="{FF2B5EF4-FFF2-40B4-BE49-F238E27FC236}">
                <a16:creationId xmlns:a16="http://schemas.microsoft.com/office/drawing/2014/main" id="{F4525BDB-3B91-4F71-8A36-EB5821026CD4}"/>
              </a:ext>
            </a:extLst>
          </p:cNvPr>
          <p:cNvSpPr/>
          <p:nvPr/>
        </p:nvSpPr>
        <p:spPr>
          <a:xfrm>
            <a:off x="2714454" y="4896528"/>
            <a:ext cx="1167442" cy="3625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case</a:t>
            </a:r>
            <a:r>
              <a:rPr lang="ko-KR" altLang="en-US" sz="1000"/>
              <a:t> </a:t>
            </a:r>
            <a:r>
              <a:rPr lang="en-US" altLang="ko-KR" sz="1000"/>
              <a:t>‘/’</a:t>
            </a:r>
            <a:endParaRPr lang="ko-KR" altLang="en-US" sz="100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F875391-1D6C-4E91-8335-8823E1C893DF}"/>
              </a:ext>
            </a:extLst>
          </p:cNvPr>
          <p:cNvCxnSpPr>
            <a:cxnSpLocks/>
            <a:stCxn id="85" idx="2"/>
            <a:endCxn id="88" idx="0"/>
          </p:cNvCxnSpPr>
          <p:nvPr/>
        </p:nvCxnSpPr>
        <p:spPr>
          <a:xfrm>
            <a:off x="3298175" y="4699700"/>
            <a:ext cx="0" cy="19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순서도: 처리 97">
            <a:extLst>
              <a:ext uri="{FF2B5EF4-FFF2-40B4-BE49-F238E27FC236}">
                <a16:creationId xmlns:a16="http://schemas.microsoft.com/office/drawing/2014/main" id="{57E13AC0-AD74-4C58-8CEF-4DB585F12518}"/>
              </a:ext>
            </a:extLst>
          </p:cNvPr>
          <p:cNvSpPr/>
          <p:nvPr/>
        </p:nvSpPr>
        <p:spPr>
          <a:xfrm>
            <a:off x="4342324" y="4346183"/>
            <a:ext cx="1710383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result=result*</a:t>
            </a:r>
            <a:r>
              <a:rPr lang="en-US" altLang="ko-KR" sz="1000" err="1"/>
              <a:t>partialResult</a:t>
            </a:r>
            <a:endParaRPr lang="ko-KR" altLang="en-US" sz="10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DA86998-17CB-4F8C-88C2-91C9F127841E}"/>
              </a:ext>
            </a:extLst>
          </p:cNvPr>
          <p:cNvCxnSpPr>
            <a:stCxn id="85" idx="3"/>
            <a:endCxn id="98" idx="1"/>
          </p:cNvCxnSpPr>
          <p:nvPr/>
        </p:nvCxnSpPr>
        <p:spPr>
          <a:xfrm>
            <a:off x="3845337" y="4518415"/>
            <a:ext cx="496987" cy="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41720DD-AF11-4376-B618-CA0EB90BB0D9}"/>
              </a:ext>
            </a:extLst>
          </p:cNvPr>
          <p:cNvSpPr txBox="1"/>
          <p:nvPr/>
        </p:nvSpPr>
        <p:spPr>
          <a:xfrm>
            <a:off x="3777056" y="4320709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sp>
        <p:nvSpPr>
          <p:cNvPr id="105" name="순서도: 처리 104">
            <a:extLst>
              <a:ext uri="{FF2B5EF4-FFF2-40B4-BE49-F238E27FC236}">
                <a16:creationId xmlns:a16="http://schemas.microsoft.com/office/drawing/2014/main" id="{1F244C22-8EE0-4B82-B575-8165C159A115}"/>
              </a:ext>
            </a:extLst>
          </p:cNvPr>
          <p:cNvSpPr/>
          <p:nvPr/>
        </p:nvSpPr>
        <p:spPr>
          <a:xfrm>
            <a:off x="4342324" y="4907784"/>
            <a:ext cx="1710383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result=result/</a:t>
            </a:r>
            <a:r>
              <a:rPr lang="en-US" altLang="ko-KR" sz="1000" err="1"/>
              <a:t>partialResult</a:t>
            </a:r>
            <a:endParaRPr lang="ko-KR" altLang="en-US" sz="100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A2AC7D9-0918-4770-9092-246EF7E6CCD9}"/>
              </a:ext>
            </a:extLst>
          </p:cNvPr>
          <p:cNvCxnSpPr>
            <a:stCxn id="88" idx="3"/>
            <a:endCxn id="105" idx="1"/>
          </p:cNvCxnSpPr>
          <p:nvPr/>
        </p:nvCxnSpPr>
        <p:spPr>
          <a:xfrm>
            <a:off x="3881896" y="5077813"/>
            <a:ext cx="460428" cy="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9BFA086-3D69-4C19-9A85-2D71517BA04E}"/>
              </a:ext>
            </a:extLst>
          </p:cNvPr>
          <p:cNvSpPr txBox="1"/>
          <p:nvPr/>
        </p:nvSpPr>
        <p:spPr>
          <a:xfrm>
            <a:off x="3786108" y="4860278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24B005B-3376-4136-8AF0-7FCB2CD36DEF}"/>
              </a:ext>
            </a:extLst>
          </p:cNvPr>
          <p:cNvSpPr txBox="1"/>
          <p:nvPr/>
        </p:nvSpPr>
        <p:spPr>
          <a:xfrm>
            <a:off x="1064948" y="3247940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FAD174-98BF-4BF5-8706-A37A1DE5AFF9}"/>
              </a:ext>
            </a:extLst>
          </p:cNvPr>
          <p:cNvSpPr txBox="1"/>
          <p:nvPr/>
        </p:nvSpPr>
        <p:spPr>
          <a:xfrm>
            <a:off x="3037951" y="4678527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9519EC-2C97-4768-8AD8-CA406F5EC3CE}"/>
              </a:ext>
            </a:extLst>
          </p:cNvPr>
          <p:cNvSpPr txBox="1"/>
          <p:nvPr/>
        </p:nvSpPr>
        <p:spPr>
          <a:xfrm>
            <a:off x="6019637" y="439472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break</a:t>
            </a:r>
            <a:endParaRPr lang="ko-KR" altLang="en-US" sz="110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D3CCA9E9-559B-408E-9CF8-373A3AB9212F}"/>
              </a:ext>
            </a:extLst>
          </p:cNvPr>
          <p:cNvCxnSpPr>
            <a:cxnSpLocks/>
          </p:cNvCxnSpPr>
          <p:nvPr/>
        </p:nvCxnSpPr>
        <p:spPr>
          <a:xfrm flipV="1">
            <a:off x="6070813" y="5163340"/>
            <a:ext cx="836980" cy="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3A87EFD-4E55-4612-B16A-E41674220F0C}"/>
              </a:ext>
            </a:extLst>
          </p:cNvPr>
          <p:cNvSpPr txBox="1"/>
          <p:nvPr/>
        </p:nvSpPr>
        <p:spPr>
          <a:xfrm>
            <a:off x="6019637" y="4944588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break</a:t>
            </a:r>
            <a:endParaRPr lang="ko-KR" altLang="en-US" sz="110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ED1D7522-E14D-4A15-97ED-9F2ED4986AB6}"/>
              </a:ext>
            </a:extLst>
          </p:cNvPr>
          <p:cNvCxnSpPr>
            <a:cxnSpLocks/>
          </p:cNvCxnSpPr>
          <p:nvPr/>
        </p:nvCxnSpPr>
        <p:spPr>
          <a:xfrm flipH="1" flipV="1">
            <a:off x="506318" y="3052197"/>
            <a:ext cx="5546389" cy="1559943"/>
          </a:xfrm>
          <a:prstGeom prst="bentConnector5">
            <a:avLst>
              <a:gd name="adj1" fmla="val -15385"/>
              <a:gd name="adj2" fmla="val -83053"/>
              <a:gd name="adj3" fmla="val 1044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순서도: 판단 48">
            <a:extLst>
              <a:ext uri="{FF2B5EF4-FFF2-40B4-BE49-F238E27FC236}">
                <a16:creationId xmlns:a16="http://schemas.microsoft.com/office/drawing/2014/main" id="{B07B55AF-1F78-4295-B9B3-0423ECBDA70D}"/>
              </a:ext>
            </a:extLst>
          </p:cNvPr>
          <p:cNvSpPr/>
          <p:nvPr/>
        </p:nvSpPr>
        <p:spPr>
          <a:xfrm>
            <a:off x="2712470" y="5415341"/>
            <a:ext cx="1167442" cy="3625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case</a:t>
            </a:r>
            <a:r>
              <a:rPr lang="ko-KR" altLang="en-US" sz="1000"/>
              <a:t> </a:t>
            </a:r>
            <a:r>
              <a:rPr lang="en-US" altLang="ko-KR" sz="1000"/>
              <a:t>‘%’</a:t>
            </a:r>
            <a:endParaRPr lang="ko-KR" altLang="en-US" sz="1000"/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D9209ACA-D5E7-4F75-91EA-E6CC4F10B70D}"/>
              </a:ext>
            </a:extLst>
          </p:cNvPr>
          <p:cNvSpPr/>
          <p:nvPr/>
        </p:nvSpPr>
        <p:spPr>
          <a:xfrm>
            <a:off x="4369483" y="5437403"/>
            <a:ext cx="1710383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result=result/</a:t>
            </a:r>
            <a:r>
              <a:rPr lang="en-US" altLang="ko-KR" sz="1000" err="1"/>
              <a:t>partialResult</a:t>
            </a:r>
            <a:endParaRPr lang="ko-KR" altLang="en-US" sz="100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01F42CD-6C1E-4D24-8924-207C12BDA5C7}"/>
              </a:ext>
            </a:extLst>
          </p:cNvPr>
          <p:cNvCxnSpPr/>
          <p:nvPr/>
        </p:nvCxnSpPr>
        <p:spPr>
          <a:xfrm>
            <a:off x="3899311" y="5605679"/>
            <a:ext cx="460428" cy="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3F1C73A-AC23-4E64-8B6F-86B08FB883C3}"/>
              </a:ext>
            </a:extLst>
          </p:cNvPr>
          <p:cNvSpPr txBox="1"/>
          <p:nvPr/>
        </p:nvSpPr>
        <p:spPr>
          <a:xfrm>
            <a:off x="3813804" y="5387861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8EFDF0C-99E2-460B-AE05-7AF2D2F31544}"/>
              </a:ext>
            </a:extLst>
          </p:cNvPr>
          <p:cNvCxnSpPr>
            <a:stCxn id="88" idx="2"/>
            <a:endCxn id="49" idx="0"/>
          </p:cNvCxnSpPr>
          <p:nvPr/>
        </p:nvCxnSpPr>
        <p:spPr>
          <a:xfrm flipH="1">
            <a:off x="3296191" y="5259098"/>
            <a:ext cx="1984" cy="156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8EDCD80-94E1-4176-B07C-6D55B7068065}"/>
              </a:ext>
            </a:extLst>
          </p:cNvPr>
          <p:cNvCxnSpPr>
            <a:cxnSpLocks/>
          </p:cNvCxnSpPr>
          <p:nvPr/>
        </p:nvCxnSpPr>
        <p:spPr>
          <a:xfrm flipV="1">
            <a:off x="6076544" y="5650191"/>
            <a:ext cx="836980" cy="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3454F42-A96D-46FA-A283-BB014E5550F5}"/>
              </a:ext>
            </a:extLst>
          </p:cNvPr>
          <p:cNvSpPr txBox="1"/>
          <p:nvPr/>
        </p:nvSpPr>
        <p:spPr>
          <a:xfrm>
            <a:off x="6026515" y="5424155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break</a:t>
            </a:r>
            <a:endParaRPr lang="ko-KR" altLang="en-US" sz="11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124B4FD-DC87-4831-9C9D-E4F573A15D59}"/>
              </a:ext>
            </a:extLst>
          </p:cNvPr>
          <p:cNvSpPr txBox="1"/>
          <p:nvPr/>
        </p:nvSpPr>
        <p:spPr>
          <a:xfrm>
            <a:off x="2996233" y="5202202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8B6CDD9-0F29-4223-9261-528132F74DEE}"/>
              </a:ext>
            </a:extLst>
          </p:cNvPr>
          <p:cNvCxnSpPr>
            <a:cxnSpLocks/>
          </p:cNvCxnSpPr>
          <p:nvPr/>
        </p:nvCxnSpPr>
        <p:spPr>
          <a:xfrm flipH="1">
            <a:off x="3291288" y="5754496"/>
            <a:ext cx="6887" cy="147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828A4E9-6F51-4649-9AE0-3586557CAD8D}"/>
              </a:ext>
            </a:extLst>
          </p:cNvPr>
          <p:cNvSpPr txBox="1"/>
          <p:nvPr/>
        </p:nvSpPr>
        <p:spPr>
          <a:xfrm>
            <a:off x="2996233" y="5715706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227182748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717" y="426450"/>
            <a:ext cx="10077557" cy="733914"/>
          </a:xfrm>
        </p:spPr>
        <p:txBody>
          <a:bodyPr/>
          <a:lstStyle/>
          <a:p>
            <a:pPr lvl="0">
              <a:defRPr/>
            </a:pPr>
            <a:r>
              <a:rPr lang="ko-KR" altLang="en-US" sz="3400"/>
              <a:t>제</a:t>
            </a:r>
            <a:r>
              <a:rPr lang="en-US" altLang="ko-KR" sz="3400"/>
              <a:t> 2</a:t>
            </a:r>
            <a:r>
              <a:rPr lang="ko-KR" altLang="en-US" sz="3400"/>
              <a:t>장 재귀 용법을 활용한 파서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717" y="977738"/>
            <a:ext cx="10077557" cy="4870764"/>
          </a:xfrm>
        </p:spPr>
        <p:txBody>
          <a:bodyPr/>
          <a:lstStyle/>
          <a:p>
            <a:pPr marL="285600" indent="-285600">
              <a:buFont typeface="Wingdings"/>
              <a:buChar char="v"/>
              <a:defRPr/>
            </a:pPr>
            <a:r>
              <a:rPr lang="en-US" altLang="ko-KR"/>
              <a:t>evalExp4()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 </a:t>
            </a:r>
          </a:p>
          <a:p>
            <a:pPr marL="342900" indent="-342900">
              <a:buFont typeface="Wingdings"/>
              <a:buChar char="v"/>
              <a:defRPr/>
            </a:pPr>
            <a:endParaRPr lang="en-US" altLang="ko-KR"/>
          </a:p>
        </p:txBody>
      </p:sp>
      <p:sp>
        <p:nvSpPr>
          <p:cNvPr id="128" name="순서도: 수행의 시작/종료 127"/>
          <p:cNvSpPr/>
          <p:nvPr/>
        </p:nvSpPr>
        <p:spPr>
          <a:xfrm>
            <a:off x="898863" y="1521742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시작</a:t>
            </a:r>
          </a:p>
        </p:txBody>
      </p:sp>
      <p:sp>
        <p:nvSpPr>
          <p:cNvPr id="129" name="순서도: 수행의 시작/종료 128"/>
          <p:cNvSpPr/>
          <p:nvPr/>
        </p:nvSpPr>
        <p:spPr>
          <a:xfrm>
            <a:off x="916968" y="6505923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0058F-F11F-4CC1-8505-DFE3D55927B2}"/>
              </a:ext>
            </a:extLst>
          </p:cNvPr>
          <p:cNvSpPr txBox="1"/>
          <p:nvPr/>
        </p:nvSpPr>
        <p:spPr>
          <a:xfrm>
            <a:off x="7208231" y="2236287"/>
            <a:ext cx="4119325" cy="11079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/>
              <a:t>evalExp4( )</a:t>
            </a:r>
            <a:r>
              <a:rPr lang="en-US" altLang="ko-KR" sz="1600"/>
              <a:t>: ^</a:t>
            </a:r>
            <a:r>
              <a:rPr lang="ko-KR" altLang="en-US" sz="1600"/>
              <a:t>연산자 처리 메소드</a:t>
            </a:r>
            <a:endParaRPr lang="en-US" altLang="ko-KR" sz="1600"/>
          </a:p>
          <a:p>
            <a:endParaRPr lang="en-US" altLang="ko-KR" sz="1600"/>
          </a:p>
          <a:p>
            <a:r>
              <a:rPr lang="en-US" altLang="ko-KR" sz="1600"/>
              <a:t>evalExp2( )</a:t>
            </a:r>
            <a:r>
              <a:rPr lang="ko-KR" altLang="en-US" sz="1600"/>
              <a:t>의 과정과 동일</a:t>
            </a:r>
          </a:p>
          <a:p>
            <a:endParaRPr lang="en-US" altLang="ko-KR" sz="160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954AF60-129A-4176-91E8-8B4152859F33}"/>
              </a:ext>
            </a:extLst>
          </p:cNvPr>
          <p:cNvCxnSpPr>
            <a:cxnSpLocks/>
            <a:stCxn id="128" idx="2"/>
            <a:endCxn id="118" idx="0"/>
          </p:cNvCxnSpPr>
          <p:nvPr/>
        </p:nvCxnSpPr>
        <p:spPr>
          <a:xfrm flipH="1">
            <a:off x="1356062" y="1823494"/>
            <a:ext cx="1" cy="131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순서도: 종속 처리 114">
            <a:extLst>
              <a:ext uri="{FF2B5EF4-FFF2-40B4-BE49-F238E27FC236}">
                <a16:creationId xmlns:a16="http://schemas.microsoft.com/office/drawing/2014/main" id="{C2413BCF-47CC-4E4B-AEF8-024FD72A5446}"/>
              </a:ext>
            </a:extLst>
          </p:cNvPr>
          <p:cNvSpPr/>
          <p:nvPr/>
        </p:nvSpPr>
        <p:spPr>
          <a:xfrm>
            <a:off x="2741613" y="2522575"/>
            <a:ext cx="1099350" cy="362570"/>
          </a:xfrm>
          <a:prstGeom prst="flowChartPredefined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err="1"/>
              <a:t>getToken</a:t>
            </a:r>
            <a:r>
              <a:rPr lang="en-US" altLang="ko-KR" sz="1000"/>
              <a:t>( )</a:t>
            </a:r>
          </a:p>
        </p:txBody>
      </p:sp>
      <p:sp>
        <p:nvSpPr>
          <p:cNvPr id="118" name="순서도: 처리 117">
            <a:extLst>
              <a:ext uri="{FF2B5EF4-FFF2-40B4-BE49-F238E27FC236}">
                <a16:creationId xmlns:a16="http://schemas.microsoft.com/office/drawing/2014/main" id="{09D617AA-1CB5-46FF-A94E-A90EBD40299B}"/>
              </a:ext>
            </a:extLst>
          </p:cNvPr>
          <p:cNvSpPr/>
          <p:nvPr/>
        </p:nvSpPr>
        <p:spPr>
          <a:xfrm>
            <a:off x="768873" y="1955305"/>
            <a:ext cx="1174377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result=evalExp5( )</a:t>
            </a:r>
            <a:endParaRPr lang="ko-KR" altLang="en-US" sz="1000"/>
          </a:p>
        </p:txBody>
      </p:sp>
      <p:sp>
        <p:nvSpPr>
          <p:cNvPr id="137" name="순서도: 처리 136">
            <a:extLst>
              <a:ext uri="{FF2B5EF4-FFF2-40B4-BE49-F238E27FC236}">
                <a16:creationId xmlns:a16="http://schemas.microsoft.com/office/drawing/2014/main" id="{F3259A56-698A-4C2F-9B70-EA1C22D2912D}"/>
              </a:ext>
            </a:extLst>
          </p:cNvPr>
          <p:cNvSpPr/>
          <p:nvPr/>
        </p:nvSpPr>
        <p:spPr>
          <a:xfrm>
            <a:off x="786978" y="6005227"/>
            <a:ext cx="1174377" cy="3156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return</a:t>
            </a:r>
            <a:r>
              <a:rPr lang="ko-KR" altLang="en-US" sz="1000"/>
              <a:t> </a:t>
            </a:r>
            <a:r>
              <a:rPr lang="en-US" altLang="ko-KR" sz="1000"/>
              <a:t>result</a:t>
            </a:r>
            <a:endParaRPr lang="ko-KR" altLang="en-US" sz="1000"/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32DCDC04-2162-4A18-9296-D97D6B44F2A9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1374167" y="6320911"/>
            <a:ext cx="1" cy="18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D57A85F-DDBE-4EBE-A9B3-CF018F6DD753}"/>
              </a:ext>
            </a:extLst>
          </p:cNvPr>
          <p:cNvCxnSpPr>
            <a:cxnSpLocks/>
            <a:stCxn id="30" idx="2"/>
            <a:endCxn id="137" idx="0"/>
          </p:cNvCxnSpPr>
          <p:nvPr/>
        </p:nvCxnSpPr>
        <p:spPr>
          <a:xfrm>
            <a:off x="1365580" y="2936881"/>
            <a:ext cx="8587" cy="306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6A09C4A-7BB6-4E58-B40A-0B0BB075C5AA}"/>
              </a:ext>
            </a:extLst>
          </p:cNvPr>
          <p:cNvSpPr txBox="1"/>
          <p:nvPr/>
        </p:nvSpPr>
        <p:spPr>
          <a:xfrm>
            <a:off x="1961355" y="1996151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rgbClr val="0070C0"/>
                </a:solidFill>
              </a:rPr>
              <a:t>//</a:t>
            </a:r>
            <a:r>
              <a:rPr lang="ko-KR" altLang="en-US" sz="1100">
                <a:solidFill>
                  <a:srgbClr val="0070C0"/>
                </a:solidFill>
              </a:rPr>
              <a:t>밑 계산</a:t>
            </a:r>
          </a:p>
        </p:txBody>
      </p: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2CFE3650-F382-4F59-A901-E00523CE088C}"/>
              </a:ext>
            </a:extLst>
          </p:cNvPr>
          <p:cNvSpPr/>
          <p:nvPr/>
        </p:nvSpPr>
        <p:spPr>
          <a:xfrm>
            <a:off x="459237" y="2482646"/>
            <a:ext cx="1812686" cy="4542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token==‘^’</a:t>
            </a:r>
            <a:endParaRPr lang="ko-KR" altLang="en-US" sz="10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3F2EA34-A174-434A-8A9C-9FBB0F2BD836}"/>
              </a:ext>
            </a:extLst>
          </p:cNvPr>
          <p:cNvCxnSpPr>
            <a:cxnSpLocks/>
            <a:stCxn id="118" idx="2"/>
            <a:endCxn id="30" idx="0"/>
          </p:cNvCxnSpPr>
          <p:nvPr/>
        </p:nvCxnSpPr>
        <p:spPr>
          <a:xfrm>
            <a:off x="1356062" y="2300759"/>
            <a:ext cx="9518" cy="181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DB9938E-AE90-4710-A283-69E4360B803F}"/>
              </a:ext>
            </a:extLst>
          </p:cNvPr>
          <p:cNvCxnSpPr>
            <a:cxnSpLocks/>
            <a:stCxn id="30" idx="3"/>
            <a:endCxn id="115" idx="1"/>
          </p:cNvCxnSpPr>
          <p:nvPr/>
        </p:nvCxnSpPr>
        <p:spPr>
          <a:xfrm flipV="1">
            <a:off x="2271923" y="2703860"/>
            <a:ext cx="469690" cy="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2BFAC14-AD7F-47AF-B760-63569BFBB625}"/>
              </a:ext>
            </a:extLst>
          </p:cNvPr>
          <p:cNvSpPr txBox="1"/>
          <p:nvPr/>
        </p:nvSpPr>
        <p:spPr>
          <a:xfrm>
            <a:off x="2111998" y="2480363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9E78657-0FB5-4174-9425-041D01A6946B}"/>
              </a:ext>
            </a:extLst>
          </p:cNvPr>
          <p:cNvCxnSpPr>
            <a:cxnSpLocks/>
            <a:stCxn id="115" idx="2"/>
            <a:endCxn id="74" idx="0"/>
          </p:cNvCxnSpPr>
          <p:nvPr/>
        </p:nvCxnSpPr>
        <p:spPr>
          <a:xfrm>
            <a:off x="3291288" y="2885145"/>
            <a:ext cx="0" cy="139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860E531F-948A-44B3-98E9-1018EDD90ACE}"/>
              </a:ext>
            </a:extLst>
          </p:cNvPr>
          <p:cNvSpPr/>
          <p:nvPr/>
        </p:nvSpPr>
        <p:spPr>
          <a:xfrm>
            <a:off x="2773797" y="3024501"/>
            <a:ext cx="1034982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/>
              <a:t>partialResult</a:t>
            </a:r>
            <a:r>
              <a:rPr lang="en-US" altLang="ko-KR" sz="1000"/>
              <a:t>=evalExp4( )</a:t>
            </a:r>
            <a:endParaRPr lang="ko-KR" altLang="en-US" sz="10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22D3942-EC70-4A23-9673-D74E38D0C0FD}"/>
              </a:ext>
            </a:extLst>
          </p:cNvPr>
          <p:cNvSpPr txBox="1"/>
          <p:nvPr/>
        </p:nvSpPr>
        <p:spPr>
          <a:xfrm>
            <a:off x="3789420" y="3055838"/>
            <a:ext cx="1943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rgbClr val="0070C0"/>
                </a:solidFill>
              </a:rPr>
              <a:t>//</a:t>
            </a:r>
            <a:r>
              <a:rPr lang="ko-KR" altLang="en-US" sz="1100">
                <a:solidFill>
                  <a:srgbClr val="0070C0"/>
                </a:solidFill>
              </a:rPr>
              <a:t>자기 자신 호출</a:t>
            </a:r>
            <a:r>
              <a:rPr lang="en-US" altLang="ko-KR" sz="1100">
                <a:solidFill>
                  <a:srgbClr val="0070C0"/>
                </a:solidFill>
              </a:rPr>
              <a:t>(</a:t>
            </a:r>
            <a:r>
              <a:rPr lang="ko-KR" altLang="en-US" sz="1100">
                <a:solidFill>
                  <a:srgbClr val="0070C0"/>
                </a:solidFill>
              </a:rPr>
              <a:t>지수 계산</a:t>
            </a:r>
            <a:r>
              <a:rPr lang="en-US" altLang="ko-KR" sz="1100">
                <a:solidFill>
                  <a:srgbClr val="0070C0"/>
                </a:solidFill>
              </a:rPr>
              <a:t>)</a:t>
            </a:r>
            <a:endParaRPr lang="ko-KR" altLang="en-US" sz="1100">
              <a:solidFill>
                <a:srgbClr val="0070C0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555BB21-E2EA-4B86-9B37-82504A2E3FB3}"/>
              </a:ext>
            </a:extLst>
          </p:cNvPr>
          <p:cNvCxnSpPr>
            <a:cxnSpLocks/>
            <a:stCxn id="87" idx="2"/>
            <a:endCxn id="85" idx="0"/>
          </p:cNvCxnSpPr>
          <p:nvPr/>
        </p:nvCxnSpPr>
        <p:spPr>
          <a:xfrm>
            <a:off x="3289782" y="3849618"/>
            <a:ext cx="2" cy="132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순서도: 판단 84">
            <a:extLst>
              <a:ext uri="{FF2B5EF4-FFF2-40B4-BE49-F238E27FC236}">
                <a16:creationId xmlns:a16="http://schemas.microsoft.com/office/drawing/2014/main" id="{CE55CC90-FC5C-4D7B-8153-A3BC56713E02}"/>
              </a:ext>
            </a:extLst>
          </p:cNvPr>
          <p:cNvSpPr/>
          <p:nvPr/>
        </p:nvSpPr>
        <p:spPr>
          <a:xfrm>
            <a:off x="2503077" y="3981945"/>
            <a:ext cx="1573414" cy="3625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/>
              <a:t>partialResult</a:t>
            </a:r>
            <a:r>
              <a:rPr lang="en-US" altLang="ko-KR" sz="1000"/>
              <a:t>==0.0</a:t>
            </a:r>
            <a:endParaRPr lang="ko-KR" altLang="en-US" sz="100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F875391-1D6C-4E91-8335-8823E1C893DF}"/>
              </a:ext>
            </a:extLst>
          </p:cNvPr>
          <p:cNvCxnSpPr>
            <a:cxnSpLocks/>
            <a:stCxn id="85" idx="3"/>
            <a:endCxn id="72" idx="1"/>
          </p:cNvCxnSpPr>
          <p:nvPr/>
        </p:nvCxnSpPr>
        <p:spPr>
          <a:xfrm flipV="1">
            <a:off x="4076491" y="4153508"/>
            <a:ext cx="1130082" cy="9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순서도: 처리 97">
            <a:extLst>
              <a:ext uri="{FF2B5EF4-FFF2-40B4-BE49-F238E27FC236}">
                <a16:creationId xmlns:a16="http://schemas.microsoft.com/office/drawing/2014/main" id="{57E13AC0-AD74-4C58-8CEF-4DB585F12518}"/>
              </a:ext>
            </a:extLst>
          </p:cNvPr>
          <p:cNvSpPr/>
          <p:nvPr/>
        </p:nvSpPr>
        <p:spPr>
          <a:xfrm>
            <a:off x="2743317" y="4642808"/>
            <a:ext cx="1083222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result=1.0</a:t>
            </a:r>
            <a:endParaRPr lang="ko-KR" altLang="en-US" sz="10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DA86998-17CB-4F8C-88C2-91C9F127841E}"/>
              </a:ext>
            </a:extLst>
          </p:cNvPr>
          <p:cNvCxnSpPr>
            <a:cxnSpLocks/>
            <a:stCxn id="85" idx="2"/>
            <a:endCxn id="98" idx="0"/>
          </p:cNvCxnSpPr>
          <p:nvPr/>
        </p:nvCxnSpPr>
        <p:spPr>
          <a:xfrm flipH="1">
            <a:off x="3284928" y="4344515"/>
            <a:ext cx="4856" cy="298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순서도: 처리 104">
            <a:extLst>
              <a:ext uri="{FF2B5EF4-FFF2-40B4-BE49-F238E27FC236}">
                <a16:creationId xmlns:a16="http://schemas.microsoft.com/office/drawing/2014/main" id="{1F244C22-8EE0-4B82-B575-8165C159A115}"/>
              </a:ext>
            </a:extLst>
          </p:cNvPr>
          <p:cNvSpPr/>
          <p:nvPr/>
        </p:nvSpPr>
        <p:spPr>
          <a:xfrm>
            <a:off x="5245733" y="5021642"/>
            <a:ext cx="1177979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result=result*ex</a:t>
            </a:r>
            <a:endParaRPr lang="ko-KR" altLang="en-US" sz="100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24B005B-3376-4136-8AF0-7FCB2CD36DEF}"/>
              </a:ext>
            </a:extLst>
          </p:cNvPr>
          <p:cNvSpPr txBox="1"/>
          <p:nvPr/>
        </p:nvSpPr>
        <p:spPr>
          <a:xfrm>
            <a:off x="1064948" y="2993940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FAD174-98BF-4BF5-8706-A37A1DE5AFF9}"/>
              </a:ext>
            </a:extLst>
          </p:cNvPr>
          <p:cNvSpPr txBox="1"/>
          <p:nvPr/>
        </p:nvSpPr>
        <p:spPr>
          <a:xfrm>
            <a:off x="4078695" y="3918808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N</a:t>
            </a:r>
            <a:endParaRPr lang="ko-KR" altLang="en-US" sz="1100" b="1"/>
          </a:p>
        </p:txBody>
      </p:sp>
      <p:sp>
        <p:nvSpPr>
          <p:cNvPr id="49" name="순서도: 판단 48">
            <a:extLst>
              <a:ext uri="{FF2B5EF4-FFF2-40B4-BE49-F238E27FC236}">
                <a16:creationId xmlns:a16="http://schemas.microsoft.com/office/drawing/2014/main" id="{B07B55AF-1F78-4295-B9B3-0423ECBDA70D}"/>
              </a:ext>
            </a:extLst>
          </p:cNvPr>
          <p:cNvSpPr/>
          <p:nvPr/>
        </p:nvSpPr>
        <p:spPr>
          <a:xfrm>
            <a:off x="5393803" y="4473292"/>
            <a:ext cx="885077" cy="3625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t&gt;0</a:t>
            </a:r>
            <a:endParaRPr lang="ko-KR" altLang="en-US" sz="10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ABE8FE-CE53-41FB-93D0-AE9C41A15B43}"/>
              </a:ext>
            </a:extLst>
          </p:cNvPr>
          <p:cNvSpPr txBox="1"/>
          <p:nvPr/>
        </p:nvSpPr>
        <p:spPr>
          <a:xfrm>
            <a:off x="3271437" y="4349545"/>
            <a:ext cx="135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rgbClr val="0070C0"/>
                </a:solidFill>
              </a:rPr>
              <a:t>//a</a:t>
            </a:r>
            <a:r>
              <a:rPr lang="ko-KR" altLang="en-US" sz="1100">
                <a:solidFill>
                  <a:srgbClr val="0070C0"/>
                </a:solidFill>
              </a:rPr>
              <a:t>의 </a:t>
            </a:r>
            <a:r>
              <a:rPr lang="en-US" altLang="ko-KR" sz="1100">
                <a:solidFill>
                  <a:srgbClr val="0070C0"/>
                </a:solidFill>
              </a:rPr>
              <a:t>0</a:t>
            </a:r>
            <a:r>
              <a:rPr lang="ko-KR" altLang="en-US" sz="1100">
                <a:solidFill>
                  <a:srgbClr val="0070C0"/>
                </a:solidFill>
              </a:rPr>
              <a:t>승은 </a:t>
            </a:r>
            <a:r>
              <a:rPr lang="en-US" altLang="ko-KR" sz="1100">
                <a:solidFill>
                  <a:srgbClr val="0070C0"/>
                </a:solidFill>
              </a:rPr>
              <a:t>1</a:t>
            </a:r>
            <a:r>
              <a:rPr lang="ko-KR" altLang="en-US" sz="1100">
                <a:solidFill>
                  <a:srgbClr val="0070C0"/>
                </a:solidFill>
              </a:rPr>
              <a:t>이다</a:t>
            </a:r>
            <a:r>
              <a:rPr lang="en-US" altLang="ko-KR" sz="1100">
                <a:solidFill>
                  <a:srgbClr val="0070C0"/>
                </a:solidFill>
              </a:rPr>
              <a:t>.</a:t>
            </a:r>
            <a:r>
              <a:rPr lang="ko-KR" altLang="en-US" sz="110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72" name="순서도: 처리 71">
            <a:extLst>
              <a:ext uri="{FF2B5EF4-FFF2-40B4-BE49-F238E27FC236}">
                <a16:creationId xmlns:a16="http://schemas.microsoft.com/office/drawing/2014/main" id="{00C30B6A-45E8-4E02-BD8C-336F1CB953C6}"/>
              </a:ext>
            </a:extLst>
          </p:cNvPr>
          <p:cNvSpPr/>
          <p:nvPr/>
        </p:nvSpPr>
        <p:spPr>
          <a:xfrm>
            <a:off x="5206573" y="3980781"/>
            <a:ext cx="1247619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t= partialResult-1</a:t>
            </a:r>
            <a:endParaRPr lang="ko-KR" altLang="en-US" sz="1000"/>
          </a:p>
        </p:txBody>
      </p:sp>
      <p:sp>
        <p:nvSpPr>
          <p:cNvPr id="87" name="순서도: 처리 86">
            <a:extLst>
              <a:ext uri="{FF2B5EF4-FFF2-40B4-BE49-F238E27FC236}">
                <a16:creationId xmlns:a16="http://schemas.microsoft.com/office/drawing/2014/main" id="{25B5B523-1DE7-45D9-A7CB-46A4ED62FF98}"/>
              </a:ext>
            </a:extLst>
          </p:cNvPr>
          <p:cNvSpPr/>
          <p:nvPr/>
        </p:nvSpPr>
        <p:spPr>
          <a:xfrm>
            <a:off x="2722545" y="3504164"/>
            <a:ext cx="1134474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ex=result</a:t>
            </a:r>
            <a:endParaRPr lang="ko-KR" altLang="en-US" sz="10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A4DDBB0-9D83-4E5A-80C8-9975BA85F92C}"/>
              </a:ext>
            </a:extLst>
          </p:cNvPr>
          <p:cNvCxnSpPr>
            <a:stCxn id="74" idx="2"/>
            <a:endCxn id="87" idx="0"/>
          </p:cNvCxnSpPr>
          <p:nvPr/>
        </p:nvCxnSpPr>
        <p:spPr>
          <a:xfrm flipH="1">
            <a:off x="3289782" y="3369955"/>
            <a:ext cx="1506" cy="13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8998465-4CA9-4A97-B1D6-0FD052495517}"/>
              </a:ext>
            </a:extLst>
          </p:cNvPr>
          <p:cNvCxnSpPr>
            <a:cxnSpLocks/>
            <a:stCxn id="49" idx="2"/>
            <a:endCxn id="105" idx="0"/>
          </p:cNvCxnSpPr>
          <p:nvPr/>
        </p:nvCxnSpPr>
        <p:spPr>
          <a:xfrm flipH="1">
            <a:off x="5834723" y="4835862"/>
            <a:ext cx="1619" cy="18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순서도: 처리 95">
            <a:extLst>
              <a:ext uri="{FF2B5EF4-FFF2-40B4-BE49-F238E27FC236}">
                <a16:creationId xmlns:a16="http://schemas.microsoft.com/office/drawing/2014/main" id="{FA839DB6-A7B1-4A05-A17E-C41E115C153B}"/>
              </a:ext>
            </a:extLst>
          </p:cNvPr>
          <p:cNvSpPr/>
          <p:nvPr/>
        </p:nvSpPr>
        <p:spPr>
          <a:xfrm>
            <a:off x="5312891" y="5555054"/>
            <a:ext cx="1034982" cy="3454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t--</a:t>
            </a:r>
            <a:endParaRPr lang="ko-KR" altLang="en-US" sz="100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352FE86-8F07-4221-82D8-BF84F2AAC3CC}"/>
              </a:ext>
            </a:extLst>
          </p:cNvPr>
          <p:cNvCxnSpPr>
            <a:cxnSpLocks/>
            <a:stCxn id="105" idx="2"/>
            <a:endCxn id="96" idx="0"/>
          </p:cNvCxnSpPr>
          <p:nvPr/>
        </p:nvCxnSpPr>
        <p:spPr>
          <a:xfrm flipH="1">
            <a:off x="5830382" y="5367096"/>
            <a:ext cx="4341" cy="18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8D41A2C-1151-4EE9-A430-17A5E3BF2D16}"/>
              </a:ext>
            </a:extLst>
          </p:cNvPr>
          <p:cNvSpPr txBox="1"/>
          <p:nvPr/>
        </p:nvSpPr>
        <p:spPr>
          <a:xfrm>
            <a:off x="2928370" y="4327298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03F326CB-7352-4D69-9187-834C6FD72EC0}"/>
              </a:ext>
            </a:extLst>
          </p:cNvPr>
          <p:cNvCxnSpPr>
            <a:stCxn id="72" idx="2"/>
            <a:endCxn id="49" idx="0"/>
          </p:cNvCxnSpPr>
          <p:nvPr/>
        </p:nvCxnSpPr>
        <p:spPr>
          <a:xfrm>
            <a:off x="5830383" y="4326235"/>
            <a:ext cx="5959" cy="14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E83B29FB-779A-4F1E-B8C3-C9B190D6A0F0}"/>
              </a:ext>
            </a:extLst>
          </p:cNvPr>
          <p:cNvSpPr txBox="1"/>
          <p:nvPr/>
        </p:nvSpPr>
        <p:spPr>
          <a:xfrm>
            <a:off x="5559766" y="4789604"/>
            <a:ext cx="187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Y</a:t>
            </a:r>
            <a:endParaRPr lang="ko-KR" altLang="en-US" sz="1100" b="1"/>
          </a:p>
        </p:txBody>
      </p: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28AE9F2C-6051-4568-B033-BB9BECC25837}"/>
              </a:ext>
            </a:extLst>
          </p:cNvPr>
          <p:cNvCxnSpPr>
            <a:cxnSpLocks/>
          </p:cNvCxnSpPr>
          <p:nvPr/>
        </p:nvCxnSpPr>
        <p:spPr>
          <a:xfrm rot="5400000" flipH="1">
            <a:off x="4987906" y="5060744"/>
            <a:ext cx="1266251" cy="436579"/>
          </a:xfrm>
          <a:prstGeom prst="bentConnector4">
            <a:avLst>
              <a:gd name="adj1" fmla="val -12757"/>
              <a:gd name="adj2" fmla="val 1708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9E9A712D-033E-4454-88E8-B0920FE02D87}"/>
              </a:ext>
            </a:extLst>
          </p:cNvPr>
          <p:cNvCxnSpPr>
            <a:cxnSpLocks/>
            <a:stCxn id="98" idx="2"/>
          </p:cNvCxnSpPr>
          <p:nvPr/>
        </p:nvCxnSpPr>
        <p:spPr>
          <a:xfrm rot="5400000">
            <a:off x="2131436" y="4206820"/>
            <a:ext cx="372051" cy="19349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연결선: 꺾임 202">
            <a:extLst>
              <a:ext uri="{FF2B5EF4-FFF2-40B4-BE49-F238E27FC236}">
                <a16:creationId xmlns:a16="http://schemas.microsoft.com/office/drawing/2014/main" id="{1D731AD2-305E-4451-9982-D0A244E824A0}"/>
              </a:ext>
            </a:extLst>
          </p:cNvPr>
          <p:cNvCxnSpPr>
            <a:cxnSpLocks/>
          </p:cNvCxnSpPr>
          <p:nvPr/>
        </p:nvCxnSpPr>
        <p:spPr>
          <a:xfrm flipH="1">
            <a:off x="3467808" y="4654577"/>
            <a:ext cx="2811072" cy="1757329"/>
          </a:xfrm>
          <a:prstGeom prst="bentConnector3">
            <a:avLst>
              <a:gd name="adj1" fmla="val -1030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연결선: 꺾임 204">
            <a:extLst>
              <a:ext uri="{FF2B5EF4-FFF2-40B4-BE49-F238E27FC236}">
                <a16:creationId xmlns:a16="http://schemas.microsoft.com/office/drawing/2014/main" id="{1B9C1D7B-BF1E-4B41-8B69-CC62B61573BA}"/>
              </a:ext>
            </a:extLst>
          </p:cNvPr>
          <p:cNvCxnSpPr>
            <a:cxnSpLocks/>
          </p:cNvCxnSpPr>
          <p:nvPr/>
        </p:nvCxnSpPr>
        <p:spPr>
          <a:xfrm rot="10800000">
            <a:off x="1349994" y="5578096"/>
            <a:ext cx="2117814" cy="8331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49A17A70-8C70-4FB4-9FE0-CEFCBC3AE437}"/>
              </a:ext>
            </a:extLst>
          </p:cNvPr>
          <p:cNvSpPr txBox="1"/>
          <p:nvPr/>
        </p:nvSpPr>
        <p:spPr>
          <a:xfrm>
            <a:off x="6657966" y="5102068"/>
            <a:ext cx="135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rgbClr val="0070C0"/>
                </a:solidFill>
              </a:rPr>
              <a:t>//</a:t>
            </a:r>
            <a:r>
              <a:rPr lang="ko-KR" altLang="en-US" sz="1100">
                <a:solidFill>
                  <a:srgbClr val="0070C0"/>
                </a:solidFill>
              </a:rPr>
              <a:t> </a:t>
            </a:r>
            <a:r>
              <a:rPr lang="en-US" altLang="ko-KR" sz="1100">
                <a:solidFill>
                  <a:srgbClr val="0070C0"/>
                </a:solidFill>
              </a:rPr>
              <a:t>^</a:t>
            </a:r>
            <a:r>
              <a:rPr lang="ko-KR" altLang="en-US" sz="1100">
                <a:solidFill>
                  <a:srgbClr val="0070C0"/>
                </a:solidFill>
              </a:rPr>
              <a:t> 연산 수행</a:t>
            </a:r>
          </a:p>
        </p:txBody>
      </p:sp>
    </p:spTree>
    <p:extLst>
      <p:ext uri="{BB962C8B-B14F-4D97-AF65-F5344CB8AC3E}">
        <p14:creationId xmlns:p14="http://schemas.microsoft.com/office/powerpoint/2010/main" val="38007695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RocaVTI">
  <a:themeElements>
    <a:clrScheme name="AnalogousFromRegularSeedLeftStep">
      <a:dk1>
        <a:srgbClr val="000000"/>
      </a:dk1>
      <a:lt1>
        <a:srgbClr val="FFFFFF"/>
      </a:lt1>
      <a:dk2>
        <a:srgbClr val="2F1B2F"/>
      </a:dk2>
      <a:lt2>
        <a:srgbClr val="F0F0F3"/>
      </a:lt2>
      <a:accent1>
        <a:srgbClr val="A1A734"/>
      </a:accent1>
      <a:accent2>
        <a:srgbClr val="BD892F"/>
      </a:accent2>
      <a:accent3>
        <a:srgbClr val="CF5F41"/>
      </a:accent3>
      <a:accent4>
        <a:srgbClr val="BD2F4B"/>
      </a:accent4>
      <a:accent5>
        <a:srgbClr val="CF4199"/>
      </a:accent5>
      <a:accent6>
        <a:srgbClr val="B82FBD"/>
      </a:accent6>
      <a:hlink>
        <a:srgbClr val="645FC9"/>
      </a:hlink>
      <a:folHlink>
        <a:srgbClr val="7F7F7F"/>
      </a:folHlink>
    </a:clrScheme>
    <a:fontScheme name="Custom 36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1399</Words>
  <Application>Microsoft Office PowerPoint</Application>
  <PresentationFormat>와이드스크린</PresentationFormat>
  <Paragraphs>351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맑은 고딕</vt:lpstr>
      <vt:lpstr>Arial</vt:lpstr>
      <vt:lpstr>Avenir Next LT Pro Light</vt:lpstr>
      <vt:lpstr>Wingdings</vt:lpstr>
      <vt:lpstr>RocaVTI</vt:lpstr>
      <vt:lpstr>Art of Java</vt:lpstr>
      <vt:lpstr>제 2장 재귀 용법을 활용한 파서</vt:lpstr>
      <vt:lpstr>제 2장 재귀 용법을 활용한 파서</vt:lpstr>
      <vt:lpstr>제 2장 재귀 용법을 활용한 파서</vt:lpstr>
      <vt:lpstr>제 2장 재귀 용법을 활용한 파서</vt:lpstr>
      <vt:lpstr>제 2장 재귀 용법을 활용한 파서</vt:lpstr>
      <vt:lpstr>제 2장 재귀 용법을 활용한 파서</vt:lpstr>
      <vt:lpstr>제 2장 재귀 용법을 활용한 파서</vt:lpstr>
      <vt:lpstr>제 2장 재귀 용법을 활용한 파서</vt:lpstr>
      <vt:lpstr>제 2장 재귀 용법을 활용한 파서</vt:lpstr>
      <vt:lpstr>제 2장 재귀 용법을 활용한 파서</vt:lpstr>
      <vt:lpstr>제 2장 재귀 용법을 활용한 파서</vt:lpstr>
      <vt:lpstr>제 2장 재귀 용법을 활용한 파서 확장</vt:lpstr>
      <vt:lpstr>제 2장 재귀 용법을 활용한 파서 확장</vt:lpstr>
      <vt:lpstr>제 2장 재귀 용법을 활용한 파서 확장</vt:lpstr>
      <vt:lpstr>제 2장 재귀 용법을 활용한 파서 확장</vt:lpstr>
      <vt:lpstr>제 2장 재귀 용법을 활용한 파서 확장</vt:lpstr>
      <vt:lpstr>제 2장 재귀 용법을 활용한 파서 확장</vt:lpstr>
      <vt:lpstr>제 2장 재귀 용법을 활용한 파서 확장</vt:lpstr>
      <vt:lpstr>제 2장 재귀 용법을 활용한 파서 확장</vt:lpstr>
      <vt:lpstr>제 2장 재귀 용법을 활용한 파서 확장</vt:lpstr>
      <vt:lpstr>제 2장 재귀 용법을 활용한 파서 확장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Eomchaiwon</dc:creator>
  <cp:lastModifiedBy>Eomchaiwon</cp:lastModifiedBy>
  <cp:revision>1</cp:revision>
  <dcterms:created xsi:type="dcterms:W3CDTF">2021-12-15T05:23:34Z</dcterms:created>
  <dcterms:modified xsi:type="dcterms:W3CDTF">2022-01-31T10:29:54Z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