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800"/>
            <a:ext cx="18288000" cy="9982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800"/>
            <a:ext cx="18288000" cy="998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6934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9572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9067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9067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9134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9934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2023-10-16T13:29:36Z</dcterms:created>
  <dcterms:modified xsi:type="dcterms:W3CDTF">2023-10-16T13:29:36Z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2023-10-16T00:00:00Z</vt:filetime>
  </property>
  <property fmtid="{D5CDD505-2E9C-101B-9397-08002B2CF9AE}" pid="3" name="LastSaved">
    <vt:filetime>2023-10-16T00:00:00Z</vt:filetime>
  </property>
</Properties>
</file>