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E07A464-8518-4975-8BD7-4149883683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>
      <p:cViewPr varScale="1">
        <p:scale>
          <a:sx n="39" d="100"/>
          <a:sy n="39" d="100"/>
        </p:scale>
        <p:origin x="72" y="1344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39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1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3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6090" y="72000"/>
            <a:ext cx="4590476" cy="28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8131" y="7984344"/>
            <a:ext cx="18936776" cy="2315745"/>
            <a:chOff x="-158131" y="7984344"/>
            <a:chExt cx="18936776" cy="23157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58131" y="7984344"/>
              <a:ext cx="18936776" cy="231574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05276" y="9443312"/>
            <a:ext cx="5285714" cy="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000023" y="-103438"/>
            <a:ext cx="16344423" cy="9015473"/>
            <a:chOff x="-4204444" y="-103438"/>
            <a:chExt cx="16344423" cy="90154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4204444" y="-103438"/>
              <a:ext cx="16344423" cy="901547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50489" y="1951683"/>
              <a:ext cx="8172211" cy="45077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1287" y="357911"/>
            <a:ext cx="4206130" cy="6274718"/>
            <a:chOff x="7911287" y="357911"/>
            <a:chExt cx="4206130" cy="62747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911287" y="357911"/>
              <a:ext cx="4206130" cy="62747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18197" y="4800064"/>
            <a:ext cx="13219048" cy="58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42388"/>
            <a:ext cx="4219048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39204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8" name="그룹 1002"/>
          <p:cNvGrpSpPr/>
          <p:nvPr/>
        </p:nvGrpSpPr>
        <p:grpSpPr>
          <a:xfrm>
            <a:off x="1143000" y="3397173"/>
            <a:ext cx="4648200" cy="2965527"/>
            <a:chOff x="5524468" y="776875"/>
            <a:chExt cx="6874625" cy="3492654"/>
          </a:xfrm>
        </p:grpSpPr>
        <p:pic>
          <p:nvPicPr>
            <p:cNvPr id="1009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524468" y="776875"/>
              <a:ext cx="6874625" cy="3492654"/>
            </a:xfrm>
            <a:prstGeom prst="rect">
              <a:avLst/>
            </a:prstGeom>
          </p:spPr>
        </p:pic>
      </p:grp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57650" y="5676900"/>
            <a:ext cx="5695950" cy="3200400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268200" y="1828799"/>
            <a:ext cx="3867150" cy="6629400"/>
          </a:xfrm>
          <a:prstGeom prst="rect">
            <a:avLst/>
          </a:prstGeom>
        </p:spPr>
      </p:pic>
      <p:sp>
        <p:nvSpPr>
          <p:cNvPr id="1012" name="TextBox 1011"/>
          <p:cNvSpPr txBox="1"/>
          <p:nvPr/>
        </p:nvSpPr>
        <p:spPr>
          <a:xfrm>
            <a:off x="2971800" y="9090660"/>
            <a:ext cx="2743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[</a:t>
            </a:r>
            <a:r>
              <a:rPr lang="ko-KR" altLang="en-US" sz="2000" b="1"/>
              <a:t>숙박 정보 제공 서비스</a:t>
            </a:r>
            <a:r>
              <a:rPr lang="en-US" altLang="ko-KR" sz="2000" b="1"/>
              <a:t>]</a:t>
            </a:r>
          </a:p>
        </p:txBody>
      </p:sp>
      <p:sp>
        <p:nvSpPr>
          <p:cNvPr id="1013" name="TextBox 1012"/>
          <p:cNvSpPr txBox="1"/>
          <p:nvPr/>
        </p:nvSpPr>
        <p:spPr>
          <a:xfrm>
            <a:off x="12877800" y="9090660"/>
            <a:ext cx="2743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[</a:t>
            </a:r>
            <a:r>
              <a:rPr lang="ko-KR" altLang="en-US" sz="2000" b="1"/>
              <a:t>리뷰 기능</a:t>
            </a:r>
            <a:r>
              <a:rPr lang="en-US" altLang="ko-KR" sz="2000" b="1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42388"/>
            <a:ext cx="4219048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39204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8044" y="1485900"/>
            <a:ext cx="5951912" cy="2895600"/>
            <a:chOff x="5524468" y="776875"/>
            <a:chExt cx="6874625" cy="34926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524468" y="776875"/>
              <a:ext cx="6874625" cy="34926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4892" y="5569763"/>
            <a:ext cx="4131252" cy="4118541"/>
            <a:chOff x="2504892" y="5569763"/>
            <a:chExt cx="4131252" cy="41185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504892" y="5569763"/>
              <a:ext cx="4131252" cy="41185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2372" y="6064645"/>
            <a:ext cx="3803255" cy="3803255"/>
            <a:chOff x="6636145" y="6300587"/>
            <a:chExt cx="4619961" cy="46199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636145" y="6300587"/>
              <a:ext cx="4619961" cy="46199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93676" y="5511977"/>
            <a:ext cx="4203523" cy="4203523"/>
            <a:chOff x="11256106" y="5522796"/>
            <a:chExt cx="4203523" cy="42035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256106" y="5522796"/>
              <a:ext cx="4203523" cy="420352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644234" y="3879060"/>
            <a:ext cx="4752381" cy="34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" grpId="0" animBg="1"/>
      <p:bldP spid="1004" grpId="1" animBg="1"/>
      <p:bldP spid="100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768440"/>
            <a:ext cx="14933333" cy="143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8727" y="8172196"/>
            <a:ext cx="4961905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3300" y="1143000"/>
            <a:ext cx="11914125" cy="845820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905" y="1551911"/>
            <a:ext cx="3485714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9390" y="1039204"/>
            <a:ext cx="838095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5651" y="1273973"/>
            <a:ext cx="2430063" cy="35800"/>
            <a:chOff x="1655651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655651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6746" y="3326032"/>
            <a:ext cx="4608653" cy="448446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995913" y="4430049"/>
            <a:ext cx="9524" cy="895936"/>
            <a:chOff x="15995913" y="4430049"/>
            <a:chExt cx="9524" cy="89593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95913" y="4430049"/>
              <a:ext cx="9524" cy="895936"/>
            </a:xfrm>
            <a:prstGeom prst="rect">
              <a:avLst/>
            </a:prstGeom>
          </p:spPr>
        </p:pic>
      </p:grp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19800" y="2324100"/>
            <a:ext cx="10570223" cy="6812425"/>
          </a:xfrm>
          <a:prstGeom prst="rect">
            <a:avLst/>
          </a:prstGeom>
        </p:spPr>
      </p:pic>
      <p:sp>
        <p:nvSpPr>
          <p:cNvPr id="1016" name="TextBox 1015"/>
          <p:cNvSpPr txBox="1"/>
          <p:nvPr/>
        </p:nvSpPr>
        <p:spPr>
          <a:xfrm>
            <a:off x="9705976" y="1468755"/>
            <a:ext cx="979979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여개어때</a:t>
            </a:r>
          </a:p>
        </p:txBody>
      </p:sp>
      <p:sp>
        <p:nvSpPr>
          <p:cNvPr id="1017" name="TextBox 1016"/>
          <p:cNvSpPr txBox="1"/>
          <p:nvPr/>
        </p:nvSpPr>
        <p:spPr>
          <a:xfrm>
            <a:off x="6744796" y="1440180"/>
            <a:ext cx="194200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www.wapteam8.com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" grpId="0" animBg="1"/>
      <p:bldP spid="10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34" y="835104"/>
            <a:ext cx="14790476" cy="143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142" y="6635426"/>
            <a:ext cx="1714286" cy="8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8209" y="6307869"/>
            <a:ext cx="3489293" cy="35800"/>
            <a:chOff x="1458209" y="6307869"/>
            <a:chExt cx="348929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209" y="6307869"/>
              <a:ext cx="348929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7142" y="7791080"/>
            <a:ext cx="1714286" cy="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8209" y="7482571"/>
            <a:ext cx="3489293" cy="35800"/>
            <a:chOff x="1458209" y="7482571"/>
            <a:chExt cx="348929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209" y="7482571"/>
              <a:ext cx="3489293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93042" y="8281091"/>
            <a:ext cx="4104762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51911"/>
            <a:ext cx="2885714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39204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06654" y="3838693"/>
            <a:ext cx="6171429" cy="3610286"/>
            <a:chOff x="5806654" y="3838693"/>
            <a:chExt cx="6171429" cy="3610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37942" y="2079268"/>
              <a:ext cx="12342857" cy="722057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806654" y="3838693"/>
              <a:ext cx="6171429" cy="3610286"/>
            </a:xfrm>
            <a:prstGeom prst="rect">
              <a:avLst/>
            </a:prstGeom>
          </p:spPr>
        </p:pic>
      </p:grpSp>
      <p:pic>
        <p:nvPicPr>
          <p:cNvPr id="1003" name="그림 100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51911"/>
            <a:ext cx="2885714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39204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334" y="6666951"/>
            <a:ext cx="2457143" cy="8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56" y="3605316"/>
            <a:ext cx="2852283" cy="2852283"/>
            <a:chOff x="21456" y="3605316"/>
            <a:chExt cx="2852283" cy="2852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1456" y="3605316"/>
              <a:ext cx="2852283" cy="28522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115484" y="6666951"/>
            <a:ext cx="2761905" cy="12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15968" y="3605316"/>
            <a:ext cx="2852283" cy="2852283"/>
            <a:chOff x="3115968" y="3605316"/>
            <a:chExt cx="2852283" cy="28522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115968" y="3605316"/>
              <a:ext cx="2852283" cy="285228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4000" y="6666951"/>
            <a:ext cx="2371429" cy="12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4000" y="3605316"/>
            <a:ext cx="2852283" cy="2852283"/>
            <a:chOff x="6209346" y="3605316"/>
            <a:chExt cx="2852283" cy="28522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209346" y="3605316"/>
              <a:ext cx="2852283" cy="28522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324600" y="6666951"/>
            <a:ext cx="1771429" cy="8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91717" y="3716716"/>
            <a:ext cx="2852283" cy="2852283"/>
            <a:chOff x="9142857" y="3716716"/>
            <a:chExt cx="2852283" cy="285228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142857" y="3716716"/>
              <a:ext cx="2852283" cy="285228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360244" y="6666951"/>
            <a:ext cx="2066667" cy="8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69365" y="3624363"/>
            <a:ext cx="2852283" cy="2852283"/>
            <a:chOff x="12369365" y="3624363"/>
            <a:chExt cx="2852283" cy="285228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2369365" y="3624363"/>
              <a:ext cx="2852283" cy="285228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5416701" y="6662168"/>
            <a:ext cx="2847619" cy="12285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445757" y="3600534"/>
            <a:ext cx="2852283" cy="2852283"/>
            <a:chOff x="15445757" y="3600534"/>
            <a:chExt cx="2852283" cy="28522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5445757" y="3600534"/>
              <a:ext cx="2852283" cy="285228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" grpId="0" animBg="1"/>
      <p:bldP spid="1003" grpId="1" animBg="1"/>
      <p:bldP spid="1004" grpId="3" animBg="1"/>
      <p:bldP spid="1005" grpId="2" animBg="1"/>
      <p:bldP spid="1006" grpId="4" animBg="1"/>
      <p:bldP spid="1007" grpId="5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133" y="2557974"/>
            <a:ext cx="14676190" cy="79142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643" y="2841777"/>
            <a:ext cx="10285714" cy="24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54574" y="4112981"/>
            <a:ext cx="3425666" cy="6171429"/>
            <a:chOff x="11854574" y="4112981"/>
            <a:chExt cx="3425666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54574" y="4112981"/>
              <a:ext cx="342566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0438" y="1526939"/>
            <a:ext cx="3847619" cy="1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2247" y="1054711"/>
            <a:ext cx="838095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1506" y="4877306"/>
            <a:ext cx="2790476" cy="1380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65175" y="1283497"/>
            <a:ext cx="2503738" cy="35800"/>
            <a:chOff x="1665175" y="1283497"/>
            <a:chExt cx="2503738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665175" y="1283497"/>
              <a:ext cx="2503738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" y="5643718"/>
            <a:ext cx="18288004" cy="261782"/>
            <a:chOff x="-190517" y="5643718"/>
            <a:chExt cx="24808276" cy="1922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190517" y="5643718"/>
              <a:ext cx="24808276" cy="192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600" y="5676900"/>
            <a:ext cx="2590800" cy="228599"/>
            <a:chOff x="3732178" y="5643718"/>
            <a:chExt cx="3049493" cy="1664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732178" y="5643718"/>
              <a:ext cx="3049493" cy="1664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1068" y="4867782"/>
            <a:ext cx="2285714" cy="13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674975" y="4872392"/>
            <a:ext cx="2685714" cy="138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079528" y="4886650"/>
            <a:ext cx="2285714" cy="1380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3425709" y="4896354"/>
            <a:ext cx="1952381" cy="13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835107"/>
            <a:ext cx="14485714" cy="143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324" y="8196552"/>
            <a:ext cx="4961905" cy="15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962" y="3608266"/>
            <a:ext cx="4679815" cy="6763702"/>
            <a:chOff x="11200962" y="3608266"/>
            <a:chExt cx="4679815" cy="67637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0962" y="3608266"/>
              <a:ext cx="4679815" cy="6763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51911"/>
            <a:ext cx="3485714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16616"/>
            <a:ext cx="800000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0591" y="2586635"/>
            <a:ext cx="3752381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52600" y="3715306"/>
            <a:ext cx="3096911" cy="5801257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20063" y="3637992"/>
            <a:ext cx="4100136" cy="6077507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296400" y="3685113"/>
            <a:ext cx="3591254" cy="6106587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067996" y="3652532"/>
            <a:ext cx="3315004" cy="6062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직사각형 1003"/>
          <p:cNvSpPr/>
          <p:nvPr/>
        </p:nvSpPr>
        <p:spPr>
          <a:xfrm>
            <a:off x="0" y="0"/>
            <a:ext cx="18288000" cy="7962900"/>
          </a:xfrm>
          <a:prstGeom prst="rect">
            <a:avLst/>
          </a:prstGeom>
          <a:solidFill>
            <a:srgbClr val="F1303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952500"/>
            <a:ext cx="4590476" cy="28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" y="7984343"/>
            <a:ext cx="18288000" cy="2315745"/>
            <a:chOff x="-158131" y="7984344"/>
            <a:chExt cx="18936776" cy="23157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58131" y="7984344"/>
              <a:ext cx="18936776" cy="231574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05276" y="9443312"/>
            <a:ext cx="5285714" cy="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04423" y="635763"/>
            <a:ext cx="16344423" cy="9015473"/>
            <a:chOff x="-4204444" y="-103438"/>
            <a:chExt cx="16344423" cy="90154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4204444" y="-103438"/>
              <a:ext cx="16344423" cy="901547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50489" y="1951683"/>
              <a:ext cx="8172211" cy="45077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54000" y="1459582"/>
            <a:ext cx="4206130" cy="6274718"/>
            <a:chOff x="7911287" y="357911"/>
            <a:chExt cx="4206130" cy="62747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911287" y="357911"/>
              <a:ext cx="4206130" cy="62747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36" y="835107"/>
            <a:ext cx="14790476" cy="143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2090" y="8300139"/>
            <a:ext cx="5809524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51911"/>
            <a:ext cx="4085714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39204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20190" y="7944005"/>
            <a:ext cx="3047619" cy="12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1788" y="635763"/>
            <a:ext cx="16344423" cy="9015473"/>
            <a:chOff x="-4204444" y="-103438"/>
            <a:chExt cx="16344423" cy="9015473"/>
          </a:xfrm>
        </p:grpSpPr>
        <p:pic>
          <p:nvPicPr>
            <p:cNvPr id="1003" name="Object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4204444" y="-103438"/>
              <a:ext cx="16344423" cy="9015473"/>
            </a:xfrm>
            <a:prstGeom prst="rect">
              <a:avLst/>
            </a:prstGeom>
          </p:spPr>
        </p:pic>
        <p:pic>
          <p:nvPicPr>
            <p:cNvPr id="1004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50489" y="1951683"/>
              <a:ext cx="8172211" cy="450773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3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835107"/>
            <a:ext cx="14790476" cy="143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4352" y="8282349"/>
            <a:ext cx="6009524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10" y="1542388"/>
            <a:ext cx="4219048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95" y="1039204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0461" y="2890266"/>
            <a:ext cx="16487077" cy="4506468"/>
          </a:xfrm>
          <a:prstGeom prst="rect">
            <a:avLst/>
          </a:prstGeom>
        </p:spPr>
      </p:pic>
      <p:sp>
        <p:nvSpPr>
          <p:cNvPr id="1008" name="TextBox 1007"/>
          <p:cNvSpPr txBox="1"/>
          <p:nvPr/>
        </p:nvSpPr>
        <p:spPr>
          <a:xfrm>
            <a:off x="5105400" y="8648700"/>
            <a:ext cx="73152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[</a:t>
            </a:r>
            <a:r>
              <a:rPr lang="ko-KR" altLang="en-US" sz="2000" b="1"/>
              <a:t>반려 인구 천만 시대</a:t>
            </a:r>
            <a:r>
              <a:rPr lang="en-US" altLang="ko-KR" sz="2000" b="1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사용자 지정</PresentationFormat>
  <Paragraphs>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정채원</cp:lastModifiedBy>
  <cp:revision>26</cp:revision>
  <dcterms:created xsi:type="dcterms:W3CDTF">2020-10-15T06:09:01Z</dcterms:created>
  <dcterms:modified xsi:type="dcterms:W3CDTF">2020-11-07T14:33:57Z</dcterms:modified>
  <cp:version/>
</cp:coreProperties>
</file>