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CB174-0D32-2A97-548B-0BCCF5238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56129B-B551-FDF3-359E-A3034C6E9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8C4DF-8B6D-9CC1-48CB-C93B5A55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405F0-784A-878D-BDD4-AC5DF9FC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2C77E-901B-7DBD-2709-972A4C10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3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8EE48-A933-011A-000F-346CF48C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16A83-DBA7-F68E-D95E-965974163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8B2B1-4340-B3F0-119E-21ED2C72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6A9C4-A9FB-D896-4453-15D495E2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A52CF-A1D0-27E1-A1E0-4DB8764D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C3CFFE-4BC6-D774-1A51-283D1D5A1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2CC0A-1A66-4A18-F790-C6C5FD6B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052EC-32D3-496D-40E3-F541AAD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F2DD8-DC2B-1869-AAB3-9A40B335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A98C9-CB2A-9A71-A371-A8682E1F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1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C26A3-E4CD-D51B-93A7-58907A8A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28375-835F-5674-3D12-95CBE81B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4427C-55FE-1FF8-EA3A-D7BFAE0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8EC9F-1F23-680A-D3DB-C1EEDF38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A8DF0-66FD-199F-3E06-6E619DE8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2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C3FC-EE44-D96C-39A5-15AD242D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CC42D-3E6F-977F-E93C-1D041820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762A5-DAA2-D084-BF51-160A99AB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52BC-6F19-9034-38D1-EBF9F6D2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077C7-6E49-7EB7-D536-54B28A52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5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E6475-EF2C-D927-93AB-C96B4586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040F2-831F-7D5D-EA13-235B31791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AEE0-B74F-6F38-465F-C092A3F5F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873E6-BE24-AA96-5D1D-7A4D4277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AA999-EB15-AF41-14C8-1F2B0C54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17AC2-3249-9059-5381-6873A72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7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4920-2A03-36BF-BFDA-90EE7E1D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0045F-177E-3DFE-C040-146C0B63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D1625-2D2A-D859-71D0-25369372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240CFC-2CB5-C6A4-BC2F-E3515E9BB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53C157-071E-EA0F-95CD-A029010E9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D33C05-E760-237A-F95F-3BB2B516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E29B3F-AD82-0BF8-5112-E3E4DB88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12C8D8-9209-AB54-BBD2-BB4D0CF4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3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C88E0-58E9-F642-F55F-4154D77C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AC88E1-1855-CA74-BD83-96D9F2A7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0FAB9-517F-56E7-6174-32F3C08C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6278E-45DA-58BE-4C42-AC7C2EFB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6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4382BE-FB23-D76B-7021-53FCAF55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7EA0E5-7228-3CD1-3E47-9CB7B81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E2370-64FD-4367-6C20-D2576C10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9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6A9F9-DE7F-090E-541D-1A68FBBE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5A3FB-DA56-65BE-E3FB-1F7E150D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845A4-5AF4-1D0D-B4FF-8A3AE5E4C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56611-8220-D2D5-6468-F2EC8915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D4D36-69C0-1725-1775-FB93E56F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AB9C8-23A1-A816-0DFA-750859E8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6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D08D8-DDD9-04EE-3C6A-D4A49882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68959-837C-471B-A15B-CAAA8CC6E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89F94-1B04-FA49-DFAC-D7316A86D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D7D9-F3E2-E86D-52D4-37692C2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648DE-3F3B-6B78-853E-31C80FC6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54669-546A-790A-70E0-EE7F22BE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31610C-4FDA-7FE3-B46D-B6578C2B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201BC-77A1-92DC-3EC1-53FD9238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CAB45-8D8A-338A-82ED-053AFB585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DAA2-45FE-4CFB-ACD5-BCD933307787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7C5E1-EE6F-4B0F-34AE-5D5D96F90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6DFBF-59DE-5E76-2DEB-CED53522B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3C7D-3C10-4858-85E3-1773F119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1318E-3897-253A-297D-E84F26F3B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BlackBankMarket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7E843-3596-B8B6-CC65-2CB3184BF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4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5DE3-7D7A-7CB7-874A-00BEAB4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filepath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E32F3E-8320-CC9B-BCD6-4C2713477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53" y="2008837"/>
            <a:ext cx="6781800" cy="3486150"/>
          </a:xfrm>
        </p:spPr>
      </p:pic>
    </p:spTree>
    <p:extLst>
      <p:ext uri="{BB962C8B-B14F-4D97-AF65-F5344CB8AC3E}">
        <p14:creationId xmlns:p14="http://schemas.microsoft.com/office/powerpoint/2010/main" val="33614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F1B3D-6E7A-6D23-409D-177E0286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F1B28F-85EB-308C-3F54-1A262F3B3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876"/>
            <a:ext cx="6078996" cy="4351338"/>
          </a:xfrm>
        </p:spPr>
      </p:pic>
    </p:spTree>
    <p:extLst>
      <p:ext uri="{BB962C8B-B14F-4D97-AF65-F5344CB8AC3E}">
        <p14:creationId xmlns:p14="http://schemas.microsoft.com/office/powerpoint/2010/main" val="329525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EB0BD-DF4C-D350-C224-00062D1D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parsing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4F3C381-C09B-913E-6590-AFFAFBABD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61" y="1798102"/>
            <a:ext cx="6951685" cy="4976008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3C4712-C48B-C066-1F2E-B91D410370A3}"/>
              </a:ext>
            </a:extLst>
          </p:cNvPr>
          <p:cNvSpPr/>
          <p:nvPr/>
        </p:nvSpPr>
        <p:spPr>
          <a:xfrm>
            <a:off x="1660311" y="3172877"/>
            <a:ext cx="504701" cy="2315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D6EBF2-0DA3-9B6C-9FA2-F93D889847F0}"/>
              </a:ext>
            </a:extLst>
          </p:cNvPr>
          <p:cNvSpPr/>
          <p:nvPr/>
        </p:nvSpPr>
        <p:spPr>
          <a:xfrm>
            <a:off x="1575789" y="4708587"/>
            <a:ext cx="589223" cy="168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6ABFE9-C222-C1A2-DC66-F950B26A49E8}"/>
              </a:ext>
            </a:extLst>
          </p:cNvPr>
          <p:cNvSpPr/>
          <p:nvPr/>
        </p:nvSpPr>
        <p:spPr>
          <a:xfrm>
            <a:off x="2416958" y="4684836"/>
            <a:ext cx="1838111" cy="168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15BA7C-76A4-0418-9EE7-DCF41EC7EC7A}"/>
              </a:ext>
            </a:extLst>
          </p:cNvPr>
          <p:cNvSpPr/>
          <p:nvPr/>
        </p:nvSpPr>
        <p:spPr>
          <a:xfrm>
            <a:off x="4255069" y="4690775"/>
            <a:ext cx="469075" cy="168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E4BF2D-CAD5-C22A-5357-2ED7CAEFD413}"/>
              </a:ext>
            </a:extLst>
          </p:cNvPr>
          <p:cNvSpPr/>
          <p:nvPr/>
        </p:nvSpPr>
        <p:spPr>
          <a:xfrm>
            <a:off x="4725757" y="4684836"/>
            <a:ext cx="469075" cy="168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552878-D73B-0BCC-643F-E1FFBEEE689B}"/>
              </a:ext>
            </a:extLst>
          </p:cNvPr>
          <p:cNvSpPr/>
          <p:nvPr/>
        </p:nvSpPr>
        <p:spPr>
          <a:xfrm>
            <a:off x="5287105" y="4708587"/>
            <a:ext cx="1030314" cy="168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23FCA8-8343-74A5-DC0C-ED6166AF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58" y="83890"/>
            <a:ext cx="5642481" cy="399709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DEAF6BA-2031-5187-1FA8-768ED0507C06}"/>
              </a:ext>
            </a:extLst>
          </p:cNvPr>
          <p:cNvCxnSpPr>
            <a:cxnSpLocks/>
          </p:cNvCxnSpPr>
          <p:nvPr/>
        </p:nvCxnSpPr>
        <p:spPr>
          <a:xfrm flipV="1">
            <a:off x="2105637" y="493959"/>
            <a:ext cx="4823669" cy="4184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A5D510-7620-426C-A11E-F2C6B6E3D06A}"/>
              </a:ext>
            </a:extLst>
          </p:cNvPr>
          <p:cNvCxnSpPr>
            <a:cxnSpLocks/>
          </p:cNvCxnSpPr>
          <p:nvPr/>
        </p:nvCxnSpPr>
        <p:spPr>
          <a:xfrm flipV="1">
            <a:off x="3704262" y="939567"/>
            <a:ext cx="3748569" cy="3739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2B7A41-5ADE-5305-4140-32CCE951B08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489607" y="1418995"/>
            <a:ext cx="3850576" cy="3271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D2457B-DC6D-3029-F2F2-0FA25CBA42D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960295" y="1702566"/>
            <a:ext cx="5237842" cy="2982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761C7A-174C-67BB-F39A-FC05E90F5999}"/>
              </a:ext>
            </a:extLst>
          </p:cNvPr>
          <p:cNvCxnSpPr>
            <a:cxnSpLocks/>
          </p:cNvCxnSpPr>
          <p:nvPr/>
        </p:nvCxnSpPr>
        <p:spPr>
          <a:xfrm flipV="1">
            <a:off x="5826537" y="2082436"/>
            <a:ext cx="4452497" cy="2627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E8E374-3282-F10C-1529-BC425FF5DE13}"/>
              </a:ext>
            </a:extLst>
          </p:cNvPr>
          <p:cNvSpPr/>
          <p:nvPr/>
        </p:nvSpPr>
        <p:spPr>
          <a:xfrm>
            <a:off x="7478413" y="771167"/>
            <a:ext cx="2319928" cy="168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7FDC9F-F508-7DC4-61AA-4E0FCFD2E30D}"/>
              </a:ext>
            </a:extLst>
          </p:cNvPr>
          <p:cNvSpPr/>
          <p:nvPr/>
        </p:nvSpPr>
        <p:spPr>
          <a:xfrm>
            <a:off x="10086363" y="368333"/>
            <a:ext cx="631034" cy="1853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AA1F0F-DFDC-A4AB-A331-7B3333BDFA62}"/>
              </a:ext>
            </a:extLst>
          </p:cNvPr>
          <p:cNvSpPr/>
          <p:nvPr/>
        </p:nvSpPr>
        <p:spPr>
          <a:xfrm>
            <a:off x="9185231" y="1912712"/>
            <a:ext cx="1470715" cy="1441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2A44FE-B595-958F-AA2C-C526AACB98DD}"/>
              </a:ext>
            </a:extLst>
          </p:cNvPr>
          <p:cNvSpPr/>
          <p:nvPr/>
        </p:nvSpPr>
        <p:spPr>
          <a:xfrm>
            <a:off x="10216327" y="1603958"/>
            <a:ext cx="631034" cy="1853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5EE3CD-FFC2-2928-E0BC-347A5A5A03B7}"/>
              </a:ext>
            </a:extLst>
          </p:cNvPr>
          <p:cNvSpPr/>
          <p:nvPr/>
        </p:nvSpPr>
        <p:spPr>
          <a:xfrm>
            <a:off x="8626587" y="1350609"/>
            <a:ext cx="631034" cy="1853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66AB896-2814-0F2C-82A0-E82BDCAF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271" y="5932783"/>
            <a:ext cx="1285875" cy="6286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4650AF7-1826-1454-E7E5-316A9F12B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771" y="5992401"/>
            <a:ext cx="3590980" cy="79398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0BAAF96-D1D8-6868-B7EC-CEC180501072}"/>
              </a:ext>
            </a:extLst>
          </p:cNvPr>
          <p:cNvSpPr txBox="1"/>
          <p:nvPr/>
        </p:nvSpPr>
        <p:spPr>
          <a:xfrm>
            <a:off x="5641675" y="5331215"/>
            <a:ext cx="629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캡쳐본</a:t>
            </a:r>
            <a:r>
              <a:rPr lang="en-US" altLang="ko-KR" sz="1200" dirty="0">
                <a:solidFill>
                  <a:srgbClr val="FF0000"/>
                </a:solidFill>
              </a:rPr>
              <a:t>(A1FBG by A1FBG) </a:t>
            </a:r>
            <a:r>
              <a:rPr lang="ko-KR" altLang="en-US" sz="1200" dirty="0">
                <a:solidFill>
                  <a:srgbClr val="FF0000"/>
                </a:solidFill>
              </a:rPr>
              <a:t>처럼 대부분의 경우 두 이름이 같지만 아래와 같이 다른 경우도 존재함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큰 글씨가 해당 포트폴리오를 가지는 </a:t>
            </a:r>
            <a:r>
              <a:rPr lang="en-US" altLang="ko-KR" sz="1200" dirty="0">
                <a:solidFill>
                  <a:srgbClr val="FF0000"/>
                </a:solidFill>
              </a:rPr>
              <a:t>Vendor </a:t>
            </a:r>
            <a:r>
              <a:rPr lang="ko-KR" altLang="en-US" sz="1200" dirty="0">
                <a:solidFill>
                  <a:srgbClr val="FF0000"/>
                </a:solidFill>
              </a:rPr>
              <a:t>이름이니까 유의하기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E0209E-1063-CE5C-4F25-DD0081DEE7B2}"/>
              </a:ext>
            </a:extLst>
          </p:cNvPr>
          <p:cNvSpPr/>
          <p:nvPr/>
        </p:nvSpPr>
        <p:spPr>
          <a:xfrm>
            <a:off x="5826537" y="6015541"/>
            <a:ext cx="1031463" cy="2315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65169F-C6C9-C9B3-EDD7-5918FD18D39A}"/>
              </a:ext>
            </a:extLst>
          </p:cNvPr>
          <p:cNvCxnSpPr>
            <a:cxnSpLocks/>
          </p:cNvCxnSpPr>
          <p:nvPr/>
        </p:nvCxnSpPr>
        <p:spPr>
          <a:xfrm flipV="1">
            <a:off x="6861443" y="6086833"/>
            <a:ext cx="1776934" cy="14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4498AF-4A47-4111-6263-CDB990094E66}"/>
              </a:ext>
            </a:extLst>
          </p:cNvPr>
          <p:cNvSpPr/>
          <p:nvPr/>
        </p:nvSpPr>
        <p:spPr>
          <a:xfrm>
            <a:off x="11038283" y="5949678"/>
            <a:ext cx="631034" cy="1853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79800E7-1A0B-6F7A-12B9-80C3AE192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50" y="4410672"/>
            <a:ext cx="5429250" cy="3524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176C3C-9FF2-8E65-FA95-89CB58DCB886}"/>
              </a:ext>
            </a:extLst>
          </p:cNvPr>
          <p:cNvSpPr txBox="1"/>
          <p:nvPr/>
        </p:nvSpPr>
        <p:spPr>
          <a:xfrm>
            <a:off x="7025193" y="4172344"/>
            <a:ext cx="629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Conrfirmed</a:t>
            </a:r>
            <a:r>
              <a:rPr lang="ko-KR" altLang="en-US" sz="1200" dirty="0">
                <a:solidFill>
                  <a:srgbClr val="FF0000"/>
                </a:solidFill>
              </a:rPr>
              <a:t>나 </a:t>
            </a:r>
            <a:r>
              <a:rPr lang="en-US" altLang="ko-KR" sz="1200" dirty="0">
                <a:solidFill>
                  <a:srgbClr val="FF0000"/>
                </a:solidFill>
              </a:rPr>
              <a:t>verified</a:t>
            </a:r>
            <a:r>
              <a:rPr lang="ko-KR" altLang="en-US" sz="1200" dirty="0">
                <a:solidFill>
                  <a:srgbClr val="FF0000"/>
                </a:solidFill>
              </a:rPr>
              <a:t>면 초록색이라 </a:t>
            </a:r>
            <a:r>
              <a:rPr lang="en-US" altLang="ko-KR" sz="1200" dirty="0">
                <a:solidFill>
                  <a:srgbClr val="FF0000"/>
                </a:solidFill>
              </a:rPr>
              <a:t>button </a:t>
            </a:r>
            <a:r>
              <a:rPr lang="ko-KR" altLang="en-US" sz="1200" dirty="0">
                <a:solidFill>
                  <a:srgbClr val="FF0000"/>
                </a:solidFill>
              </a:rPr>
              <a:t>클래스가 달라짐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EB0BD-DF4C-D350-C224-00062D1D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parsing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BAAF96-D1D8-6868-B7EC-CEC180501072}"/>
              </a:ext>
            </a:extLst>
          </p:cNvPr>
          <p:cNvSpPr txBox="1"/>
          <p:nvPr/>
        </p:nvSpPr>
        <p:spPr>
          <a:xfrm>
            <a:off x="5547407" y="1229023"/>
            <a:ext cx="629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이렇게 깨진 파일도 있음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이 경우 </a:t>
            </a:r>
            <a:r>
              <a:rPr lang="en-US" altLang="ko-KR" sz="1200" dirty="0">
                <a:solidFill>
                  <a:srgbClr val="FF0000"/>
                </a:solidFill>
              </a:rPr>
              <a:t>span class = ‘t1’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 “Features”</a:t>
            </a:r>
            <a:r>
              <a:rPr lang="ko-KR" altLang="en-US" sz="1200" dirty="0">
                <a:solidFill>
                  <a:srgbClr val="FF0000"/>
                </a:solidFill>
              </a:rPr>
              <a:t>로 수집되고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나머지는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수집되지 않음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B36857-0F64-3783-F4A5-3C72F626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64" y="1918144"/>
            <a:ext cx="8108671" cy="43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363AF7D-9E2D-6FE6-5390-1D30CED4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38" y="4537098"/>
            <a:ext cx="6054037" cy="14635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0A3989-EB05-C9CF-CC22-A3292C4C8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38" y="2382130"/>
            <a:ext cx="5972129" cy="14635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AEB0BD-DF4C-D350-C224-00062D1D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parsing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BAAF96-D1D8-6868-B7EC-CEC180501072}"/>
              </a:ext>
            </a:extLst>
          </p:cNvPr>
          <p:cNvSpPr txBox="1"/>
          <p:nvPr/>
        </p:nvSpPr>
        <p:spPr>
          <a:xfrm>
            <a:off x="6096000" y="4017385"/>
            <a:ext cx="629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2014-11-18</a:t>
            </a:r>
            <a:r>
              <a:rPr lang="ko-KR" altLang="en-US" sz="1200" dirty="0">
                <a:solidFill>
                  <a:srgbClr val="FF0000"/>
                </a:solidFill>
              </a:rPr>
              <a:t>까지는 </a:t>
            </a:r>
            <a:r>
              <a:rPr lang="en-US" altLang="ko-KR" sz="1200" dirty="0">
                <a:solidFill>
                  <a:srgbClr val="FF0000"/>
                </a:solidFill>
              </a:rPr>
              <a:t>Agora Market</a:t>
            </a:r>
            <a:r>
              <a:rPr lang="ko-KR" altLang="en-US" sz="1200" dirty="0">
                <a:solidFill>
                  <a:srgbClr val="FF0000"/>
                </a:solidFill>
              </a:rPr>
              <a:t>이라고 표기</a:t>
            </a:r>
            <a:r>
              <a:rPr lang="en-US" altLang="ko-KR" sz="1200" dirty="0">
                <a:solidFill>
                  <a:srgbClr val="FF0000"/>
                </a:solidFill>
              </a:rPr>
              <a:t>, 2014-11-19</a:t>
            </a:r>
            <a:r>
              <a:rPr lang="ko-KR" altLang="en-US" sz="1200" dirty="0">
                <a:solidFill>
                  <a:srgbClr val="FF0000"/>
                </a:solidFill>
              </a:rPr>
              <a:t>부터는 </a:t>
            </a:r>
            <a:r>
              <a:rPr lang="en-US" altLang="ko-KR" sz="1200" dirty="0">
                <a:solidFill>
                  <a:srgbClr val="FF0000"/>
                </a:solidFill>
              </a:rPr>
              <a:t>Agora </a:t>
            </a:r>
            <a:r>
              <a:rPr lang="ko-KR" altLang="en-US" sz="1200" dirty="0">
                <a:solidFill>
                  <a:srgbClr val="FF0000"/>
                </a:solidFill>
              </a:rPr>
              <a:t>라고 표기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940B5-120F-737E-88DF-8969C9B738D3}"/>
              </a:ext>
            </a:extLst>
          </p:cNvPr>
          <p:cNvSpPr/>
          <p:nvPr/>
        </p:nvSpPr>
        <p:spPr>
          <a:xfrm>
            <a:off x="1126257" y="3243661"/>
            <a:ext cx="664835" cy="1122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24B084-F259-F0AB-8027-2649F1387B9E}"/>
              </a:ext>
            </a:extLst>
          </p:cNvPr>
          <p:cNvSpPr/>
          <p:nvPr/>
        </p:nvSpPr>
        <p:spPr>
          <a:xfrm>
            <a:off x="1126258" y="5347409"/>
            <a:ext cx="363177" cy="1861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777522-7C33-BEC2-EAFE-8EEADDCF6B6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791092" y="3299801"/>
            <a:ext cx="4304908" cy="856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1E111D-87B8-9A52-1D9D-6885D585A4A4}"/>
              </a:ext>
            </a:extLst>
          </p:cNvPr>
          <p:cNvCxnSpPr>
            <a:cxnSpLocks/>
          </p:cNvCxnSpPr>
          <p:nvPr/>
        </p:nvCxnSpPr>
        <p:spPr>
          <a:xfrm flipV="1">
            <a:off x="1489435" y="4280217"/>
            <a:ext cx="4606565" cy="1160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2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21B452-201D-67F5-068C-CED4E3F8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74" y="768721"/>
            <a:ext cx="6951685" cy="497600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3985C4-843E-1C93-555A-18915293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F029F8A-BC23-9C62-89CF-517B5A016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85105"/>
              </p:ext>
            </p:extLst>
          </p:nvPr>
        </p:nvGraphicFramePr>
        <p:xfrm>
          <a:off x="779814" y="4661330"/>
          <a:ext cx="1057398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331">
                  <a:extLst>
                    <a:ext uri="{9D8B030D-6E8A-4147-A177-3AD203B41FA5}">
                      <a16:colId xmlns:a16="http://schemas.microsoft.com/office/drawing/2014/main" val="2531045056"/>
                    </a:ext>
                  </a:extLst>
                </a:gridCol>
                <a:gridCol w="1762331">
                  <a:extLst>
                    <a:ext uri="{9D8B030D-6E8A-4147-A177-3AD203B41FA5}">
                      <a16:colId xmlns:a16="http://schemas.microsoft.com/office/drawing/2014/main" val="1216443935"/>
                    </a:ext>
                  </a:extLst>
                </a:gridCol>
                <a:gridCol w="2465844">
                  <a:extLst>
                    <a:ext uri="{9D8B030D-6E8A-4147-A177-3AD203B41FA5}">
                      <a16:colId xmlns:a16="http://schemas.microsoft.com/office/drawing/2014/main" val="1417306391"/>
                    </a:ext>
                  </a:extLst>
                </a:gridCol>
                <a:gridCol w="1058818">
                  <a:extLst>
                    <a:ext uri="{9D8B030D-6E8A-4147-A177-3AD203B41FA5}">
                      <a16:colId xmlns:a16="http://schemas.microsoft.com/office/drawing/2014/main" val="852026030"/>
                    </a:ext>
                  </a:extLst>
                </a:gridCol>
                <a:gridCol w="1762331">
                  <a:extLst>
                    <a:ext uri="{9D8B030D-6E8A-4147-A177-3AD203B41FA5}">
                      <a16:colId xmlns:a16="http://schemas.microsoft.com/office/drawing/2014/main" val="3196270732"/>
                    </a:ext>
                  </a:extLst>
                </a:gridCol>
                <a:gridCol w="1762331">
                  <a:extLst>
                    <a:ext uri="{9D8B030D-6E8A-4147-A177-3AD203B41FA5}">
                      <a16:colId xmlns:a16="http://schemas.microsoft.com/office/drawing/2014/main" val="45599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Vendor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Market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Confirmed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Verified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Reviewed 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7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A1FBG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Agora Market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http://agorahooawayyfoe.onion/vendor/A1FBG#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</a:p>
                    <a:p>
                      <a:pPr algn="ctr" latinLnBrk="1"/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도 </a:t>
                      </a:r>
                      <a:r>
                        <a:rPr lang="en-US" altLang="ko-KR" dirty="0"/>
                        <a:t>ok)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5231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F000031-D3D3-03F3-92B6-74DDD7FE7ED4}"/>
              </a:ext>
            </a:extLst>
          </p:cNvPr>
          <p:cNvSpPr/>
          <p:nvPr/>
        </p:nvSpPr>
        <p:spPr>
          <a:xfrm>
            <a:off x="5427024" y="2143496"/>
            <a:ext cx="504701" cy="231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DF2F2-9ADA-F528-2B3A-1337D4422A74}"/>
              </a:ext>
            </a:extLst>
          </p:cNvPr>
          <p:cNvSpPr/>
          <p:nvPr/>
        </p:nvSpPr>
        <p:spPr>
          <a:xfrm>
            <a:off x="5342502" y="3679206"/>
            <a:ext cx="589223" cy="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1E8B48-C6E9-1550-8ABE-917747A8281F}"/>
              </a:ext>
            </a:extLst>
          </p:cNvPr>
          <p:cNvSpPr/>
          <p:nvPr/>
        </p:nvSpPr>
        <p:spPr>
          <a:xfrm>
            <a:off x="6183671" y="3655455"/>
            <a:ext cx="1838111" cy="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AB867-09B6-C9E2-BFA2-886EAF6F708F}"/>
              </a:ext>
            </a:extLst>
          </p:cNvPr>
          <p:cNvSpPr/>
          <p:nvPr/>
        </p:nvSpPr>
        <p:spPr>
          <a:xfrm>
            <a:off x="8021782" y="3661394"/>
            <a:ext cx="469075" cy="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6351C8-61AA-88CB-D219-31AAB0E9AC7C}"/>
              </a:ext>
            </a:extLst>
          </p:cNvPr>
          <p:cNvSpPr/>
          <p:nvPr/>
        </p:nvSpPr>
        <p:spPr>
          <a:xfrm>
            <a:off x="8492470" y="3655455"/>
            <a:ext cx="469075" cy="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FD4E5-DDEC-8537-FBBE-BA263393C5A0}"/>
              </a:ext>
            </a:extLst>
          </p:cNvPr>
          <p:cNvSpPr/>
          <p:nvPr/>
        </p:nvSpPr>
        <p:spPr>
          <a:xfrm>
            <a:off x="9053818" y="3679206"/>
            <a:ext cx="1030314" cy="16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173394-130A-C9AB-C6D8-EB5D586D37AE}"/>
              </a:ext>
            </a:extLst>
          </p:cNvPr>
          <p:cNvCxnSpPr>
            <a:stCxn id="6" idx="1"/>
          </p:cNvCxnSpPr>
          <p:nvPr/>
        </p:nvCxnSpPr>
        <p:spPr>
          <a:xfrm flipH="1">
            <a:off x="1674421" y="2259280"/>
            <a:ext cx="3752603" cy="2402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8AF062-8B4A-074C-F807-DB6A126FA8BE}"/>
              </a:ext>
            </a:extLst>
          </p:cNvPr>
          <p:cNvCxnSpPr>
            <a:cxnSpLocks/>
          </p:cNvCxnSpPr>
          <p:nvPr/>
        </p:nvCxnSpPr>
        <p:spPr>
          <a:xfrm flipH="1">
            <a:off x="3550722" y="3834305"/>
            <a:ext cx="2003924" cy="785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36E624-1114-2045-F2D3-454B4A65C8E7}"/>
              </a:ext>
            </a:extLst>
          </p:cNvPr>
          <p:cNvCxnSpPr>
            <a:cxnSpLocks/>
          </p:cNvCxnSpPr>
          <p:nvPr/>
        </p:nvCxnSpPr>
        <p:spPr>
          <a:xfrm flipH="1">
            <a:off x="5554646" y="3861870"/>
            <a:ext cx="1108879" cy="775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4C78BF-D190-0E14-0A73-3A9133F163DD}"/>
              </a:ext>
            </a:extLst>
          </p:cNvPr>
          <p:cNvCxnSpPr>
            <a:cxnSpLocks/>
          </p:cNvCxnSpPr>
          <p:nvPr/>
        </p:nvCxnSpPr>
        <p:spPr>
          <a:xfrm flipH="1">
            <a:off x="7166758" y="3847606"/>
            <a:ext cx="966483" cy="789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AE21C84-EA86-A3C8-C9DB-FA9F8AB8EBA5}"/>
              </a:ext>
            </a:extLst>
          </p:cNvPr>
          <p:cNvCxnSpPr>
            <a:cxnSpLocks/>
          </p:cNvCxnSpPr>
          <p:nvPr/>
        </p:nvCxnSpPr>
        <p:spPr>
          <a:xfrm>
            <a:off x="8758878" y="3834305"/>
            <a:ext cx="0" cy="821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D6338E-1AB2-50CD-594B-BB623D5152DF}"/>
              </a:ext>
            </a:extLst>
          </p:cNvPr>
          <p:cNvCxnSpPr>
            <a:cxnSpLocks/>
          </p:cNvCxnSpPr>
          <p:nvPr/>
        </p:nvCxnSpPr>
        <p:spPr>
          <a:xfrm>
            <a:off x="9579697" y="3861870"/>
            <a:ext cx="722147" cy="757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0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985C4-843E-1C93-555A-18915293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0E21BC-B0CE-1E74-C5EC-1338F94C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00" y="4564859"/>
            <a:ext cx="55245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91D65B-1A5A-E750-A585-C31529B05CCA}"/>
              </a:ext>
            </a:extLst>
          </p:cNvPr>
          <p:cNvSpPr txBox="1"/>
          <p:nvPr/>
        </p:nvSpPr>
        <p:spPr>
          <a:xfrm>
            <a:off x="1173759" y="4109664"/>
            <a:ext cx="629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전체 요소 중복 제거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9046954-FFC8-733B-43BE-41784E499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4" y="2280864"/>
            <a:ext cx="3381375" cy="1828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AF46B5-0DA6-AFA6-E91C-C8F690C6533E}"/>
              </a:ext>
            </a:extLst>
          </p:cNvPr>
          <p:cNvSpPr txBox="1"/>
          <p:nvPr/>
        </p:nvSpPr>
        <p:spPr>
          <a:xfrm>
            <a:off x="1156208" y="1899075"/>
            <a:ext cx="629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Agora Market, Agora </a:t>
            </a:r>
            <a:r>
              <a:rPr lang="ko-KR" altLang="en-US" sz="1200" dirty="0">
                <a:solidFill>
                  <a:srgbClr val="FF0000"/>
                </a:solidFill>
              </a:rPr>
              <a:t>통일해주기</a:t>
            </a:r>
          </a:p>
        </p:txBody>
      </p:sp>
    </p:spTree>
    <p:extLst>
      <p:ext uri="{BB962C8B-B14F-4D97-AF65-F5344CB8AC3E}">
        <p14:creationId xmlns:p14="http://schemas.microsoft.com/office/powerpoint/2010/main" val="206028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120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BlackBankMarket</vt:lpstr>
      <vt:lpstr>filepath</vt:lpstr>
      <vt:lpstr>file</vt:lpstr>
      <vt:lpstr>parsing</vt:lpstr>
      <vt:lpstr>parsing</vt:lpstr>
      <vt:lpstr>parsing</vt:lpstr>
      <vt:lpstr>Dataframe</vt:lpstr>
      <vt:lpstr>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BlackBankMarket</dc:title>
  <dc:creator>김민재[ 대학원석·박사통합과정재학 / 컴퓨터학과 ]</dc:creator>
  <cp:lastModifiedBy>곽채원</cp:lastModifiedBy>
  <cp:revision>13</cp:revision>
  <dcterms:created xsi:type="dcterms:W3CDTF">2023-03-14T07:49:57Z</dcterms:created>
  <dcterms:modified xsi:type="dcterms:W3CDTF">2023-03-15T06:14:20Z</dcterms:modified>
</cp:coreProperties>
</file>