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7" r:id="rId3"/>
    <p:sldId id="268" r:id="rId4"/>
    <p:sldId id="269" r:id="rId5"/>
    <p:sldId id="260" r:id="rId6"/>
    <p:sldId id="263" r:id="rId7"/>
    <p:sldId id="264" r:id="rId8"/>
    <p:sldId id="265" r:id="rId9"/>
    <p:sldId id="266" r:id="rId10"/>
    <p:sldId id="267" r:id="rId11"/>
    <p:sldId id="270" r:id="rId12"/>
    <p:sldId id="262" r:id="rId13"/>
    <p:sldId id="275" r:id="rId14"/>
    <p:sldId id="271" r:id="rId15"/>
    <p:sldId id="276" r:id="rId16"/>
    <p:sldId id="280" r:id="rId17"/>
    <p:sldId id="285" r:id="rId18"/>
    <p:sldId id="286" r:id="rId19"/>
    <p:sldId id="289" r:id="rId20"/>
    <p:sldId id="282" r:id="rId21"/>
    <p:sldId id="288" r:id="rId22"/>
    <p:sldId id="278" r:id="rId23"/>
    <p:sldId id="281" r:id="rId24"/>
    <p:sldId id="283" r:id="rId25"/>
    <p:sldId id="284" r:id="rId26"/>
    <p:sldId id="287" r:id="rId27"/>
    <p:sldId id="272" r:id="rId28"/>
    <p:sldId id="292" r:id="rId29"/>
    <p:sldId id="293" r:id="rId30"/>
    <p:sldId id="294" r:id="rId31"/>
    <p:sldId id="295" r:id="rId32"/>
    <p:sldId id="273" r:id="rId33"/>
    <p:sldId id="279" r:id="rId34"/>
    <p:sldId id="274" r:id="rId35"/>
    <p:sldId id="290" r:id="rId36"/>
    <p:sldId id="296" r:id="rId37"/>
    <p:sldId id="297" r:id="rId38"/>
    <p:sldId id="298" r:id="rId39"/>
    <p:sldId id="299" r:id="rId40"/>
    <p:sldId id="259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C8513-16E1-4672-9EB7-1AFB6FE05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35428F-A6B3-9C42-3009-4A38101C42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BF8CDE-D35A-1515-94DF-EEA3DB8A8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D0D5-84E7-4416-B1F2-4C9850BDFDBD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1A197C-14AC-1E2C-99FE-A1C1009FF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76B913-7B8D-B960-7DDA-F83F004BC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3275-EC4C-4147-BD0A-9A400BE35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975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352E6-C612-3866-129F-9C70368A5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26A58D-49CC-A198-68F3-3150BFB7F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7E7252-0167-998B-F97D-368A6678B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D0D5-84E7-4416-B1F2-4C9850BDFDBD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1FA8A-95DC-961C-26DF-29C080646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A8B8AF-5131-D1B9-DABA-A288B7651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3275-EC4C-4147-BD0A-9A400BE35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56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CF7CAD3-B093-5E9B-EE67-AFBFB196CF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FDA131-C960-8D38-8EB6-F6428BA3B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609A81-5EE4-4480-0868-43D228C8A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D0D5-84E7-4416-B1F2-4C9850BDFDBD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803EA4-606E-D981-8E97-04ADF06A6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9DCA13-259E-B126-8E8C-B92906735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3275-EC4C-4147-BD0A-9A400BE35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818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016006-3D97-E907-737A-EF121A163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827728-EF22-7EE1-B62A-F1B466728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0D77A9-50C1-A339-3794-FED5A9B9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D0D5-84E7-4416-B1F2-4C9850BDFDBD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345CB8-2C81-8A83-7525-0D73B1F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4055D6-25F6-5314-F1E2-392E3DD55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3275-EC4C-4147-BD0A-9A400BE35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28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6B3AD2-D707-9977-99D5-FC6A91818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93FD30-6B1E-43E6-21C3-40F957C47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BA435F-1AC1-2ED1-31C3-63A0D696C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D0D5-84E7-4416-B1F2-4C9850BDFDBD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663CB4-C6B1-9F00-7C25-C9BA495A8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5434F5-4E5C-4B4B-1264-BBD4080FA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3275-EC4C-4147-BD0A-9A400BE35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910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C0363D-66F4-54BC-EEAA-92ABF0D4C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F6F7B7-028D-10E4-2169-D311D3A94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CF9E7A-577E-BD6B-7603-834C84A8C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AE36FB-E2F6-2094-F703-01C675943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D0D5-84E7-4416-B1F2-4C9850BDFDBD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E4D8C0-4AAA-9ED0-C55C-196DE071E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9793CC-F7BB-D957-564A-70ACF471F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3275-EC4C-4147-BD0A-9A400BE35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537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B21385-7FC9-BB9E-D680-EAE59BB87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75C0FF-844C-4959-6D16-0E2380F78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ECF2BC-B8B8-655A-DE64-1B19D4F9E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53F7FD-434B-43C1-BC18-1EDF346460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ABE99F5-8EF3-DAFB-07BE-E38A7387FE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96C6C9-A530-05B6-B085-94B8DE129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D0D5-84E7-4416-B1F2-4C9850BDFDBD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165D2C4-871C-9028-A2E3-F040172FC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D58702-E792-CBFB-0AED-603FEFBAB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3275-EC4C-4147-BD0A-9A400BE35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338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599BD5-7F9E-73DF-4375-DFFFF4C2C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7D5D5F-804C-789C-4960-1EED97DB8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D0D5-84E7-4416-B1F2-4C9850BDFDBD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6C2A6C-460C-FF9E-1F2E-6289AC9E3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37D1DB-8220-9553-B6DA-1475574EB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3275-EC4C-4147-BD0A-9A400BE35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81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177E81-EFD5-A335-7A6C-80A56D99F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D0D5-84E7-4416-B1F2-4C9850BDFDBD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9C3A52-7C51-2BBB-7403-10AF1F699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36DDD8-13EC-DADB-9C24-0B359C711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3275-EC4C-4147-BD0A-9A400BE35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087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4FEE9C-97FE-E903-6436-71D3EFCF1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FE6EB-3132-0C1F-6462-1C1961A11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93CF88-851E-D4B6-1E15-B1F498B74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05A56F-1E6A-BB29-8884-73A02C29E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D0D5-84E7-4416-B1F2-4C9850BDFDBD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61A005-4EC1-D30A-E123-3807F4A71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C0124F-3884-CB39-02EC-9CA80FAA4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3275-EC4C-4147-BD0A-9A400BE35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206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BDE568-B5F3-E1B0-E677-5C81B2D34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007E36-FCF9-441C-C460-66C86B84EA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B0B119-FE38-A1B4-515E-CC1121ACE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7DAE77-0144-C6C8-44A4-97C59C1D6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D0D5-84E7-4416-B1F2-4C9850BDFDBD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D5293E-AA7A-D900-0210-77A0460FE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6B5C1A-A124-9F6E-80BE-53B769D1C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3275-EC4C-4147-BD0A-9A400BE35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787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2CC65E-9226-1522-4E1C-E5753EC6D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64357C-FD65-56CD-794A-79A5BC839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FA5003-EC9C-EA95-3C1D-E6B2138551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1D0D5-84E7-4416-B1F2-4C9850BDFDBD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BE1E6B-2B06-8D2E-9298-66A36ED20C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E41610-456A-66B2-F1D9-3791A653E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33275-EC4C-4147-BD0A-9A400BE35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603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hyperlink" Target="https://pandas.pydata.org/docs/reference/api/pandas.DataFrame.to_csv.html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86B592-A97B-3A1C-0688-61973B55D4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Agora market Dataset</a:t>
            </a:r>
            <a:br>
              <a:rPr lang="en-US" altLang="ko-KR" dirty="0"/>
            </a:br>
            <a:r>
              <a:rPr lang="en-US" altLang="ko-KR" dirty="0"/>
              <a:t>Extraction &amp; Preprocessing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FA6A0D-58BB-AD6C-C914-E278FA8EF9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322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1B953-A1DE-C631-8CC1-7C170AA89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3553"/>
            <a:ext cx="10515600" cy="1325563"/>
          </a:xfrm>
        </p:spPr>
        <p:txBody>
          <a:bodyPr/>
          <a:lstStyle/>
          <a:p>
            <a:r>
              <a:rPr lang="en-US" altLang="ko-KR" dirty="0"/>
              <a:t>Task 1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A86882-B28F-62E0-331E-AE591A59DE6E}"/>
              </a:ext>
            </a:extLst>
          </p:cNvPr>
          <p:cNvSpPr txBox="1"/>
          <p:nvPr/>
        </p:nvSpPr>
        <p:spPr>
          <a:xfrm>
            <a:off x="6981264" y="1195923"/>
            <a:ext cx="5719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Drugs&gt;Other&gt;Title, price, molecular weight, … , vendor, nation, feedbacks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9D79FE-BC3F-5829-CC65-115AE8968A3E}"/>
              </a:ext>
            </a:extLst>
          </p:cNvPr>
          <p:cNvSpPr txBox="1"/>
          <p:nvPr/>
        </p:nvSpPr>
        <p:spPr>
          <a:xfrm>
            <a:off x="6977773" y="5826873"/>
            <a:ext cx="5723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Drugs&gt;</a:t>
            </a:r>
            <a:r>
              <a:rPr lang="en-US" altLang="ko-KR" sz="1200" dirty="0" err="1"/>
              <a:t>Disassociatives</a:t>
            </a:r>
            <a:r>
              <a:rPr lang="en-US" altLang="ko-KR" sz="1200" dirty="0"/>
              <a:t>&gt;GHB&gt;Title, price, contents vendor, nation, feedbacks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50C806-308D-30B9-FC86-C357B6481184}"/>
              </a:ext>
            </a:extLst>
          </p:cNvPr>
          <p:cNvSpPr txBox="1"/>
          <p:nvPr/>
        </p:nvSpPr>
        <p:spPr>
          <a:xfrm>
            <a:off x="6974604" y="6494738"/>
            <a:ext cx="79025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Drugs&gt;Other&gt;Title, price, molecular weight, .. , vendor, nation, feedbacks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A420D28-DABB-71C5-B847-AB4D5DB32630}"/>
              </a:ext>
            </a:extLst>
          </p:cNvPr>
          <p:cNvSpPr txBox="1"/>
          <p:nvPr/>
        </p:nvSpPr>
        <p:spPr>
          <a:xfrm>
            <a:off x="6985495" y="3031450"/>
            <a:ext cx="6808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Information&gt;Guides&gt;Title, price, vendor, nation, feedbacks</a:t>
            </a:r>
            <a:endParaRPr lang="ko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A41278-26BA-B58B-2F48-1498B69F54A9}"/>
              </a:ext>
            </a:extLst>
          </p:cNvPr>
          <p:cNvSpPr txBox="1"/>
          <p:nvPr/>
        </p:nvSpPr>
        <p:spPr>
          <a:xfrm>
            <a:off x="6985495" y="3486023"/>
            <a:ext cx="4720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Information&gt;Guides&gt;Title, price, vendor, feedbacks</a:t>
            </a:r>
            <a:endParaRPr lang="ko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AD60EE-A387-FEC4-E2E2-250703D0FA22}"/>
              </a:ext>
            </a:extLst>
          </p:cNvPr>
          <p:cNvSpPr txBox="1"/>
          <p:nvPr/>
        </p:nvSpPr>
        <p:spPr>
          <a:xfrm>
            <a:off x="6977774" y="3717876"/>
            <a:ext cx="4720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Forgeries&gt;title, price, vendor, nation, feedbacks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19CD2E-7A2F-2751-C292-C520A5B3EBFE}"/>
              </a:ext>
            </a:extLst>
          </p:cNvPr>
          <p:cNvSpPr txBox="1"/>
          <p:nvPr/>
        </p:nvSpPr>
        <p:spPr>
          <a:xfrm>
            <a:off x="7000938" y="3951935"/>
            <a:ext cx="5965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Drugs&gt;Other&gt;Title, price, molecular weight, contents, vendor, feedbacks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C9B5EB-E119-5628-70A2-E60D4CE887E8}"/>
              </a:ext>
            </a:extLst>
          </p:cNvPr>
          <p:cNvSpPr txBox="1"/>
          <p:nvPr/>
        </p:nvSpPr>
        <p:spPr>
          <a:xfrm>
            <a:off x="7000937" y="4185994"/>
            <a:ext cx="5699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Drugs&gt;Prescription&gt;Title, price, contents, vendor, nation, feedbacks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A26556-242E-E5DA-CEB4-2FDFCAFADDF0}"/>
              </a:ext>
            </a:extLst>
          </p:cNvPr>
          <p:cNvSpPr txBox="1"/>
          <p:nvPr/>
        </p:nvSpPr>
        <p:spPr>
          <a:xfrm>
            <a:off x="6993217" y="4417847"/>
            <a:ext cx="6801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Drugs&gt;Other&gt;Title, molecular weight, contents, vendor, nation, feedbacks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0DD926-15D8-8783-4EA8-903739C11966}"/>
              </a:ext>
            </a:extLst>
          </p:cNvPr>
          <p:cNvSpPr txBox="1"/>
          <p:nvPr/>
        </p:nvSpPr>
        <p:spPr>
          <a:xfrm>
            <a:off x="6993216" y="4632175"/>
            <a:ext cx="5707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Drugs&gt;Ecstasy&gt;MDA&gt;Title, price, contents, vendor, nation, feedbacks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006662-B218-A60F-B6E7-05C58431C8D3}"/>
              </a:ext>
            </a:extLst>
          </p:cNvPr>
          <p:cNvSpPr txBox="1"/>
          <p:nvPr/>
        </p:nvSpPr>
        <p:spPr>
          <a:xfrm>
            <a:off x="6993217" y="4852718"/>
            <a:ext cx="4720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Drugs&gt;Cannabis&gt;Hash&gt;Title, price, vendor, nation, feedbacks</a:t>
            </a:r>
            <a:endParaRPr lang="ko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4AF05C-D6BF-DDC6-1228-54AE904D4D46}"/>
              </a:ext>
            </a:extLst>
          </p:cNvPr>
          <p:cNvSpPr txBox="1"/>
          <p:nvPr/>
        </p:nvSpPr>
        <p:spPr>
          <a:xfrm>
            <a:off x="6993217" y="5078356"/>
            <a:ext cx="4720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Drugs&gt;Ecstasy&gt;title, price, contents, vendor, nation, feedbacks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FDF36D-6E5E-B00A-2BDE-6FFA42B47B2E}"/>
              </a:ext>
            </a:extLst>
          </p:cNvPr>
          <p:cNvSpPr txBox="1"/>
          <p:nvPr/>
        </p:nvSpPr>
        <p:spPr>
          <a:xfrm>
            <a:off x="6989102" y="5308205"/>
            <a:ext cx="6637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Counterfeits&gt;Watches&gt;title, price, contents(brand, series, …), vendor, nation, feedbacks</a:t>
            </a:r>
            <a:endParaRPr lang="ko-KR" altLang="en-US" sz="1200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6D480C1E-2212-A796-1114-E9EAE57341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38"/>
          <a:stretch/>
        </p:blipFill>
        <p:spPr>
          <a:xfrm>
            <a:off x="100706" y="507187"/>
            <a:ext cx="6776389" cy="630219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4C2F400A-0088-FFD9-0DD1-B6C5B12B70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6275"/>
          <a:stretch/>
        </p:blipFill>
        <p:spPr>
          <a:xfrm>
            <a:off x="100706" y="238152"/>
            <a:ext cx="6776388" cy="269035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324F0153-7CC8-E1C5-7C51-7BD9BF896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937" y="453780"/>
            <a:ext cx="4618819" cy="685606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6D4A350-F7EC-50FF-6CD8-08966EA4A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937" y="1929665"/>
            <a:ext cx="4618819" cy="68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859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30E8EA9C-B04C-669A-9811-B72CA8A42D3E}"/>
              </a:ext>
            </a:extLst>
          </p:cNvPr>
          <p:cNvSpPr txBox="1">
            <a:spLocks/>
          </p:cNvSpPr>
          <p:nvPr/>
        </p:nvSpPr>
        <p:spPr>
          <a:xfrm>
            <a:off x="838200" y="4605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Task 1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E38C1A-DEC1-5040-21F0-751AA515AAA0}"/>
              </a:ext>
            </a:extLst>
          </p:cNvPr>
          <p:cNvSpPr txBox="1"/>
          <p:nvPr/>
        </p:nvSpPr>
        <p:spPr>
          <a:xfrm>
            <a:off x="431800" y="3466673"/>
            <a:ext cx="11023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 err="1"/>
              <a:t>Main</a:t>
            </a:r>
            <a:r>
              <a:rPr lang="ko-KR" altLang="en-US" b="1" dirty="0"/>
              <a:t> </a:t>
            </a:r>
            <a:r>
              <a:rPr lang="ko-KR" altLang="en-US" b="1" dirty="0" err="1"/>
              <a:t>menu</a:t>
            </a:r>
            <a:r>
              <a:rPr lang="ko-KR" altLang="en-US" b="1" dirty="0"/>
              <a:t>:  </a:t>
            </a:r>
            <a:r>
              <a:rPr lang="en-US" altLang="ko-KR" u="sng" dirty="0"/>
              <a:t>Counterfeits</a:t>
            </a:r>
            <a:r>
              <a:rPr lang="en-US" altLang="ko-KR" dirty="0"/>
              <a:t> </a:t>
            </a:r>
            <a:r>
              <a:rPr lang="en-US" altLang="ko-KR" u="sng" dirty="0"/>
              <a:t>Data</a:t>
            </a:r>
            <a:r>
              <a:rPr lang="en-US" altLang="ko-KR" dirty="0"/>
              <a:t> </a:t>
            </a:r>
            <a:r>
              <a:rPr lang="en-US" altLang="ko-KR" u="sng" dirty="0"/>
              <a:t>Drug paraphernalia</a:t>
            </a:r>
            <a:r>
              <a:rPr lang="en-US" altLang="ko-KR" dirty="0"/>
              <a:t> </a:t>
            </a:r>
            <a:r>
              <a:rPr lang="en-US" altLang="ko-KR" u="sng" dirty="0"/>
              <a:t>Drugs</a:t>
            </a:r>
            <a:endParaRPr lang="ko-KR" altLang="en-US" u="sng" dirty="0"/>
          </a:p>
          <a:p>
            <a:endParaRPr lang="ko-KR" altLang="en-US" dirty="0"/>
          </a:p>
          <a:p>
            <a:r>
              <a:rPr lang="ko-KR" altLang="en-US" dirty="0"/>
              <a:t>                 </a:t>
            </a:r>
            <a:r>
              <a:rPr lang="en-US" altLang="ko-KR" u="sng" dirty="0"/>
              <a:t>Forgeries</a:t>
            </a:r>
            <a:r>
              <a:rPr lang="en-US" altLang="ko-KR" dirty="0"/>
              <a:t> </a:t>
            </a:r>
            <a:r>
              <a:rPr lang="en-US" altLang="ko-KR" u="sng" dirty="0"/>
              <a:t>Information</a:t>
            </a:r>
            <a:r>
              <a:rPr lang="en-US" altLang="ko-KR" dirty="0"/>
              <a:t> </a:t>
            </a:r>
            <a:r>
              <a:rPr lang="en-US" altLang="ko-KR" u="sng" dirty="0" err="1"/>
              <a:t>Jewerly</a:t>
            </a:r>
            <a:r>
              <a:rPr lang="en-US" altLang="ko-KR" dirty="0"/>
              <a:t> </a:t>
            </a:r>
            <a:r>
              <a:rPr lang="en-US" altLang="ko-KR" u="sng" dirty="0"/>
              <a:t>Services</a:t>
            </a:r>
            <a:r>
              <a:rPr lang="en-US" altLang="ko-KR" dirty="0"/>
              <a:t> </a:t>
            </a:r>
            <a:r>
              <a:rPr lang="en-US" altLang="ko-KR" u="sng" dirty="0"/>
              <a:t>Tobacco</a:t>
            </a:r>
            <a:r>
              <a:rPr lang="en-US" altLang="ko-KR" dirty="0"/>
              <a:t> </a:t>
            </a:r>
            <a:r>
              <a:rPr lang="en-US" altLang="ko-KR" u="sng" dirty="0"/>
              <a:t>Weapons</a:t>
            </a:r>
            <a:endParaRPr lang="ko-KR" altLang="en-US" u="sng" dirty="0"/>
          </a:p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334681-AF4D-88AA-FB88-42ECD0582A2A}"/>
              </a:ext>
            </a:extLst>
          </p:cNvPr>
          <p:cNvSpPr txBox="1"/>
          <p:nvPr/>
        </p:nvSpPr>
        <p:spPr>
          <a:xfrm>
            <a:off x="10528300" y="81930"/>
            <a:ext cx="6096000" cy="66941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 err="1"/>
              <a:t>Drugs</a:t>
            </a:r>
            <a:r>
              <a:rPr lang="ko-KR" altLang="en-US" sz="1100" dirty="0"/>
              <a:t> </a:t>
            </a:r>
          </a:p>
          <a:p>
            <a:r>
              <a:rPr lang="ko-KR" altLang="en-US" sz="1100" dirty="0"/>
              <a:t>&gt; </a:t>
            </a:r>
            <a:r>
              <a:rPr lang="ko-KR" altLang="en-US" sz="1100" dirty="0" err="1"/>
              <a:t>Benzos</a:t>
            </a:r>
            <a:endParaRPr lang="ko-KR" altLang="en-US" sz="1100" dirty="0"/>
          </a:p>
          <a:p>
            <a:r>
              <a:rPr lang="ko-KR" altLang="en-US" sz="1100" dirty="0"/>
              <a:t>&gt; </a:t>
            </a:r>
            <a:r>
              <a:rPr lang="ko-KR" altLang="en-US" sz="1100" dirty="0" err="1"/>
              <a:t>Cannabis</a:t>
            </a:r>
            <a:endParaRPr lang="ko-KR" altLang="en-US" sz="1100" dirty="0"/>
          </a:p>
          <a:p>
            <a:r>
              <a:rPr lang="ko-KR" altLang="en-US" sz="1100" dirty="0"/>
              <a:t>   &gt; </a:t>
            </a:r>
            <a:r>
              <a:rPr lang="ko-KR" altLang="en-US" sz="1100" dirty="0" err="1"/>
              <a:t>Edibles</a:t>
            </a:r>
            <a:endParaRPr lang="ko-KR" altLang="en-US" sz="1100" dirty="0"/>
          </a:p>
          <a:p>
            <a:r>
              <a:rPr lang="ko-KR" altLang="en-US" sz="1100" dirty="0"/>
              <a:t>   &gt; </a:t>
            </a:r>
            <a:r>
              <a:rPr lang="ko-KR" altLang="en-US" sz="1100" dirty="0" err="1"/>
              <a:t>Hash</a:t>
            </a:r>
            <a:endParaRPr lang="ko-KR" altLang="en-US" sz="1100" dirty="0"/>
          </a:p>
          <a:p>
            <a:r>
              <a:rPr lang="ko-KR" altLang="en-US" sz="1100" dirty="0"/>
              <a:t>   &gt; </a:t>
            </a:r>
            <a:r>
              <a:rPr lang="ko-KR" altLang="en-US" sz="1100" dirty="0" err="1"/>
              <a:t>Synthetics</a:t>
            </a:r>
            <a:endParaRPr lang="ko-KR" altLang="en-US" sz="1100" dirty="0"/>
          </a:p>
          <a:p>
            <a:r>
              <a:rPr lang="ko-KR" altLang="en-US" sz="1100" dirty="0"/>
              <a:t>   &gt; </a:t>
            </a:r>
            <a:r>
              <a:rPr lang="ko-KR" altLang="en-US" sz="1100" dirty="0" err="1"/>
              <a:t>Weed</a:t>
            </a:r>
            <a:endParaRPr lang="ko-KR" altLang="en-US" sz="1100" dirty="0"/>
          </a:p>
          <a:p>
            <a:r>
              <a:rPr lang="ko-KR" altLang="en-US" sz="1100" dirty="0"/>
              <a:t>&gt; </a:t>
            </a:r>
            <a:r>
              <a:rPr lang="ko-KR" altLang="en-US" sz="1100" dirty="0" err="1"/>
              <a:t>Disassociatives</a:t>
            </a:r>
            <a:endParaRPr lang="ko-KR" altLang="en-US" sz="1100" dirty="0"/>
          </a:p>
          <a:p>
            <a:r>
              <a:rPr lang="ko-KR" altLang="en-US" sz="1100" dirty="0"/>
              <a:t>   &gt; GBL</a:t>
            </a:r>
          </a:p>
          <a:p>
            <a:r>
              <a:rPr lang="ko-KR" altLang="en-US" sz="1100" dirty="0"/>
              <a:t>   &gt; GHB</a:t>
            </a:r>
          </a:p>
          <a:p>
            <a:r>
              <a:rPr lang="ko-KR" altLang="en-US" sz="1100" dirty="0"/>
              <a:t>   &gt; </a:t>
            </a:r>
            <a:r>
              <a:rPr lang="ko-KR" altLang="en-US" sz="1100" dirty="0" err="1"/>
              <a:t>Ketamine</a:t>
            </a:r>
            <a:endParaRPr lang="ko-KR" altLang="en-US" sz="1100" dirty="0"/>
          </a:p>
          <a:p>
            <a:r>
              <a:rPr lang="ko-KR" altLang="en-US" sz="1100" dirty="0"/>
              <a:t>   &gt; MXE</a:t>
            </a:r>
          </a:p>
          <a:p>
            <a:r>
              <a:rPr lang="ko-KR" altLang="en-US" sz="1100" dirty="0"/>
              <a:t>   &gt; </a:t>
            </a:r>
            <a:r>
              <a:rPr lang="ko-KR" altLang="en-US" sz="1100" dirty="0" err="1"/>
              <a:t>Other</a:t>
            </a:r>
            <a:endParaRPr lang="ko-KR" altLang="en-US" sz="1100" dirty="0"/>
          </a:p>
          <a:p>
            <a:r>
              <a:rPr lang="ko-KR" altLang="en-US" sz="1100" dirty="0"/>
              <a:t>&gt; </a:t>
            </a:r>
            <a:r>
              <a:rPr lang="ko-KR" altLang="en-US" sz="1100" dirty="0" err="1"/>
              <a:t>Ecstasy</a:t>
            </a:r>
            <a:endParaRPr lang="ko-KR" altLang="en-US" sz="1100" dirty="0"/>
          </a:p>
          <a:p>
            <a:r>
              <a:rPr lang="ko-KR" altLang="en-US" sz="1100" dirty="0"/>
              <a:t>   &gt; MDA</a:t>
            </a:r>
          </a:p>
          <a:p>
            <a:r>
              <a:rPr lang="ko-KR" altLang="en-US" sz="1100" dirty="0"/>
              <a:t>   &gt; MDMA</a:t>
            </a:r>
          </a:p>
          <a:p>
            <a:r>
              <a:rPr lang="ko-KR" altLang="en-US" sz="1100" dirty="0"/>
              <a:t>   &gt; </a:t>
            </a:r>
            <a:r>
              <a:rPr lang="ko-KR" altLang="en-US" sz="1100" dirty="0" err="1"/>
              <a:t>Other</a:t>
            </a:r>
            <a:endParaRPr lang="ko-KR" altLang="en-US" sz="1100" dirty="0"/>
          </a:p>
          <a:p>
            <a:r>
              <a:rPr lang="ko-KR" altLang="en-US" sz="1100" dirty="0"/>
              <a:t>   &gt; </a:t>
            </a:r>
            <a:r>
              <a:rPr lang="ko-KR" altLang="en-US" sz="1100" dirty="0" err="1"/>
              <a:t>Pills</a:t>
            </a:r>
            <a:endParaRPr lang="ko-KR" altLang="en-US" sz="1100" dirty="0"/>
          </a:p>
          <a:p>
            <a:r>
              <a:rPr lang="ko-KR" altLang="en-US" sz="1100" dirty="0"/>
              <a:t>&gt; </a:t>
            </a:r>
            <a:r>
              <a:rPr lang="ko-KR" altLang="en-US" sz="1100" dirty="0" err="1"/>
              <a:t>Opioids</a:t>
            </a:r>
            <a:endParaRPr lang="ko-KR" altLang="en-US" sz="1100" dirty="0"/>
          </a:p>
          <a:p>
            <a:r>
              <a:rPr lang="ko-KR" altLang="en-US" sz="1100" dirty="0"/>
              <a:t>&gt; </a:t>
            </a:r>
            <a:r>
              <a:rPr lang="ko-KR" altLang="en-US" sz="1100" dirty="0" err="1"/>
              <a:t>Other</a:t>
            </a:r>
            <a:endParaRPr lang="ko-KR" altLang="en-US" sz="1100" dirty="0"/>
          </a:p>
          <a:p>
            <a:r>
              <a:rPr lang="ko-KR" altLang="en-US" sz="1100" dirty="0"/>
              <a:t>&gt; </a:t>
            </a:r>
            <a:r>
              <a:rPr lang="ko-KR" altLang="en-US" sz="1100" dirty="0" err="1"/>
              <a:t>Prescription</a:t>
            </a:r>
            <a:endParaRPr lang="ko-KR" altLang="en-US" sz="1100" dirty="0"/>
          </a:p>
          <a:p>
            <a:r>
              <a:rPr lang="ko-KR" altLang="en-US" sz="1100" dirty="0"/>
              <a:t>&gt; </a:t>
            </a:r>
            <a:r>
              <a:rPr lang="ko-KR" altLang="en-US" sz="1100" dirty="0" err="1"/>
              <a:t>Psychedelics</a:t>
            </a:r>
            <a:endParaRPr lang="ko-KR" altLang="en-US" sz="1100" dirty="0"/>
          </a:p>
          <a:p>
            <a:r>
              <a:rPr lang="ko-KR" altLang="en-US" sz="1100" dirty="0"/>
              <a:t>   &gt; 2C</a:t>
            </a:r>
          </a:p>
          <a:p>
            <a:r>
              <a:rPr lang="ko-KR" altLang="en-US" sz="1100" dirty="0"/>
              <a:t>   &gt; 5-MeO</a:t>
            </a:r>
          </a:p>
          <a:p>
            <a:r>
              <a:rPr lang="ko-KR" altLang="en-US" sz="1100" dirty="0"/>
              <a:t>   &gt; DMT</a:t>
            </a:r>
          </a:p>
          <a:p>
            <a:r>
              <a:rPr lang="ko-KR" altLang="en-US" sz="1100" dirty="0"/>
              <a:t>   &gt; LSD</a:t>
            </a:r>
          </a:p>
          <a:p>
            <a:r>
              <a:rPr lang="ko-KR" altLang="en-US" sz="1100" dirty="0"/>
              <a:t>   &gt; </a:t>
            </a:r>
            <a:r>
              <a:rPr lang="ko-KR" altLang="en-US" sz="1100" dirty="0" err="1"/>
              <a:t>Mescaline</a:t>
            </a:r>
            <a:endParaRPr lang="ko-KR" altLang="en-US" sz="1100" dirty="0"/>
          </a:p>
          <a:p>
            <a:r>
              <a:rPr lang="ko-KR" altLang="en-US" sz="1100" dirty="0"/>
              <a:t>   &gt; </a:t>
            </a:r>
            <a:r>
              <a:rPr lang="ko-KR" altLang="en-US" sz="1100" dirty="0" err="1"/>
              <a:t>Mushrooms</a:t>
            </a:r>
            <a:endParaRPr lang="ko-KR" altLang="en-US" sz="1100" dirty="0"/>
          </a:p>
          <a:p>
            <a:r>
              <a:rPr lang="ko-KR" altLang="en-US" sz="1100" dirty="0"/>
              <a:t>   &gt; NB</a:t>
            </a:r>
          </a:p>
          <a:p>
            <a:r>
              <a:rPr lang="ko-KR" altLang="en-US" sz="1100" dirty="0"/>
              <a:t>   &gt; </a:t>
            </a:r>
            <a:r>
              <a:rPr lang="ko-KR" altLang="en-US" sz="1100" dirty="0" err="1"/>
              <a:t>Others</a:t>
            </a:r>
            <a:endParaRPr lang="ko-KR" altLang="en-US" sz="1100" dirty="0"/>
          </a:p>
          <a:p>
            <a:r>
              <a:rPr lang="ko-KR" altLang="en-US" sz="1100" dirty="0"/>
              <a:t>   &gt; </a:t>
            </a:r>
            <a:r>
              <a:rPr lang="ko-KR" altLang="en-US" sz="1100" dirty="0" err="1"/>
              <a:t>Salvia</a:t>
            </a:r>
            <a:endParaRPr lang="ko-KR" altLang="en-US" sz="1100" dirty="0"/>
          </a:p>
          <a:p>
            <a:r>
              <a:rPr lang="ko-KR" altLang="en-US" sz="1100" dirty="0"/>
              <a:t>   &gt; </a:t>
            </a:r>
            <a:r>
              <a:rPr lang="ko-KR" altLang="en-US" sz="1100" dirty="0" err="1"/>
              <a:t>Spores</a:t>
            </a:r>
            <a:endParaRPr lang="ko-KR" altLang="en-US" sz="1100" dirty="0"/>
          </a:p>
          <a:p>
            <a:r>
              <a:rPr lang="ko-KR" altLang="en-US" sz="1100" dirty="0"/>
              <a:t>&gt; </a:t>
            </a:r>
            <a:r>
              <a:rPr lang="ko-KR" altLang="en-US" sz="1100" dirty="0" err="1"/>
              <a:t>RCs</a:t>
            </a:r>
            <a:endParaRPr lang="ko-KR" altLang="en-US" sz="1100" dirty="0"/>
          </a:p>
          <a:p>
            <a:r>
              <a:rPr lang="ko-KR" altLang="en-US" sz="1100" dirty="0"/>
              <a:t>&gt; </a:t>
            </a:r>
            <a:r>
              <a:rPr lang="ko-KR" altLang="en-US" sz="1100" dirty="0" err="1"/>
              <a:t>Steroids</a:t>
            </a:r>
            <a:endParaRPr lang="ko-KR" altLang="en-US" sz="1100" dirty="0"/>
          </a:p>
          <a:p>
            <a:r>
              <a:rPr lang="ko-KR" altLang="en-US" sz="1100" dirty="0"/>
              <a:t>&gt; </a:t>
            </a:r>
            <a:r>
              <a:rPr lang="ko-KR" altLang="en-US" sz="1100" dirty="0" err="1"/>
              <a:t>Stimulants</a:t>
            </a:r>
            <a:endParaRPr lang="ko-KR" altLang="en-US" sz="1100" dirty="0"/>
          </a:p>
          <a:p>
            <a:r>
              <a:rPr lang="ko-KR" altLang="en-US" sz="1100" dirty="0"/>
              <a:t>   &gt; </a:t>
            </a:r>
            <a:r>
              <a:rPr lang="ko-KR" altLang="en-US" sz="1100" dirty="0" err="1"/>
              <a:t>Cocaine</a:t>
            </a:r>
            <a:endParaRPr lang="ko-KR" altLang="en-US" sz="1100" dirty="0"/>
          </a:p>
          <a:p>
            <a:r>
              <a:rPr lang="ko-KR" altLang="en-US" sz="1100" dirty="0"/>
              <a:t>   &gt; </a:t>
            </a:r>
            <a:r>
              <a:rPr lang="ko-KR" altLang="en-US" sz="1100" dirty="0" err="1"/>
              <a:t>Meth</a:t>
            </a:r>
            <a:endParaRPr lang="ko-KR" altLang="en-US" sz="1100" dirty="0"/>
          </a:p>
          <a:p>
            <a:r>
              <a:rPr lang="ko-KR" altLang="en-US" sz="1100" dirty="0"/>
              <a:t>   &gt; </a:t>
            </a:r>
            <a:r>
              <a:rPr lang="ko-KR" altLang="en-US" sz="1100" dirty="0" err="1"/>
              <a:t>Speed</a:t>
            </a:r>
            <a:endParaRPr lang="ko-KR" altLang="en-US" sz="1100" dirty="0"/>
          </a:p>
          <a:p>
            <a:r>
              <a:rPr lang="ko-KR" altLang="en-US" sz="1100" dirty="0"/>
              <a:t>&gt; </a:t>
            </a:r>
            <a:r>
              <a:rPr lang="ko-KR" altLang="en-US" sz="1100" dirty="0" err="1"/>
              <a:t>Weight</a:t>
            </a:r>
            <a:r>
              <a:rPr lang="ko-KR" altLang="en-US" sz="1100" dirty="0"/>
              <a:t> </a:t>
            </a:r>
            <a:r>
              <a:rPr lang="ko-KR" altLang="en-US" sz="1100" dirty="0" err="1"/>
              <a:t>loss</a:t>
            </a:r>
            <a:endParaRPr lang="ko-KR" alt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F236A2-3C58-636A-39FD-493843B258AC}"/>
              </a:ext>
            </a:extLst>
          </p:cNvPr>
          <p:cNvSpPr txBox="1"/>
          <p:nvPr/>
        </p:nvSpPr>
        <p:spPr>
          <a:xfrm>
            <a:off x="8601075" y="-5417"/>
            <a:ext cx="8312150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 err="1"/>
              <a:t>Counterfeits</a:t>
            </a:r>
            <a:endParaRPr lang="ko-KR" altLang="en-US" sz="1100" dirty="0"/>
          </a:p>
          <a:p>
            <a:r>
              <a:rPr lang="ko-KR" altLang="en-US" sz="1100" dirty="0"/>
              <a:t>&gt; </a:t>
            </a:r>
            <a:r>
              <a:rPr lang="ko-KR" altLang="en-US" sz="1100" dirty="0" err="1"/>
              <a:t>Accessories</a:t>
            </a:r>
            <a:endParaRPr lang="ko-KR" altLang="en-US" sz="1100" dirty="0"/>
          </a:p>
          <a:p>
            <a:r>
              <a:rPr lang="ko-KR" altLang="en-US" sz="1100" dirty="0"/>
              <a:t>&gt; </a:t>
            </a:r>
            <a:r>
              <a:rPr lang="ko-KR" altLang="en-US" sz="1100" dirty="0" err="1"/>
              <a:t>Clothing</a:t>
            </a:r>
            <a:endParaRPr lang="ko-KR" altLang="en-US" sz="1100" dirty="0"/>
          </a:p>
          <a:p>
            <a:r>
              <a:rPr lang="ko-KR" altLang="en-US" sz="1100" dirty="0"/>
              <a:t>&gt; Electronics</a:t>
            </a:r>
          </a:p>
          <a:p>
            <a:r>
              <a:rPr lang="ko-KR" altLang="en-US" sz="1100" dirty="0"/>
              <a:t>&gt; </a:t>
            </a:r>
            <a:r>
              <a:rPr lang="ko-KR" altLang="en-US" sz="1100" dirty="0" err="1"/>
              <a:t>Watches</a:t>
            </a:r>
            <a:endParaRPr lang="ko-KR" altLang="en-US" sz="1100" dirty="0"/>
          </a:p>
          <a:p>
            <a:endParaRPr lang="ko-KR" altLang="en-US" sz="1100" dirty="0"/>
          </a:p>
          <a:p>
            <a:r>
              <a:rPr lang="ko-KR" altLang="en-US" sz="1100" dirty="0"/>
              <a:t>Data</a:t>
            </a:r>
          </a:p>
          <a:p>
            <a:r>
              <a:rPr lang="ko-KR" altLang="en-US" sz="1100" dirty="0"/>
              <a:t>&gt; </a:t>
            </a:r>
            <a:r>
              <a:rPr lang="ko-KR" altLang="en-US" sz="1100" dirty="0" err="1"/>
              <a:t>Accounts</a:t>
            </a:r>
            <a:endParaRPr lang="ko-KR" altLang="en-US" sz="1100" dirty="0"/>
          </a:p>
          <a:p>
            <a:r>
              <a:rPr lang="ko-KR" altLang="en-US" sz="1100" dirty="0"/>
              <a:t>&gt; </a:t>
            </a:r>
            <a:r>
              <a:rPr lang="ko-KR" altLang="en-US" sz="1100" dirty="0" err="1"/>
              <a:t>Pirated</a:t>
            </a:r>
            <a:endParaRPr lang="ko-KR" altLang="en-US" sz="1100" dirty="0"/>
          </a:p>
          <a:p>
            <a:r>
              <a:rPr lang="ko-KR" altLang="en-US" sz="1100" dirty="0"/>
              <a:t>&gt; </a:t>
            </a:r>
            <a:r>
              <a:rPr lang="ko-KR" altLang="en-US" sz="1100" dirty="0" err="1"/>
              <a:t>Software</a:t>
            </a:r>
            <a:endParaRPr lang="ko-KR" altLang="en-US" sz="1100" dirty="0"/>
          </a:p>
          <a:p>
            <a:endParaRPr lang="ko-KR" altLang="en-US" sz="1100" dirty="0"/>
          </a:p>
          <a:p>
            <a:r>
              <a:rPr lang="ko-KR" altLang="en-US" sz="1100" dirty="0" err="1"/>
              <a:t>Drug</a:t>
            </a:r>
            <a:r>
              <a:rPr lang="ko-KR" altLang="en-US" sz="1100" dirty="0"/>
              <a:t> </a:t>
            </a:r>
            <a:r>
              <a:rPr lang="ko-KR" altLang="en-US" sz="1100" dirty="0" err="1"/>
              <a:t>paraphernalia</a:t>
            </a:r>
            <a:endParaRPr lang="ko-KR" altLang="en-US" sz="1100" dirty="0"/>
          </a:p>
          <a:p>
            <a:r>
              <a:rPr lang="ko-KR" altLang="en-US" sz="1100" dirty="0"/>
              <a:t>&gt; </a:t>
            </a:r>
            <a:r>
              <a:rPr lang="ko-KR" altLang="en-US" sz="1100" dirty="0" err="1"/>
              <a:t>Containers</a:t>
            </a:r>
            <a:endParaRPr lang="ko-KR" altLang="en-US" sz="1100" dirty="0"/>
          </a:p>
          <a:p>
            <a:r>
              <a:rPr lang="ko-KR" altLang="en-US" sz="1100" dirty="0"/>
              <a:t>&gt; Paper</a:t>
            </a:r>
          </a:p>
          <a:p>
            <a:r>
              <a:rPr lang="ko-KR" altLang="en-US" sz="1100" dirty="0"/>
              <a:t>&gt; </a:t>
            </a:r>
            <a:r>
              <a:rPr lang="ko-KR" altLang="en-US" sz="1100" dirty="0" err="1"/>
              <a:t>Pipes</a:t>
            </a:r>
            <a:endParaRPr lang="ko-KR" altLang="en-US" sz="1100" dirty="0"/>
          </a:p>
          <a:p>
            <a:endParaRPr lang="ko-KR" altLang="en-US" sz="1100" dirty="0"/>
          </a:p>
          <a:p>
            <a:endParaRPr lang="ko-KR" altLang="en-US" sz="1100" dirty="0"/>
          </a:p>
          <a:p>
            <a:r>
              <a:rPr lang="ko-KR" altLang="en-US" sz="1100" dirty="0" err="1"/>
              <a:t>Forgeries</a:t>
            </a:r>
            <a:endParaRPr lang="ko-KR" altLang="en-US" sz="1100" dirty="0"/>
          </a:p>
          <a:p>
            <a:endParaRPr lang="ko-KR" altLang="en-US" sz="1100" dirty="0"/>
          </a:p>
          <a:p>
            <a:r>
              <a:rPr lang="ko-KR" altLang="en-US" sz="1100" dirty="0" err="1"/>
              <a:t>Information</a:t>
            </a:r>
            <a:endParaRPr lang="ko-KR" altLang="en-US" sz="1100" dirty="0"/>
          </a:p>
          <a:p>
            <a:r>
              <a:rPr lang="ko-KR" altLang="en-US" sz="1100" dirty="0"/>
              <a:t>&gt; </a:t>
            </a:r>
            <a:r>
              <a:rPr lang="ko-KR" altLang="en-US" sz="1100" dirty="0" err="1"/>
              <a:t>eBooks</a:t>
            </a:r>
            <a:endParaRPr lang="ko-KR" altLang="en-US" sz="1100" dirty="0"/>
          </a:p>
          <a:p>
            <a:r>
              <a:rPr lang="ko-KR" altLang="en-US" sz="1100" dirty="0"/>
              <a:t>&gt; </a:t>
            </a:r>
            <a:r>
              <a:rPr lang="ko-KR" altLang="en-US" sz="1100" dirty="0" err="1"/>
              <a:t>Guides</a:t>
            </a:r>
            <a:endParaRPr lang="ko-KR" altLang="en-US" sz="1100" dirty="0"/>
          </a:p>
          <a:p>
            <a:endParaRPr lang="ko-KR" altLang="en-US" sz="1100" dirty="0"/>
          </a:p>
          <a:p>
            <a:r>
              <a:rPr lang="ko-KR" altLang="en-US" sz="1100" dirty="0" err="1"/>
              <a:t>Jewelry</a:t>
            </a:r>
            <a:endParaRPr lang="ko-KR" altLang="en-US" sz="1100" dirty="0"/>
          </a:p>
          <a:p>
            <a:endParaRPr lang="ko-KR" altLang="en-US" sz="1100" dirty="0"/>
          </a:p>
          <a:p>
            <a:r>
              <a:rPr lang="ko-KR" altLang="en-US" sz="1100" dirty="0"/>
              <a:t>Services</a:t>
            </a:r>
          </a:p>
          <a:p>
            <a:r>
              <a:rPr lang="ko-KR" altLang="en-US" sz="1100" dirty="0"/>
              <a:t>&gt; </a:t>
            </a:r>
            <a:r>
              <a:rPr lang="ko-KR" altLang="en-US" sz="1100" dirty="0" err="1"/>
              <a:t>Hacking</a:t>
            </a:r>
            <a:endParaRPr lang="ko-KR" altLang="en-US" sz="1100" dirty="0"/>
          </a:p>
          <a:p>
            <a:r>
              <a:rPr lang="en-US" altLang="ko-KR" sz="1100" dirty="0"/>
              <a:t>&gt; </a:t>
            </a:r>
            <a:r>
              <a:rPr lang="ko-KR" altLang="en-US" sz="1100" dirty="0"/>
              <a:t>Money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 err="1"/>
              <a:t>Tobacco</a:t>
            </a:r>
            <a:endParaRPr lang="ko-KR" altLang="en-US" sz="1100" dirty="0"/>
          </a:p>
          <a:p>
            <a:r>
              <a:rPr lang="ko-KR" altLang="en-US" sz="1100" dirty="0"/>
              <a:t>&gt; </a:t>
            </a:r>
            <a:r>
              <a:rPr lang="ko-KR" altLang="en-US" sz="1100" dirty="0" err="1"/>
              <a:t>Paraphernalia</a:t>
            </a:r>
            <a:endParaRPr lang="ko-KR" altLang="en-US" sz="1100" dirty="0"/>
          </a:p>
          <a:p>
            <a:r>
              <a:rPr lang="ko-KR" altLang="en-US" sz="1100" dirty="0"/>
              <a:t>&gt; </a:t>
            </a:r>
            <a:r>
              <a:rPr lang="ko-KR" altLang="en-US" sz="1100" dirty="0" err="1"/>
              <a:t>Smoked</a:t>
            </a:r>
            <a:endParaRPr lang="ko-KR" altLang="en-US" sz="1100" dirty="0"/>
          </a:p>
          <a:p>
            <a:endParaRPr lang="ko-KR" altLang="en-US" sz="1100" dirty="0"/>
          </a:p>
          <a:p>
            <a:r>
              <a:rPr lang="ko-KR" altLang="en-US" sz="1100" dirty="0" err="1"/>
              <a:t>Weapons</a:t>
            </a:r>
            <a:endParaRPr lang="ko-KR" altLang="en-US" sz="1100" dirty="0"/>
          </a:p>
          <a:p>
            <a:r>
              <a:rPr lang="ko-KR" altLang="en-US" sz="1100" dirty="0"/>
              <a:t>&gt; </a:t>
            </a:r>
            <a:r>
              <a:rPr lang="ko-KR" altLang="en-US" sz="1100" dirty="0" err="1"/>
              <a:t>Ammunition</a:t>
            </a:r>
            <a:endParaRPr lang="ko-KR" altLang="en-US" sz="1100" dirty="0"/>
          </a:p>
          <a:p>
            <a:r>
              <a:rPr lang="ko-KR" altLang="en-US" sz="1100" dirty="0"/>
              <a:t>&gt; </a:t>
            </a:r>
            <a:r>
              <a:rPr lang="ko-KR" altLang="en-US" sz="1100" dirty="0" err="1"/>
              <a:t>Explosives</a:t>
            </a:r>
            <a:endParaRPr lang="ko-KR" altLang="en-US" sz="1100" dirty="0"/>
          </a:p>
          <a:p>
            <a:r>
              <a:rPr lang="ko-KR" altLang="en-US" sz="1100" dirty="0"/>
              <a:t>&gt; </a:t>
            </a:r>
            <a:r>
              <a:rPr lang="ko-KR" altLang="en-US" sz="1100" dirty="0" err="1"/>
              <a:t>Fireworks</a:t>
            </a:r>
            <a:endParaRPr lang="ko-KR" altLang="en-US" sz="1100" dirty="0"/>
          </a:p>
          <a:p>
            <a:r>
              <a:rPr lang="ko-KR" altLang="en-US" sz="1100" dirty="0"/>
              <a:t>&gt; </a:t>
            </a:r>
            <a:r>
              <a:rPr lang="ko-KR" altLang="en-US" sz="1100" dirty="0" err="1"/>
              <a:t>Lethal</a:t>
            </a:r>
            <a:r>
              <a:rPr lang="ko-KR" altLang="en-US" sz="1100" dirty="0"/>
              <a:t> </a:t>
            </a:r>
            <a:r>
              <a:rPr lang="ko-KR" altLang="en-US" sz="1100" dirty="0" err="1"/>
              <a:t>firearms</a:t>
            </a:r>
            <a:r>
              <a:rPr lang="ko-KR" altLang="en-US" sz="1100" dirty="0"/>
              <a:t> </a:t>
            </a:r>
          </a:p>
          <a:p>
            <a:r>
              <a:rPr lang="ko-KR" altLang="en-US" sz="1100" dirty="0"/>
              <a:t>&gt; </a:t>
            </a:r>
            <a:r>
              <a:rPr lang="ko-KR" altLang="en-US" sz="1100" dirty="0" err="1"/>
              <a:t>Melee</a:t>
            </a:r>
            <a:endParaRPr lang="ko-KR" altLang="en-US" sz="1100" dirty="0"/>
          </a:p>
          <a:p>
            <a:r>
              <a:rPr lang="ko-KR" altLang="en-US" sz="1100" dirty="0"/>
              <a:t>&gt; </a:t>
            </a:r>
            <a:r>
              <a:rPr lang="ko-KR" altLang="en-US" sz="1100" dirty="0" err="1"/>
              <a:t>Non-lethal</a:t>
            </a:r>
            <a:r>
              <a:rPr lang="ko-KR" altLang="en-US" sz="1100" dirty="0"/>
              <a:t> </a:t>
            </a:r>
            <a:r>
              <a:rPr lang="ko-KR" altLang="en-US" sz="1100" dirty="0" err="1"/>
              <a:t>firearms</a:t>
            </a:r>
            <a:endParaRPr lang="en-US" altLang="ko-KR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505AC1-2749-1C96-25EF-DB063D9D85CA}"/>
              </a:ext>
            </a:extLst>
          </p:cNvPr>
          <p:cNvSpPr txBox="1"/>
          <p:nvPr/>
        </p:nvSpPr>
        <p:spPr>
          <a:xfrm>
            <a:off x="431800" y="2080512"/>
            <a:ext cx="1102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Menu</a:t>
            </a:r>
            <a:r>
              <a:rPr lang="ko-KR" altLang="en-US" dirty="0"/>
              <a:t> 구성도는 대충 다음과 같음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8879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E9D6FB-90D9-0EA2-01D2-512649D6F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 2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0FCF3AD-FF73-FABF-4470-F2B640655445}"/>
              </a:ext>
            </a:extLst>
          </p:cNvPr>
          <p:cNvSpPr>
            <a:spLocks noGrp="1"/>
          </p:cNvSpPr>
          <p:nvPr/>
        </p:nvSpPr>
        <p:spPr>
          <a:xfrm>
            <a:off x="890649" y="214153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Task1</a:t>
            </a:r>
            <a:r>
              <a:rPr lang="ko-KR" altLang="en-US" dirty="0"/>
              <a:t>을 하면 크게 </a:t>
            </a:r>
            <a:r>
              <a:rPr lang="en-US" altLang="ko-KR" dirty="0"/>
              <a:t>5</a:t>
            </a:r>
            <a:r>
              <a:rPr lang="ko-KR" altLang="en-US" dirty="0"/>
              <a:t>가지로 나뉠</a:t>
            </a:r>
            <a:r>
              <a:rPr lang="en-US" altLang="ko-KR" dirty="0"/>
              <a:t> </a:t>
            </a:r>
            <a:r>
              <a:rPr lang="ko-KR" altLang="en-US" dirty="0"/>
              <a:t>수 있음</a:t>
            </a:r>
            <a:endParaRPr lang="en-US" altLang="ko-KR" dirty="0"/>
          </a:p>
          <a:p>
            <a:r>
              <a:rPr lang="en-US" altLang="ko-KR" dirty="0"/>
              <a:t>Product</a:t>
            </a:r>
            <a:r>
              <a:rPr lang="ko-KR" altLang="en-US" dirty="0"/>
              <a:t> </a:t>
            </a:r>
            <a:r>
              <a:rPr lang="en-US" altLang="ko-KR" dirty="0"/>
              <a:t>/ Vendor / Search / </a:t>
            </a:r>
            <a:r>
              <a:rPr lang="en-US" altLang="ko-KR" dirty="0" err="1"/>
              <a:t>Userfeedbacks</a:t>
            </a:r>
            <a:r>
              <a:rPr lang="en-US" altLang="ko-KR" dirty="0"/>
              <a:t> / </a:t>
            </a:r>
            <a:r>
              <a:rPr lang="en-US" altLang="ko-KR" dirty="0" err="1"/>
              <a:t>etc</a:t>
            </a:r>
            <a:endParaRPr lang="en-US" altLang="ko-KR" dirty="0"/>
          </a:p>
          <a:p>
            <a:pPr lvl="1"/>
            <a:r>
              <a:rPr lang="en-US" altLang="ko-KR" dirty="0"/>
              <a:t>Search(</a:t>
            </a:r>
            <a:r>
              <a:rPr lang="ko-KR" altLang="en-US" dirty="0"/>
              <a:t>기능</a:t>
            </a:r>
            <a:r>
              <a:rPr lang="en-US" altLang="ko-KR" dirty="0"/>
              <a:t>)</a:t>
            </a:r>
            <a:r>
              <a:rPr lang="ko-KR" altLang="en-US" dirty="0"/>
              <a:t>는</a:t>
            </a:r>
            <a:r>
              <a:rPr lang="en-US" altLang="ko-KR" dirty="0"/>
              <a:t> 2014-01-16</a:t>
            </a:r>
            <a:r>
              <a:rPr lang="ko-KR" altLang="en-US" dirty="0"/>
              <a:t>까진 없다가 </a:t>
            </a:r>
            <a:r>
              <a:rPr lang="en-US" altLang="ko-KR" dirty="0"/>
              <a:t>2014-01-26</a:t>
            </a:r>
            <a:r>
              <a:rPr lang="ko-KR" altLang="en-US" dirty="0"/>
              <a:t>부터 생김</a:t>
            </a:r>
            <a:endParaRPr lang="en-US" altLang="ko-KR" strike="sngStrike" dirty="0"/>
          </a:p>
          <a:p>
            <a:pPr lvl="2"/>
            <a:r>
              <a:rPr lang="en-US" altLang="ko-KR" dirty="0"/>
              <a:t>p</a:t>
            </a:r>
            <a:r>
              <a:rPr lang="ko-KR" altLang="en-US" dirty="0"/>
              <a:t>에만 있고 </a:t>
            </a:r>
            <a:r>
              <a:rPr lang="en-US" altLang="ko-KR" dirty="0"/>
              <a:t>vendor</a:t>
            </a:r>
            <a:r>
              <a:rPr lang="ko-KR" altLang="en-US" dirty="0"/>
              <a:t>에는 </a:t>
            </a:r>
            <a:r>
              <a:rPr lang="en-US" altLang="ko-KR" dirty="0"/>
              <a:t>x</a:t>
            </a:r>
          </a:p>
          <a:p>
            <a:pPr lvl="2"/>
            <a:r>
              <a:rPr lang="en-US" altLang="ko-KR" dirty="0"/>
              <a:t>Search</a:t>
            </a:r>
            <a:r>
              <a:rPr lang="ko-KR" altLang="en-US" dirty="0"/>
              <a:t>라는 폴더는 따로 없는듯</a:t>
            </a:r>
            <a:r>
              <a:rPr lang="en-US" altLang="ko-KR" dirty="0"/>
              <a:t>…?</a:t>
            </a:r>
          </a:p>
          <a:p>
            <a:r>
              <a:rPr lang="ko-KR" altLang="en-US" dirty="0"/>
              <a:t>이 중 </a:t>
            </a:r>
            <a:r>
              <a:rPr lang="en-US" altLang="ko-KR" dirty="0"/>
              <a:t>Product / Vendor / </a:t>
            </a:r>
            <a:r>
              <a:rPr lang="en-US" altLang="ko-KR" dirty="0" err="1"/>
              <a:t>Userfeedbacks</a:t>
            </a:r>
            <a:r>
              <a:rPr lang="en-US" altLang="ko-KR" dirty="0"/>
              <a:t> </a:t>
            </a:r>
            <a:r>
              <a:rPr lang="ko-KR" altLang="en-US" dirty="0"/>
              <a:t>만 중요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개에 대해서 다음 슬라이드 적용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43810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4DFE16C-96D0-2568-5632-14746AC39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661" y="1279776"/>
            <a:ext cx="11469210" cy="555847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DE9D6FB-90D9-0EA2-01D2-512649D6F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 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1A1E6F-D3E7-DA71-FA90-3369616CDE8A}"/>
              </a:ext>
            </a:extLst>
          </p:cNvPr>
          <p:cNvSpPr/>
          <p:nvPr/>
        </p:nvSpPr>
        <p:spPr>
          <a:xfrm>
            <a:off x="546780" y="4238271"/>
            <a:ext cx="4540125" cy="2663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80E1B55-E324-1C6A-DC92-2C802D47B918}"/>
              </a:ext>
            </a:extLst>
          </p:cNvPr>
          <p:cNvCxnSpPr>
            <a:cxnSpLocks/>
          </p:cNvCxnSpPr>
          <p:nvPr/>
        </p:nvCxnSpPr>
        <p:spPr>
          <a:xfrm>
            <a:off x="5080461" y="4368398"/>
            <a:ext cx="3948129" cy="1362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8AF5D7-BF04-D849-42F4-88A7B65F10F0}"/>
              </a:ext>
            </a:extLst>
          </p:cNvPr>
          <p:cNvSpPr/>
          <p:nvPr/>
        </p:nvSpPr>
        <p:spPr>
          <a:xfrm>
            <a:off x="8786949" y="2725387"/>
            <a:ext cx="1901766" cy="8926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A26BB2C-FF12-CCF7-3A90-0E61CC765C20}"/>
              </a:ext>
            </a:extLst>
          </p:cNvPr>
          <p:cNvSpPr/>
          <p:nvPr/>
        </p:nvSpPr>
        <p:spPr>
          <a:xfrm>
            <a:off x="8972417" y="4451638"/>
            <a:ext cx="2165846" cy="111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15AC6A9-EAF7-ECC0-EDED-A11D595DEB53}"/>
              </a:ext>
            </a:extLst>
          </p:cNvPr>
          <p:cNvSpPr/>
          <p:nvPr/>
        </p:nvSpPr>
        <p:spPr>
          <a:xfrm>
            <a:off x="5724267" y="4689499"/>
            <a:ext cx="371733" cy="1644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E4F158E-414F-3514-1A79-A599E28FFB0E}"/>
              </a:ext>
            </a:extLst>
          </p:cNvPr>
          <p:cNvCxnSpPr>
            <a:cxnSpLocks/>
            <a:stCxn id="15" idx="3"/>
            <a:endCxn id="24" idx="1"/>
          </p:cNvCxnSpPr>
          <p:nvPr/>
        </p:nvCxnSpPr>
        <p:spPr>
          <a:xfrm>
            <a:off x="6096000" y="4771738"/>
            <a:ext cx="2932590" cy="822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BEF6095-3651-085E-DB1B-F996EC41DD08}"/>
              </a:ext>
            </a:extLst>
          </p:cNvPr>
          <p:cNvSpPr/>
          <p:nvPr/>
        </p:nvSpPr>
        <p:spPr>
          <a:xfrm>
            <a:off x="9028590" y="4775903"/>
            <a:ext cx="2730994" cy="1561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3E237F6-03D0-6D5C-930C-264F6B52A0C6}"/>
              </a:ext>
            </a:extLst>
          </p:cNvPr>
          <p:cNvCxnSpPr>
            <a:cxnSpLocks/>
          </p:cNvCxnSpPr>
          <p:nvPr/>
        </p:nvCxnSpPr>
        <p:spPr>
          <a:xfrm>
            <a:off x="838200" y="1769888"/>
            <a:ext cx="8125339" cy="11863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E2782D5-E1A6-6E98-1D84-F7225E20B593}"/>
              </a:ext>
            </a:extLst>
          </p:cNvPr>
          <p:cNvSpPr txBox="1"/>
          <p:nvPr/>
        </p:nvSpPr>
        <p:spPr>
          <a:xfrm>
            <a:off x="3053080" y="910444"/>
            <a:ext cx="1102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 product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F2702F4-627B-FCC1-6EEC-56CA3D56E40B}"/>
              </a:ext>
            </a:extLst>
          </p:cNvPr>
          <p:cNvSpPr/>
          <p:nvPr/>
        </p:nvSpPr>
        <p:spPr>
          <a:xfrm>
            <a:off x="466467" y="1697708"/>
            <a:ext cx="371734" cy="1222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C91868-D11F-2900-8A9F-3D65069D2B3A}"/>
              </a:ext>
            </a:extLst>
          </p:cNvPr>
          <p:cNvSpPr/>
          <p:nvPr/>
        </p:nvSpPr>
        <p:spPr>
          <a:xfrm>
            <a:off x="466467" y="1942944"/>
            <a:ext cx="371733" cy="134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736C3EF-92EB-1988-0E41-D637029F66D0}"/>
              </a:ext>
            </a:extLst>
          </p:cNvPr>
          <p:cNvCxnSpPr>
            <a:cxnSpLocks/>
          </p:cNvCxnSpPr>
          <p:nvPr/>
        </p:nvCxnSpPr>
        <p:spPr>
          <a:xfrm>
            <a:off x="838199" y="2028891"/>
            <a:ext cx="8088285" cy="13330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718C305-1B93-DCB3-6768-ED7E2D665170}"/>
              </a:ext>
            </a:extLst>
          </p:cNvPr>
          <p:cNvSpPr txBox="1"/>
          <p:nvPr/>
        </p:nvSpPr>
        <p:spPr>
          <a:xfrm>
            <a:off x="6077317" y="4514209"/>
            <a:ext cx="36605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i="1" dirty="0" err="1"/>
              <a:t>img</a:t>
            </a:r>
            <a:endParaRPr lang="ko-KR" altLang="en-US" sz="1200" i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1937BE-EC03-5E60-A2B3-6E45B67A7EC3}"/>
              </a:ext>
            </a:extLst>
          </p:cNvPr>
          <p:cNvSpPr txBox="1"/>
          <p:nvPr/>
        </p:nvSpPr>
        <p:spPr>
          <a:xfrm>
            <a:off x="838197" y="1593271"/>
            <a:ext cx="36605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i="1" dirty="0"/>
              <a:t>Category 1</a:t>
            </a:r>
            <a:endParaRPr lang="ko-KR" altLang="en-US" sz="1200" i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328896-3DEA-B048-FA07-725A6C5DEDB5}"/>
              </a:ext>
            </a:extLst>
          </p:cNvPr>
          <p:cNvSpPr txBox="1"/>
          <p:nvPr/>
        </p:nvSpPr>
        <p:spPr>
          <a:xfrm>
            <a:off x="4079875" y="3973855"/>
            <a:ext cx="36605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i="1" dirty="0" err="1"/>
              <a:t>product_name</a:t>
            </a:r>
            <a:endParaRPr lang="ko-KR" altLang="en-US" sz="1200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B61D81-4493-A949-52C3-8D2CE5ED3157}"/>
              </a:ext>
            </a:extLst>
          </p:cNvPr>
          <p:cNvSpPr txBox="1"/>
          <p:nvPr/>
        </p:nvSpPr>
        <p:spPr>
          <a:xfrm>
            <a:off x="838198" y="1841527"/>
            <a:ext cx="36605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i="1" dirty="0"/>
              <a:t>Category 2</a:t>
            </a:r>
            <a:endParaRPr lang="ko-KR" alt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4290545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BA3DBA62-D4A5-B7E8-9E13-3FC80CAB4480}"/>
              </a:ext>
            </a:extLst>
          </p:cNvPr>
          <p:cNvSpPr txBox="1"/>
          <p:nvPr/>
        </p:nvSpPr>
        <p:spPr>
          <a:xfrm>
            <a:off x="0" y="5450805"/>
            <a:ext cx="36605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i="1" dirty="0"/>
              <a:t>Vendor</a:t>
            </a:r>
          </a:p>
          <a:p>
            <a:r>
              <a:rPr lang="en-US" altLang="ko-KR" sz="1200" i="1" dirty="0"/>
              <a:t>name</a:t>
            </a:r>
            <a:endParaRPr lang="ko-KR" altLang="en-US" sz="1200" i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9DD15C5-5F7D-E135-ABD3-895035A16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50" y="1314198"/>
            <a:ext cx="11137900" cy="538744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DE9D6FB-90D9-0EA2-01D2-512649D6F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 2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80E1B55-E324-1C6A-DC92-2C802D47B918}"/>
              </a:ext>
            </a:extLst>
          </p:cNvPr>
          <p:cNvCxnSpPr>
            <a:cxnSpLocks/>
          </p:cNvCxnSpPr>
          <p:nvPr/>
        </p:nvCxnSpPr>
        <p:spPr>
          <a:xfrm flipV="1">
            <a:off x="4834876" y="2772546"/>
            <a:ext cx="3907442" cy="20661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8AF5D7-BF04-D849-42F4-88A7B65F10F0}"/>
              </a:ext>
            </a:extLst>
          </p:cNvPr>
          <p:cNvSpPr/>
          <p:nvPr/>
        </p:nvSpPr>
        <p:spPr>
          <a:xfrm>
            <a:off x="8762512" y="2647855"/>
            <a:ext cx="1733005" cy="1246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A26BB2C-FF12-CCF7-3A90-0E61CC765C20}"/>
              </a:ext>
            </a:extLst>
          </p:cNvPr>
          <p:cNvSpPr/>
          <p:nvPr/>
        </p:nvSpPr>
        <p:spPr>
          <a:xfrm>
            <a:off x="8786949" y="3627355"/>
            <a:ext cx="2351314" cy="1246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15AC6A9-EAF7-ECC0-EDED-A11D595DEB53}"/>
              </a:ext>
            </a:extLst>
          </p:cNvPr>
          <p:cNvSpPr/>
          <p:nvPr/>
        </p:nvSpPr>
        <p:spPr>
          <a:xfrm>
            <a:off x="682004" y="5548391"/>
            <a:ext cx="371733" cy="1644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E4F158E-414F-3514-1A79-A599E28FFB0E}"/>
              </a:ext>
            </a:extLst>
          </p:cNvPr>
          <p:cNvCxnSpPr>
            <a:cxnSpLocks/>
          </p:cNvCxnSpPr>
          <p:nvPr/>
        </p:nvCxnSpPr>
        <p:spPr>
          <a:xfrm flipV="1">
            <a:off x="1053737" y="3659090"/>
            <a:ext cx="7733212" cy="18847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5DAC63F-5F81-F742-E7A4-21083D197D9D}"/>
              </a:ext>
            </a:extLst>
          </p:cNvPr>
          <p:cNvSpPr/>
          <p:nvPr/>
        </p:nvSpPr>
        <p:spPr>
          <a:xfrm>
            <a:off x="8799921" y="3752046"/>
            <a:ext cx="1336856" cy="4053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1439AC7-95B8-91D2-E11C-C88043BBD767}"/>
              </a:ext>
            </a:extLst>
          </p:cNvPr>
          <p:cNvSpPr/>
          <p:nvPr/>
        </p:nvSpPr>
        <p:spPr>
          <a:xfrm>
            <a:off x="8786950" y="4157382"/>
            <a:ext cx="1336856" cy="6945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BEF6095-3651-085E-DB1B-F996EC41DD08}"/>
              </a:ext>
            </a:extLst>
          </p:cNvPr>
          <p:cNvSpPr/>
          <p:nvPr/>
        </p:nvSpPr>
        <p:spPr>
          <a:xfrm>
            <a:off x="8765041" y="4861240"/>
            <a:ext cx="2033588" cy="728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3E237F6-03D0-6D5C-930C-264F6B52A0C6}"/>
              </a:ext>
            </a:extLst>
          </p:cNvPr>
          <p:cNvCxnSpPr>
            <a:cxnSpLocks/>
          </p:cNvCxnSpPr>
          <p:nvPr/>
        </p:nvCxnSpPr>
        <p:spPr>
          <a:xfrm flipV="1">
            <a:off x="1425470" y="4897686"/>
            <a:ext cx="7276252" cy="10679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09CAEA9-D77A-563B-DF33-DB48A6A3A61B}"/>
              </a:ext>
            </a:extLst>
          </p:cNvPr>
          <p:cNvSpPr/>
          <p:nvPr/>
        </p:nvSpPr>
        <p:spPr>
          <a:xfrm>
            <a:off x="682003" y="5896997"/>
            <a:ext cx="743467" cy="1742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88FE94-EAED-1541-8763-8BF7E57FDB63}"/>
              </a:ext>
            </a:extLst>
          </p:cNvPr>
          <p:cNvSpPr txBox="1"/>
          <p:nvPr/>
        </p:nvSpPr>
        <p:spPr>
          <a:xfrm>
            <a:off x="3053080" y="910444"/>
            <a:ext cx="1102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 product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A7F5840-0544-41E8-BE33-C79011962D7A}"/>
              </a:ext>
            </a:extLst>
          </p:cNvPr>
          <p:cNvSpPr txBox="1"/>
          <p:nvPr/>
        </p:nvSpPr>
        <p:spPr>
          <a:xfrm>
            <a:off x="1362151" y="5895059"/>
            <a:ext cx="36605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i="1" dirty="0"/>
              <a:t>value</a:t>
            </a:r>
            <a:endParaRPr lang="ko-KR" altLang="en-US" sz="1200" i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FC178-8DA5-CE68-8BB5-4D301008DE63}"/>
              </a:ext>
            </a:extLst>
          </p:cNvPr>
          <p:cNvSpPr txBox="1"/>
          <p:nvPr/>
        </p:nvSpPr>
        <p:spPr>
          <a:xfrm>
            <a:off x="10329764" y="3344351"/>
            <a:ext cx="37984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i="1" dirty="0" err="1">
                <a:solidFill>
                  <a:schemeClr val="bg1"/>
                </a:solidFill>
              </a:rPr>
              <a:t>Vendor_name</a:t>
            </a:r>
            <a:endParaRPr lang="ko-KR" altLang="en-US" sz="1200" i="1" dirty="0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697CD13-23A9-DF19-5F2A-C331123BFAB2}"/>
              </a:ext>
            </a:extLst>
          </p:cNvPr>
          <p:cNvSpPr/>
          <p:nvPr/>
        </p:nvSpPr>
        <p:spPr>
          <a:xfrm>
            <a:off x="560944" y="1305269"/>
            <a:ext cx="371734" cy="1222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442560B-5FB5-45E1-8AA5-C52CB8B28275}"/>
              </a:ext>
            </a:extLst>
          </p:cNvPr>
          <p:cNvSpPr/>
          <p:nvPr/>
        </p:nvSpPr>
        <p:spPr>
          <a:xfrm>
            <a:off x="560944" y="1780679"/>
            <a:ext cx="371733" cy="134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51398E-790C-4B84-E483-EFE9D6E3E65F}"/>
              </a:ext>
            </a:extLst>
          </p:cNvPr>
          <p:cNvSpPr txBox="1"/>
          <p:nvPr/>
        </p:nvSpPr>
        <p:spPr>
          <a:xfrm>
            <a:off x="932673" y="1244167"/>
            <a:ext cx="36605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i="1" dirty="0"/>
              <a:t>Category 1</a:t>
            </a:r>
            <a:endParaRPr lang="ko-KR" altLang="en-US" sz="12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79197-A707-313A-AF41-DBFB3A412CB9}"/>
              </a:ext>
            </a:extLst>
          </p:cNvPr>
          <p:cNvSpPr txBox="1"/>
          <p:nvPr/>
        </p:nvSpPr>
        <p:spPr>
          <a:xfrm>
            <a:off x="932675" y="1679262"/>
            <a:ext cx="36605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i="1" dirty="0"/>
              <a:t>Category 3</a:t>
            </a:r>
            <a:endParaRPr lang="ko-KR" altLang="en-US" sz="1200" i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9A8FB00-B4AD-7392-9F8A-17E02411B541}"/>
              </a:ext>
            </a:extLst>
          </p:cNvPr>
          <p:cNvSpPr/>
          <p:nvPr/>
        </p:nvSpPr>
        <p:spPr>
          <a:xfrm>
            <a:off x="560941" y="1552175"/>
            <a:ext cx="371733" cy="134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B6B284-F416-155D-E474-EF50D84D9B4B}"/>
              </a:ext>
            </a:extLst>
          </p:cNvPr>
          <p:cNvSpPr txBox="1"/>
          <p:nvPr/>
        </p:nvSpPr>
        <p:spPr>
          <a:xfrm>
            <a:off x="932672" y="1468086"/>
            <a:ext cx="36605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i="1" dirty="0"/>
              <a:t>Category 2</a:t>
            </a:r>
            <a:endParaRPr lang="ko-KR" altLang="en-US" sz="1200" i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5D07DC-3E7D-9E4A-FA9C-9B37E16945E2}"/>
              </a:ext>
            </a:extLst>
          </p:cNvPr>
          <p:cNvSpPr/>
          <p:nvPr/>
        </p:nvSpPr>
        <p:spPr>
          <a:xfrm>
            <a:off x="649347" y="4798093"/>
            <a:ext cx="4185529" cy="13739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3D1FB8-33C7-B793-B5D9-B41E4DD9C493}"/>
              </a:ext>
            </a:extLst>
          </p:cNvPr>
          <p:cNvSpPr txBox="1"/>
          <p:nvPr/>
        </p:nvSpPr>
        <p:spPr>
          <a:xfrm>
            <a:off x="1592650" y="4532520"/>
            <a:ext cx="151951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i="1" dirty="0"/>
              <a:t>Context </a:t>
            </a:r>
            <a:endParaRPr lang="ko-KR" alt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474246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E9D6FB-90D9-0EA2-01D2-512649D6F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 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2782D5-E1A6-6E98-1D84-F7225E20B593}"/>
              </a:ext>
            </a:extLst>
          </p:cNvPr>
          <p:cNvSpPr txBox="1"/>
          <p:nvPr/>
        </p:nvSpPr>
        <p:spPr>
          <a:xfrm>
            <a:off x="3053080" y="910444"/>
            <a:ext cx="1102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 product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DA4B29-1299-5131-79C6-5B588218CFCB}"/>
              </a:ext>
            </a:extLst>
          </p:cNvPr>
          <p:cNvSpPr txBox="1"/>
          <p:nvPr/>
        </p:nvSpPr>
        <p:spPr>
          <a:xfrm>
            <a:off x="584199" y="1866675"/>
            <a:ext cx="1210543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태그 정리</a:t>
            </a:r>
            <a:r>
              <a:rPr lang="en-US" altLang="ko-KR" dirty="0"/>
              <a:t>] - &lt;div</a:t>
            </a:r>
            <a:r>
              <a:rPr lang="ko-KR" altLang="en-US" dirty="0"/>
              <a:t> </a:t>
            </a:r>
            <a:r>
              <a:rPr lang="en-US" altLang="ko-KR" dirty="0"/>
              <a:t>id=“single-product”&gt; … &lt;/div&gt;</a:t>
            </a:r>
          </a:p>
          <a:p>
            <a:endParaRPr lang="en-US" altLang="ko-KR" dirty="0"/>
          </a:p>
          <a:p>
            <a:r>
              <a:rPr lang="en-US" altLang="ko-KR" dirty="0"/>
              <a:t>1. File Name </a:t>
            </a:r>
          </a:p>
          <a:p>
            <a:r>
              <a:rPr lang="en-US" altLang="ko-KR" dirty="0"/>
              <a:t>2. Product Name – &lt;h1&gt; or just “title”</a:t>
            </a:r>
          </a:p>
          <a:p>
            <a:r>
              <a:rPr lang="en-US" altLang="ko-KR" dirty="0"/>
              <a:t>3. Vendor Name – &lt;a class=“gen-user-link”&gt;</a:t>
            </a:r>
          </a:p>
          <a:p>
            <a:r>
              <a:rPr lang="en-US" altLang="ko-KR" dirty="0"/>
              <a:t>4. </a:t>
            </a:r>
            <a:r>
              <a:rPr lang="en-US" altLang="ko-KR" dirty="0" err="1"/>
              <a:t>Img</a:t>
            </a:r>
            <a:r>
              <a:rPr lang="en-US" altLang="ko-KR" dirty="0"/>
              <a:t> </a:t>
            </a:r>
            <a:r>
              <a:rPr lang="en-US" altLang="ko-KR" dirty="0" err="1"/>
              <a:t>src</a:t>
            </a:r>
            <a:r>
              <a:rPr lang="en-US" altLang="ko-KR" dirty="0"/>
              <a:t> – &lt;</a:t>
            </a:r>
            <a:r>
              <a:rPr lang="en-US" altLang="ko-KR" dirty="0" err="1"/>
              <a:t>img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5. Value - &lt;div class=“product-page-price”&gt; : *BTC </a:t>
            </a:r>
            <a:r>
              <a:rPr lang="ko-KR" altLang="en-US" dirty="0"/>
              <a:t>단위</a:t>
            </a:r>
            <a:endParaRPr lang="en-US" altLang="ko-KR" dirty="0"/>
          </a:p>
          <a:p>
            <a:r>
              <a:rPr lang="en-US" altLang="ko-KR" dirty="0"/>
              <a:t>6. Context – &lt;div id=“single-product”&gt;</a:t>
            </a:r>
          </a:p>
          <a:p>
            <a:r>
              <a:rPr lang="en-US" altLang="ko-KR" dirty="0"/>
              <a:t>7. Category – &lt;div id=“top-navigation”&gt; </a:t>
            </a:r>
            <a:r>
              <a:rPr lang="ko-KR" altLang="en-US" dirty="0"/>
              <a:t>안에 </a:t>
            </a:r>
            <a:r>
              <a:rPr lang="en-US" altLang="ko-KR" dirty="0"/>
              <a:t>&lt;div class=“</a:t>
            </a:r>
            <a:r>
              <a:rPr lang="en-US" altLang="ko-KR" dirty="0" err="1"/>
              <a:t>topnav</a:t>
            </a:r>
            <a:r>
              <a:rPr lang="en-US" altLang="ko-KR" dirty="0"/>
              <a:t>-element”&gt;</a:t>
            </a:r>
            <a:r>
              <a:rPr lang="ko-KR" altLang="en-US" dirty="0"/>
              <a:t>마다 </a:t>
            </a:r>
            <a:r>
              <a:rPr lang="en-US" altLang="ko-KR" dirty="0"/>
              <a:t>Category 1, 2, 3 (</a:t>
            </a:r>
            <a:r>
              <a:rPr lang="ko-KR" altLang="en-US" u="sng" dirty="0"/>
              <a:t>최대 </a:t>
            </a:r>
            <a:r>
              <a:rPr lang="en-US" altLang="ko-KR" u="sng" dirty="0"/>
              <a:t>3</a:t>
            </a:r>
            <a:r>
              <a:rPr lang="ko-KR" altLang="en-US" u="sng" dirty="0"/>
              <a:t>개</a:t>
            </a:r>
            <a:r>
              <a:rPr lang="en-US" altLang="ko-KR" u="sng" dirty="0"/>
              <a:t>)</a:t>
            </a:r>
          </a:p>
          <a:p>
            <a:r>
              <a:rPr lang="en-US" altLang="ko-KR" dirty="0"/>
              <a:t>8. From -</a:t>
            </a:r>
            <a:r>
              <a:rPr lang="ko-KR" altLang="en-US" dirty="0"/>
              <a:t> </a:t>
            </a:r>
            <a:r>
              <a:rPr lang="en-US" altLang="ko-KR" dirty="0"/>
              <a:t>&lt;div</a:t>
            </a:r>
            <a:r>
              <a:rPr lang="ko-KR" altLang="en-US" dirty="0"/>
              <a:t> </a:t>
            </a:r>
            <a:r>
              <a:rPr lang="en-US" altLang="ko-KR" dirty="0"/>
              <a:t>class=“product-page-ships”&gt; : from </a:t>
            </a:r>
            <a:r>
              <a:rPr lang="ko-KR" altLang="en-US" dirty="0"/>
              <a:t>이랑 </a:t>
            </a:r>
            <a:r>
              <a:rPr lang="en-US" altLang="ko-KR" dirty="0"/>
              <a:t>to</a:t>
            </a:r>
            <a:r>
              <a:rPr lang="ko-KR" altLang="en-US" dirty="0"/>
              <a:t>로 나누기 </a:t>
            </a:r>
            <a:r>
              <a:rPr lang="en-US" altLang="ko-KR" dirty="0"/>
              <a:t>(to</a:t>
            </a:r>
            <a:r>
              <a:rPr lang="ko-KR" altLang="en-US" dirty="0"/>
              <a:t>가 없는 경우 많음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9. To - &lt;div</a:t>
            </a:r>
            <a:r>
              <a:rPr lang="ko-KR" altLang="en-US" dirty="0"/>
              <a:t> </a:t>
            </a:r>
            <a:r>
              <a:rPr lang="en-US" altLang="ko-KR" dirty="0"/>
              <a:t>class=“product-page-ships”&gt;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5D6363-B7AD-B807-EBFD-96B0C54D3454}"/>
              </a:ext>
            </a:extLst>
          </p:cNvPr>
          <p:cNvSpPr txBox="1"/>
          <p:nvPr/>
        </p:nvSpPr>
        <p:spPr>
          <a:xfrm>
            <a:off x="695193" y="5762890"/>
            <a:ext cx="1102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=&gt; </a:t>
            </a:r>
            <a:r>
              <a:rPr lang="ko-KR" altLang="en-US" dirty="0"/>
              <a:t>총</a:t>
            </a:r>
            <a:r>
              <a:rPr lang="en-US" altLang="ko-KR" dirty="0"/>
              <a:t> feature</a:t>
            </a:r>
            <a:r>
              <a:rPr lang="ko-KR" altLang="en-US" dirty="0"/>
              <a:t> </a:t>
            </a:r>
            <a:r>
              <a:rPr lang="en-US" altLang="ko-KR" dirty="0"/>
              <a:t>9</a:t>
            </a:r>
            <a:r>
              <a:rPr lang="ko-KR" altLang="en-US" dirty="0"/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468472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CD29019A-2DAC-062E-10D7-3CCD5C4E74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97"/>
          <a:stretch/>
        </p:blipFill>
        <p:spPr>
          <a:xfrm>
            <a:off x="750499" y="1333697"/>
            <a:ext cx="11374119" cy="553293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DE9D6FB-90D9-0EA2-01D2-512649D6F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 2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8AF5D7-BF04-D849-42F4-88A7B65F10F0}"/>
              </a:ext>
            </a:extLst>
          </p:cNvPr>
          <p:cNvSpPr/>
          <p:nvPr/>
        </p:nvSpPr>
        <p:spPr>
          <a:xfrm>
            <a:off x="9609826" y="3369191"/>
            <a:ext cx="1147314" cy="1183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2782D5-E1A6-6E98-1D84-F7225E20B593}"/>
              </a:ext>
            </a:extLst>
          </p:cNvPr>
          <p:cNvSpPr txBox="1"/>
          <p:nvPr/>
        </p:nvSpPr>
        <p:spPr>
          <a:xfrm>
            <a:off x="3053080" y="910444"/>
            <a:ext cx="1102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 vendor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C91868-D11F-2900-8A9F-3D65069D2B3A}"/>
              </a:ext>
            </a:extLst>
          </p:cNvPr>
          <p:cNvSpPr/>
          <p:nvPr/>
        </p:nvSpPr>
        <p:spPr>
          <a:xfrm>
            <a:off x="880535" y="1988238"/>
            <a:ext cx="371733" cy="134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736C3EF-92EB-1988-0E41-D637029F66D0}"/>
              </a:ext>
            </a:extLst>
          </p:cNvPr>
          <p:cNvCxnSpPr>
            <a:cxnSpLocks/>
          </p:cNvCxnSpPr>
          <p:nvPr/>
        </p:nvCxnSpPr>
        <p:spPr>
          <a:xfrm>
            <a:off x="1252267" y="2028824"/>
            <a:ext cx="8357559" cy="13508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FB61D81-4493-A949-52C3-8D2CE5ED3157}"/>
              </a:ext>
            </a:extLst>
          </p:cNvPr>
          <p:cNvSpPr txBox="1"/>
          <p:nvPr/>
        </p:nvSpPr>
        <p:spPr>
          <a:xfrm>
            <a:off x="-72626" y="1931077"/>
            <a:ext cx="366051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i="1" dirty="0" err="1"/>
              <a:t>Vendor_name</a:t>
            </a:r>
            <a:endParaRPr lang="ko-KR" altLang="en-US" sz="1050" i="1" dirty="0"/>
          </a:p>
        </p:txBody>
      </p:sp>
    </p:spTree>
    <p:extLst>
      <p:ext uri="{BB962C8B-B14F-4D97-AF65-F5344CB8AC3E}">
        <p14:creationId xmlns:p14="http://schemas.microsoft.com/office/powerpoint/2010/main" val="2492760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CD29019A-2DAC-062E-10D7-3CCD5C4E74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97"/>
          <a:stretch/>
        </p:blipFill>
        <p:spPr>
          <a:xfrm>
            <a:off x="750499" y="1333697"/>
            <a:ext cx="11374119" cy="553293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DE9D6FB-90D9-0EA2-01D2-512649D6F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 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2782D5-E1A6-6E98-1D84-F7225E20B593}"/>
              </a:ext>
            </a:extLst>
          </p:cNvPr>
          <p:cNvSpPr txBox="1"/>
          <p:nvPr/>
        </p:nvSpPr>
        <p:spPr>
          <a:xfrm>
            <a:off x="3053080" y="910444"/>
            <a:ext cx="1102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 vendor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F2702F4-627B-FCC1-6EEC-56CA3D56E40B}"/>
              </a:ext>
            </a:extLst>
          </p:cNvPr>
          <p:cNvSpPr/>
          <p:nvPr/>
        </p:nvSpPr>
        <p:spPr>
          <a:xfrm>
            <a:off x="1640058" y="1992701"/>
            <a:ext cx="404402" cy="1411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1937BE-EC03-5E60-A2B3-6E45B67A7EC3}"/>
              </a:ext>
            </a:extLst>
          </p:cNvPr>
          <p:cNvSpPr txBox="1"/>
          <p:nvPr/>
        </p:nvSpPr>
        <p:spPr>
          <a:xfrm>
            <a:off x="1265919" y="1764542"/>
            <a:ext cx="366051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i="1" dirty="0"/>
              <a:t>Rating</a:t>
            </a:r>
            <a:endParaRPr lang="ko-KR" altLang="en-US" sz="1050" i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ABBB64-6AD9-7267-C20B-48BF7331E91A}"/>
              </a:ext>
            </a:extLst>
          </p:cNvPr>
          <p:cNvSpPr/>
          <p:nvPr/>
        </p:nvSpPr>
        <p:spPr>
          <a:xfrm>
            <a:off x="1305014" y="1982081"/>
            <a:ext cx="335044" cy="1411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CAD0963-F40E-56F4-A6E6-AF371BA6CE93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2262996" y="2076448"/>
            <a:ext cx="7346829" cy="1562682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7CB465B-349D-4A56-DD18-A5AFB21350BD}"/>
              </a:ext>
            </a:extLst>
          </p:cNvPr>
          <p:cNvSpPr/>
          <p:nvPr/>
        </p:nvSpPr>
        <p:spPr>
          <a:xfrm>
            <a:off x="1305014" y="1947070"/>
            <a:ext cx="957981" cy="17611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4E632B0-9A9D-4628-5BDB-59E49FF803F4}"/>
              </a:ext>
            </a:extLst>
          </p:cNvPr>
          <p:cNvSpPr/>
          <p:nvPr/>
        </p:nvSpPr>
        <p:spPr>
          <a:xfrm>
            <a:off x="9609825" y="3487568"/>
            <a:ext cx="1500997" cy="30312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D5FEAE0-AC40-E843-4F1D-BFC65BC1D9A1}"/>
              </a:ext>
            </a:extLst>
          </p:cNvPr>
          <p:cNvSpPr/>
          <p:nvPr/>
        </p:nvSpPr>
        <p:spPr>
          <a:xfrm>
            <a:off x="9920696" y="3657255"/>
            <a:ext cx="294417" cy="1334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67FA526-31AB-29F4-5499-B92D1B081033}"/>
              </a:ext>
            </a:extLst>
          </p:cNvPr>
          <p:cNvSpPr/>
          <p:nvPr/>
        </p:nvSpPr>
        <p:spPr>
          <a:xfrm>
            <a:off x="10250256" y="3665502"/>
            <a:ext cx="292980" cy="1334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DDB309F-1415-F397-FE09-2A69E6603725}"/>
              </a:ext>
            </a:extLst>
          </p:cNvPr>
          <p:cNvSpPr txBox="1"/>
          <p:nvPr/>
        </p:nvSpPr>
        <p:spPr>
          <a:xfrm>
            <a:off x="1926757" y="1767865"/>
            <a:ext cx="366051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i="1" dirty="0" err="1"/>
              <a:t>Total_deals</a:t>
            </a:r>
            <a:endParaRPr lang="ko-KR" altLang="en-US" sz="1050" i="1" dirty="0"/>
          </a:p>
        </p:txBody>
      </p:sp>
    </p:spTree>
    <p:extLst>
      <p:ext uri="{BB962C8B-B14F-4D97-AF65-F5344CB8AC3E}">
        <p14:creationId xmlns:p14="http://schemas.microsoft.com/office/powerpoint/2010/main" val="1374971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CD29019A-2DAC-062E-10D7-3CCD5C4E74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97"/>
          <a:stretch/>
        </p:blipFill>
        <p:spPr>
          <a:xfrm>
            <a:off x="750499" y="1333697"/>
            <a:ext cx="11374119" cy="553293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DE9D6FB-90D9-0EA2-01D2-512649D6F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 2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3E237F6-03D0-6D5C-930C-264F6B52A0C6}"/>
              </a:ext>
            </a:extLst>
          </p:cNvPr>
          <p:cNvCxnSpPr>
            <a:cxnSpLocks/>
          </p:cNvCxnSpPr>
          <p:nvPr/>
        </p:nvCxnSpPr>
        <p:spPr>
          <a:xfrm>
            <a:off x="1784004" y="2266875"/>
            <a:ext cx="7825820" cy="17415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E2782D5-E1A6-6E98-1D84-F7225E20B593}"/>
              </a:ext>
            </a:extLst>
          </p:cNvPr>
          <p:cNvSpPr txBox="1"/>
          <p:nvPr/>
        </p:nvSpPr>
        <p:spPr>
          <a:xfrm>
            <a:off x="3053080" y="910444"/>
            <a:ext cx="1102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 vendor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0D48508-EB65-A661-6121-884355F31F68}"/>
              </a:ext>
            </a:extLst>
          </p:cNvPr>
          <p:cNvSpPr/>
          <p:nvPr/>
        </p:nvSpPr>
        <p:spPr>
          <a:xfrm>
            <a:off x="9609824" y="3893746"/>
            <a:ext cx="2449464" cy="4005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2C9FF41-A48B-9731-70BF-C3B6B6B32634}"/>
              </a:ext>
            </a:extLst>
          </p:cNvPr>
          <p:cNvSpPr/>
          <p:nvPr/>
        </p:nvSpPr>
        <p:spPr>
          <a:xfrm>
            <a:off x="10183483" y="3997193"/>
            <a:ext cx="642668" cy="822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469D602-377B-F34A-441D-E345AE448968}"/>
              </a:ext>
            </a:extLst>
          </p:cNvPr>
          <p:cNvSpPr/>
          <p:nvPr/>
        </p:nvSpPr>
        <p:spPr>
          <a:xfrm>
            <a:off x="895518" y="2157805"/>
            <a:ext cx="1459493" cy="121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D06BAB-64D4-83F0-795A-A2BB8FC7F2BD}"/>
              </a:ext>
            </a:extLst>
          </p:cNvPr>
          <p:cNvSpPr txBox="1"/>
          <p:nvPr/>
        </p:nvSpPr>
        <p:spPr>
          <a:xfrm>
            <a:off x="2435485" y="1900296"/>
            <a:ext cx="366051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i="1" dirty="0" err="1"/>
              <a:t>Register_date</a:t>
            </a:r>
            <a:endParaRPr lang="ko-KR" altLang="en-US" sz="1050" i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3F9D5F-7972-151E-5F4B-AA2237F36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6165" y="583750"/>
            <a:ext cx="3390361" cy="12907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E5F225-EC09-1028-7B27-D3C4F7299525}"/>
              </a:ext>
            </a:extLst>
          </p:cNvPr>
          <p:cNvSpPr txBox="1"/>
          <p:nvPr/>
        </p:nvSpPr>
        <p:spPr>
          <a:xfrm>
            <a:off x="5779737" y="429454"/>
            <a:ext cx="62795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accent6"/>
                </a:solidFill>
              </a:rPr>
              <a:t>몇몇 날짜에는 이런 식으로 공지가 뜨는데 </a:t>
            </a:r>
            <a:r>
              <a:rPr lang="en-US" altLang="ko-KR" sz="1200" dirty="0">
                <a:solidFill>
                  <a:schemeClr val="accent6"/>
                </a:solidFill>
              </a:rPr>
              <a:t>&lt;span&gt; </a:t>
            </a:r>
            <a:r>
              <a:rPr lang="ko-KR" altLang="en-US" sz="1200" dirty="0">
                <a:solidFill>
                  <a:schemeClr val="accent6"/>
                </a:solidFill>
              </a:rPr>
              <a:t>태그 안에 있어서 신경 안 써도 </a:t>
            </a:r>
            <a:r>
              <a:rPr lang="ko-KR" altLang="en-US" sz="1200" dirty="0" err="1">
                <a:solidFill>
                  <a:schemeClr val="accent6"/>
                </a:solidFill>
              </a:rPr>
              <a:t>될듯</a:t>
            </a:r>
            <a:endParaRPr lang="ko-KR" altLang="en-US" sz="1200" dirty="0">
              <a:solidFill>
                <a:schemeClr val="accent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36081B-E5E1-6B9D-E5DC-35AA4EDA59D7}"/>
              </a:ext>
            </a:extLst>
          </p:cNvPr>
          <p:cNvSpPr txBox="1"/>
          <p:nvPr/>
        </p:nvSpPr>
        <p:spPr>
          <a:xfrm>
            <a:off x="3903932" y="2101415"/>
            <a:ext cx="62795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accent6"/>
                </a:solidFill>
              </a:rPr>
              <a:t>2014-09-26</a:t>
            </a:r>
            <a:r>
              <a:rPr lang="ko-KR" altLang="en-US" sz="1200" dirty="0">
                <a:solidFill>
                  <a:schemeClr val="accent6"/>
                </a:solidFill>
              </a:rPr>
              <a:t>부터 </a:t>
            </a:r>
            <a:r>
              <a:rPr lang="en-US" altLang="ko-KR" sz="1200" dirty="0">
                <a:solidFill>
                  <a:schemeClr val="accent6"/>
                </a:solidFill>
              </a:rPr>
              <a:t>registered </a:t>
            </a:r>
            <a:r>
              <a:rPr lang="ko-KR" altLang="en-US" sz="1200" dirty="0">
                <a:solidFill>
                  <a:schemeClr val="accent6"/>
                </a:solidFill>
              </a:rPr>
              <a:t>항목이 뜨기 시작</a:t>
            </a:r>
            <a:r>
              <a:rPr lang="en-US" altLang="ko-KR" sz="1200" dirty="0">
                <a:solidFill>
                  <a:schemeClr val="accent6"/>
                </a:solidFill>
              </a:rPr>
              <a:t>. </a:t>
            </a:r>
            <a:r>
              <a:rPr lang="ko-KR" altLang="en-US" sz="1200" dirty="0">
                <a:solidFill>
                  <a:schemeClr val="accent6"/>
                </a:solidFill>
              </a:rPr>
              <a:t>그 이전 </a:t>
            </a:r>
            <a:r>
              <a:rPr lang="ko-KR" altLang="en-US" sz="1200" dirty="0" err="1">
                <a:solidFill>
                  <a:schemeClr val="accent6"/>
                </a:solidFill>
              </a:rPr>
              <a:t>파일들에는</a:t>
            </a:r>
            <a:r>
              <a:rPr lang="ko-KR" altLang="en-US" sz="1200" dirty="0">
                <a:solidFill>
                  <a:schemeClr val="accent6"/>
                </a:solidFill>
              </a:rPr>
              <a:t> </a:t>
            </a:r>
            <a:r>
              <a:rPr lang="en-US" altLang="ko-KR" sz="1200" dirty="0">
                <a:solidFill>
                  <a:schemeClr val="accent6"/>
                </a:solidFill>
              </a:rPr>
              <a:t>x</a:t>
            </a:r>
            <a:endParaRPr lang="ko-KR" altLang="en-US" sz="1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039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061B8F-335D-50CA-C889-025C21501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53" y="1362299"/>
            <a:ext cx="12192000" cy="579496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DE9D6FB-90D9-0EA2-01D2-512649D6F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 2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3E237F6-03D0-6D5C-930C-264F6B52A0C6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2240468" y="2248780"/>
            <a:ext cx="7533255" cy="16736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E2782D5-E1A6-6E98-1D84-F7225E20B593}"/>
              </a:ext>
            </a:extLst>
          </p:cNvPr>
          <p:cNvSpPr txBox="1"/>
          <p:nvPr/>
        </p:nvSpPr>
        <p:spPr>
          <a:xfrm>
            <a:off x="3053080" y="910444"/>
            <a:ext cx="1102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 vendor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0D48508-EB65-A661-6121-884355F31F68}"/>
              </a:ext>
            </a:extLst>
          </p:cNvPr>
          <p:cNvSpPr/>
          <p:nvPr/>
        </p:nvSpPr>
        <p:spPr>
          <a:xfrm>
            <a:off x="9773723" y="3922470"/>
            <a:ext cx="1708032" cy="133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2C9FF41-A48B-9731-70BF-C3B6B6B32634}"/>
              </a:ext>
            </a:extLst>
          </p:cNvPr>
          <p:cNvSpPr/>
          <p:nvPr/>
        </p:nvSpPr>
        <p:spPr>
          <a:xfrm>
            <a:off x="10783014" y="4173149"/>
            <a:ext cx="1218709" cy="1010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469D602-377B-F34A-441D-E345AE448968}"/>
              </a:ext>
            </a:extLst>
          </p:cNvPr>
          <p:cNvSpPr/>
          <p:nvPr/>
        </p:nvSpPr>
        <p:spPr>
          <a:xfrm>
            <a:off x="507309" y="2179530"/>
            <a:ext cx="1733159" cy="138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D06BAB-64D4-83F0-795A-A2BB8FC7F2BD}"/>
              </a:ext>
            </a:extLst>
          </p:cNvPr>
          <p:cNvSpPr txBox="1"/>
          <p:nvPr/>
        </p:nvSpPr>
        <p:spPr>
          <a:xfrm>
            <a:off x="2025603" y="2003351"/>
            <a:ext cx="366051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i="1" dirty="0"/>
              <a:t>verified</a:t>
            </a:r>
            <a:endParaRPr lang="ko-KR" altLang="en-US" sz="1050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36081B-E5E1-6B9D-E5DC-35AA4EDA59D7}"/>
              </a:ext>
            </a:extLst>
          </p:cNvPr>
          <p:cNvSpPr txBox="1"/>
          <p:nvPr/>
        </p:nvSpPr>
        <p:spPr>
          <a:xfrm>
            <a:off x="3108383" y="1846063"/>
            <a:ext cx="627955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chemeClr val="accent6"/>
                </a:solidFill>
              </a:rPr>
              <a:t>Verification</a:t>
            </a:r>
            <a:r>
              <a:rPr lang="ko-KR" altLang="en-US" sz="1100" dirty="0">
                <a:solidFill>
                  <a:schemeClr val="accent6"/>
                </a:solidFill>
              </a:rPr>
              <a:t>이 있는 </a:t>
            </a:r>
            <a:r>
              <a:rPr lang="en-US" altLang="ko-KR" sz="1100" dirty="0">
                <a:solidFill>
                  <a:schemeClr val="accent6"/>
                </a:solidFill>
              </a:rPr>
              <a:t>vendor</a:t>
            </a:r>
            <a:r>
              <a:rPr lang="ko-KR" altLang="en-US" sz="1100" dirty="0">
                <a:solidFill>
                  <a:schemeClr val="accent6"/>
                </a:solidFill>
              </a:rPr>
              <a:t>들이 있음</a:t>
            </a:r>
            <a:r>
              <a:rPr lang="en-US" altLang="ko-KR" sz="1100" dirty="0">
                <a:solidFill>
                  <a:schemeClr val="accent6"/>
                </a:solidFill>
              </a:rPr>
              <a:t>. </a:t>
            </a:r>
            <a:r>
              <a:rPr lang="ko-KR" altLang="en-US" sz="1100" dirty="0">
                <a:solidFill>
                  <a:schemeClr val="accent6"/>
                </a:solidFill>
              </a:rPr>
              <a:t>날짜는 포함해서 </a:t>
            </a:r>
            <a:r>
              <a:rPr lang="en-US" altLang="ko-KR" sz="1100" dirty="0">
                <a:solidFill>
                  <a:schemeClr val="accent6"/>
                </a:solidFill>
              </a:rPr>
              <a:t>string</a:t>
            </a:r>
            <a:r>
              <a:rPr lang="ko-KR" altLang="en-US" sz="1100" dirty="0">
                <a:solidFill>
                  <a:schemeClr val="accent6"/>
                </a:solidFill>
              </a:rPr>
              <a:t>으로 저장하는 게 나을 듯</a:t>
            </a:r>
            <a:endParaRPr lang="en-US" altLang="ko-KR" sz="1100" dirty="0">
              <a:solidFill>
                <a:schemeClr val="accent6"/>
              </a:solidFill>
            </a:endParaRPr>
          </a:p>
          <a:p>
            <a:r>
              <a:rPr lang="en-US" altLang="ko-KR" sz="1100" dirty="0">
                <a:solidFill>
                  <a:schemeClr val="accent6"/>
                </a:solidFill>
              </a:rPr>
              <a:t>(</a:t>
            </a:r>
            <a:r>
              <a:rPr lang="ko-KR" altLang="en-US" sz="1100" dirty="0">
                <a:solidFill>
                  <a:schemeClr val="accent6"/>
                </a:solidFill>
              </a:rPr>
              <a:t>날짜 없는 애들도 많음</a:t>
            </a:r>
            <a:r>
              <a:rPr lang="en-US" altLang="ko-KR" sz="1100" dirty="0">
                <a:solidFill>
                  <a:schemeClr val="accent6"/>
                </a:solidFill>
              </a:rPr>
              <a:t>) Verification </a:t>
            </a:r>
            <a:r>
              <a:rPr lang="ko-KR" altLang="en-US" sz="1100" dirty="0">
                <a:solidFill>
                  <a:schemeClr val="accent6"/>
                </a:solidFill>
              </a:rPr>
              <a:t>에는 </a:t>
            </a:r>
            <a:r>
              <a:rPr lang="en-US" altLang="ko-KR" sz="1100" dirty="0">
                <a:solidFill>
                  <a:schemeClr val="accent6"/>
                </a:solidFill>
              </a:rPr>
              <a:t>verified </a:t>
            </a:r>
            <a:r>
              <a:rPr lang="ko-KR" altLang="en-US" sz="1100" dirty="0">
                <a:solidFill>
                  <a:schemeClr val="accent6"/>
                </a:solidFill>
              </a:rPr>
              <a:t>와 </a:t>
            </a:r>
            <a:r>
              <a:rPr lang="en-US" altLang="ko-KR" sz="1100" dirty="0">
                <a:solidFill>
                  <a:schemeClr val="accent6"/>
                </a:solidFill>
              </a:rPr>
              <a:t>successful transaction </a:t>
            </a:r>
            <a:r>
              <a:rPr lang="ko-KR" altLang="en-US" sz="1100" dirty="0">
                <a:solidFill>
                  <a:schemeClr val="accent6"/>
                </a:solidFill>
              </a:rPr>
              <a:t>수량 정보가 있음</a:t>
            </a:r>
            <a:endParaRPr lang="en-US" altLang="ko-KR" sz="1100" dirty="0">
              <a:solidFill>
                <a:schemeClr val="accent6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FD3D62-5A01-9E52-C472-072B8D460526}"/>
              </a:ext>
            </a:extLst>
          </p:cNvPr>
          <p:cNvSpPr/>
          <p:nvPr/>
        </p:nvSpPr>
        <p:spPr>
          <a:xfrm>
            <a:off x="507310" y="2334913"/>
            <a:ext cx="1252476" cy="100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9C5F6C-CD42-D38B-E03C-D4151E25A7C8}"/>
              </a:ext>
            </a:extLst>
          </p:cNvPr>
          <p:cNvSpPr txBox="1"/>
          <p:nvPr/>
        </p:nvSpPr>
        <p:spPr>
          <a:xfrm>
            <a:off x="-70472" y="2282029"/>
            <a:ext cx="366051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i="1" dirty="0"/>
              <a:t>success</a:t>
            </a:r>
          </a:p>
          <a:p>
            <a:r>
              <a:rPr lang="en-US" altLang="ko-KR" sz="1050" i="1" dirty="0"/>
              <a:t>deals</a:t>
            </a:r>
            <a:endParaRPr lang="ko-KR" altLang="en-US" sz="1050" i="1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7A68998-7886-766E-5DB6-21BC36248BE8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1726019" y="2435059"/>
            <a:ext cx="9056995" cy="17885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960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8FC55-2840-7234-C83B-22D1FAB75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agora/</a:t>
            </a:r>
            <a:endParaRPr lang="ko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9CDC498-FF0A-F085-734C-49F70644D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814" y="2814462"/>
            <a:ext cx="1032134" cy="103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7B1026-46ED-EB52-7DA4-AAA8110BBD31}"/>
              </a:ext>
            </a:extLst>
          </p:cNvPr>
          <p:cNvSpPr txBox="1"/>
          <p:nvPr/>
        </p:nvSpPr>
        <p:spPr>
          <a:xfrm>
            <a:off x="1292930" y="3171548"/>
            <a:ext cx="69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204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7CF9D2-4797-B154-874C-8BBB8F3D6D81}"/>
              </a:ext>
            </a:extLst>
          </p:cNvPr>
          <p:cNvSpPr txBox="1"/>
          <p:nvPr/>
        </p:nvSpPr>
        <p:spPr>
          <a:xfrm>
            <a:off x="1078674" y="3897966"/>
            <a:ext cx="3028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2014-01-01 ~ 2015-07-07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0176B56-7C15-3E7B-0D5D-222830C6EC1D}"/>
              </a:ext>
            </a:extLst>
          </p:cNvPr>
          <p:cNvCxnSpPr>
            <a:cxnSpLocks/>
          </p:cNvCxnSpPr>
          <p:nvPr/>
        </p:nvCxnSpPr>
        <p:spPr>
          <a:xfrm>
            <a:off x="2975726" y="3405094"/>
            <a:ext cx="1166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>
            <a:extLst>
              <a:ext uri="{FF2B5EF4-FFF2-40B4-BE49-F238E27FC236}">
                <a16:creationId xmlns:a16="http://schemas.microsoft.com/office/drawing/2014/main" id="{AE4BAF99-B498-0D09-7938-0579D6A27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771" y="1610895"/>
            <a:ext cx="973267" cy="973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E60848-FA16-60C3-987F-3C550B1B01D8}"/>
              </a:ext>
            </a:extLst>
          </p:cNvPr>
          <p:cNvSpPr txBox="1"/>
          <p:nvPr/>
        </p:nvSpPr>
        <p:spPr>
          <a:xfrm>
            <a:off x="6176113" y="1932384"/>
            <a:ext cx="151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register.php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6429DF-A2E8-EA9B-784C-E9EC8412F5BE}"/>
              </a:ext>
            </a:extLst>
          </p:cNvPr>
          <p:cNvSpPr txBox="1"/>
          <p:nvPr/>
        </p:nvSpPr>
        <p:spPr>
          <a:xfrm>
            <a:off x="6176114" y="1575338"/>
            <a:ext cx="151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index.php</a:t>
            </a:r>
            <a:endParaRPr lang="ko-KR" altLang="en-US" dirty="0"/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8FEEB251-EFEF-98F6-B819-33CA537EC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866" y="2840147"/>
            <a:ext cx="1032134" cy="103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38C467E-147F-2DFF-0DEC-7A4016F1526C}"/>
              </a:ext>
            </a:extLst>
          </p:cNvPr>
          <p:cNvSpPr txBox="1"/>
          <p:nvPr/>
        </p:nvSpPr>
        <p:spPr>
          <a:xfrm>
            <a:off x="6246519" y="3154883"/>
            <a:ext cx="151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images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24" name="Picture 2">
            <a:extLst>
              <a:ext uri="{FF2B5EF4-FFF2-40B4-BE49-F238E27FC236}">
                <a16:creationId xmlns:a16="http://schemas.microsoft.com/office/drawing/2014/main" id="{20B07024-26C7-5166-0913-10D0D6976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508" y="1667916"/>
            <a:ext cx="1032134" cy="103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E02CB7D-30A5-C1EF-2A35-56ED1BFAB33F}"/>
              </a:ext>
            </a:extLst>
          </p:cNvPr>
          <p:cNvSpPr txBox="1"/>
          <p:nvPr/>
        </p:nvSpPr>
        <p:spPr>
          <a:xfrm>
            <a:off x="9545994" y="1783135"/>
            <a:ext cx="151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css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D401F1-775C-25A8-F9EA-7B6DC11C05A2}"/>
              </a:ext>
            </a:extLst>
          </p:cNvPr>
          <p:cNvSpPr txBox="1"/>
          <p:nvPr/>
        </p:nvSpPr>
        <p:spPr>
          <a:xfrm>
            <a:off x="9545994" y="2155159"/>
            <a:ext cx="151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fonts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681178-BDF4-60D1-653C-5941EFD2E9EA}"/>
              </a:ext>
            </a:extLst>
          </p:cNvPr>
          <p:cNvSpPr txBox="1"/>
          <p:nvPr/>
        </p:nvSpPr>
        <p:spPr>
          <a:xfrm>
            <a:off x="6176113" y="2286588"/>
            <a:ext cx="151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orders.php</a:t>
            </a:r>
            <a:endParaRPr lang="ko-KR" altLang="en-US" dirty="0"/>
          </a:p>
        </p:txBody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id="{7F7900D3-ED00-6938-E555-67CE4876D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866" y="3945067"/>
            <a:ext cx="1032134" cy="103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3215ED9-6D49-ABD0-7390-714A74721809}"/>
              </a:ext>
            </a:extLst>
          </p:cNvPr>
          <p:cNvSpPr txBox="1"/>
          <p:nvPr/>
        </p:nvSpPr>
        <p:spPr>
          <a:xfrm>
            <a:off x="6246518" y="4130367"/>
            <a:ext cx="151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liabilities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335A034B-2209-6681-4388-8C422D935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508" y="2840147"/>
            <a:ext cx="1032134" cy="103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DFBDA453-DEA2-3B85-7E59-1D86C23CF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508" y="3952634"/>
            <a:ext cx="1032134" cy="103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E582938-A42F-AE8B-8E0D-6E9639302930}"/>
              </a:ext>
            </a:extLst>
          </p:cNvPr>
          <p:cNvSpPr txBox="1"/>
          <p:nvPr/>
        </p:nvSpPr>
        <p:spPr>
          <a:xfrm>
            <a:off x="9532182" y="3154883"/>
            <a:ext cx="151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p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2A59DE1-0A4B-8013-4D9E-FA3DA3248270}"/>
              </a:ext>
            </a:extLst>
          </p:cNvPr>
          <p:cNvSpPr txBox="1"/>
          <p:nvPr/>
        </p:nvSpPr>
        <p:spPr>
          <a:xfrm>
            <a:off x="9532182" y="4267298"/>
            <a:ext cx="151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vendor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id="{0880EE44-0A3A-EC8F-CC76-5BE590C97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742" y="5095183"/>
            <a:ext cx="1032134" cy="103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6EF6D6F-DDC4-0762-C788-1136BD779CC4}"/>
              </a:ext>
            </a:extLst>
          </p:cNvPr>
          <p:cNvSpPr txBox="1"/>
          <p:nvPr/>
        </p:nvSpPr>
        <p:spPr>
          <a:xfrm>
            <a:off x="6359228" y="5341376"/>
            <a:ext cx="151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user</a:t>
            </a:r>
            <a:endParaRPr lang="ko-KR" altLang="en-US" dirty="0"/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345070AF-565C-9AF4-2979-D4132FFE6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508" y="5190084"/>
            <a:ext cx="1032134" cy="103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87E6078-2E7F-CB8A-9ED4-087ABB7BE43F}"/>
              </a:ext>
            </a:extLst>
          </p:cNvPr>
          <p:cNvSpPr txBox="1"/>
          <p:nvPr/>
        </p:nvSpPr>
        <p:spPr>
          <a:xfrm>
            <a:off x="9545994" y="5395068"/>
            <a:ext cx="1684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userfeedbacks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F142BAE-5082-9694-F4AD-7222B48DC5D6}"/>
              </a:ext>
            </a:extLst>
          </p:cNvPr>
          <p:cNvSpPr txBox="1"/>
          <p:nvPr/>
        </p:nvSpPr>
        <p:spPr>
          <a:xfrm>
            <a:off x="6167361" y="4449744"/>
            <a:ext cx="2607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관련 이미지들</a:t>
            </a:r>
            <a:r>
              <a:rPr lang="en-US" altLang="ko-KR" sz="1200" dirty="0"/>
              <a:t>.. </a:t>
            </a:r>
          </a:p>
          <a:p>
            <a:r>
              <a:rPr lang="en-US" altLang="ko-KR" sz="1200" dirty="0"/>
              <a:t>list, p, preview </a:t>
            </a:r>
            <a:r>
              <a:rPr lang="ko-KR" altLang="en-US" sz="1200" dirty="0"/>
              <a:t>폴더로 구성</a:t>
            </a:r>
          </a:p>
        </p:txBody>
      </p:sp>
    </p:spTree>
    <p:extLst>
      <p:ext uri="{BB962C8B-B14F-4D97-AF65-F5344CB8AC3E}">
        <p14:creationId xmlns:p14="http://schemas.microsoft.com/office/powerpoint/2010/main" val="2652509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4CC77E91-BB96-C2C3-A9B5-849074637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16" y="1615398"/>
            <a:ext cx="11091771" cy="534926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DE9D6FB-90D9-0EA2-01D2-512649D6F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 2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8AF5D7-BF04-D849-42F4-88A7B65F10F0}"/>
              </a:ext>
            </a:extLst>
          </p:cNvPr>
          <p:cNvSpPr/>
          <p:nvPr/>
        </p:nvSpPr>
        <p:spPr>
          <a:xfrm>
            <a:off x="9143999" y="3121709"/>
            <a:ext cx="2380187" cy="32888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A26BB2C-FF12-CCF7-3A90-0E61CC765C20}"/>
              </a:ext>
            </a:extLst>
          </p:cNvPr>
          <p:cNvSpPr/>
          <p:nvPr/>
        </p:nvSpPr>
        <p:spPr>
          <a:xfrm>
            <a:off x="9067307" y="2796562"/>
            <a:ext cx="2380187" cy="2315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2782D5-E1A6-6E98-1D84-F7225E20B593}"/>
              </a:ext>
            </a:extLst>
          </p:cNvPr>
          <p:cNvSpPr txBox="1"/>
          <p:nvPr/>
        </p:nvSpPr>
        <p:spPr>
          <a:xfrm>
            <a:off x="3053080" y="910444"/>
            <a:ext cx="1102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 vendor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C91868-D11F-2900-8A9F-3D65069D2B3A}"/>
              </a:ext>
            </a:extLst>
          </p:cNvPr>
          <p:cNvSpPr/>
          <p:nvPr/>
        </p:nvSpPr>
        <p:spPr>
          <a:xfrm>
            <a:off x="602802" y="2762058"/>
            <a:ext cx="2616782" cy="4095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736C3EF-92EB-1988-0E41-D637029F66D0}"/>
              </a:ext>
            </a:extLst>
          </p:cNvPr>
          <p:cNvCxnSpPr>
            <a:cxnSpLocks/>
          </p:cNvCxnSpPr>
          <p:nvPr/>
        </p:nvCxnSpPr>
        <p:spPr>
          <a:xfrm>
            <a:off x="3219584" y="3354454"/>
            <a:ext cx="592441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B84B25B-F7F3-429A-D969-506B462596B9}"/>
              </a:ext>
            </a:extLst>
          </p:cNvPr>
          <p:cNvSpPr txBox="1"/>
          <p:nvPr/>
        </p:nvSpPr>
        <p:spPr>
          <a:xfrm>
            <a:off x="3323226" y="3092844"/>
            <a:ext cx="366051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i="1" dirty="0" err="1"/>
              <a:t>PGP_key</a:t>
            </a:r>
            <a:endParaRPr lang="ko-KR" alt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2339792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C52179C-1EF3-0141-53F1-B4BFCB66C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802" y="1419872"/>
            <a:ext cx="10929668" cy="514574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DE9D6FB-90D9-0EA2-01D2-512649D6F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 2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8AF5D7-BF04-D849-42F4-88A7B65F10F0}"/>
              </a:ext>
            </a:extLst>
          </p:cNvPr>
          <p:cNvSpPr/>
          <p:nvPr/>
        </p:nvSpPr>
        <p:spPr>
          <a:xfrm>
            <a:off x="9143999" y="3726611"/>
            <a:ext cx="2380187" cy="26839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A26BB2C-FF12-CCF7-3A90-0E61CC765C20}"/>
              </a:ext>
            </a:extLst>
          </p:cNvPr>
          <p:cNvSpPr/>
          <p:nvPr/>
        </p:nvSpPr>
        <p:spPr>
          <a:xfrm>
            <a:off x="9152283" y="3159332"/>
            <a:ext cx="1415075" cy="643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2782D5-E1A6-6E98-1D84-F7225E20B593}"/>
              </a:ext>
            </a:extLst>
          </p:cNvPr>
          <p:cNvSpPr txBox="1"/>
          <p:nvPr/>
        </p:nvSpPr>
        <p:spPr>
          <a:xfrm>
            <a:off x="3053080" y="910444"/>
            <a:ext cx="1102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 vendor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C91868-D11F-2900-8A9F-3D65069D2B3A}"/>
              </a:ext>
            </a:extLst>
          </p:cNvPr>
          <p:cNvSpPr/>
          <p:nvPr/>
        </p:nvSpPr>
        <p:spPr>
          <a:xfrm>
            <a:off x="602801" y="3503546"/>
            <a:ext cx="3624142" cy="32021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736C3EF-92EB-1988-0E41-D637029F66D0}"/>
              </a:ext>
            </a:extLst>
          </p:cNvPr>
          <p:cNvCxnSpPr>
            <a:cxnSpLocks/>
          </p:cNvCxnSpPr>
          <p:nvPr/>
        </p:nvCxnSpPr>
        <p:spPr>
          <a:xfrm flipV="1">
            <a:off x="4226943" y="3223649"/>
            <a:ext cx="4917056" cy="10119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B84B25B-F7F3-429A-D969-506B462596B9}"/>
              </a:ext>
            </a:extLst>
          </p:cNvPr>
          <p:cNvSpPr txBox="1"/>
          <p:nvPr/>
        </p:nvSpPr>
        <p:spPr>
          <a:xfrm>
            <a:off x="4170254" y="3466981"/>
            <a:ext cx="366051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i="1" dirty="0" err="1"/>
              <a:t>PGP_key</a:t>
            </a:r>
            <a:endParaRPr lang="ko-KR" altLang="en-US" sz="11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D45E4A-F970-38F1-97C1-639AA84AC19D}"/>
              </a:ext>
            </a:extLst>
          </p:cNvPr>
          <p:cNvSpPr txBox="1"/>
          <p:nvPr/>
        </p:nvSpPr>
        <p:spPr>
          <a:xfrm>
            <a:off x="5607295" y="514240"/>
            <a:ext cx="11023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accent6"/>
                </a:solidFill>
              </a:rPr>
              <a:t>2014-06-22</a:t>
            </a:r>
            <a:r>
              <a:rPr lang="ko-KR" altLang="en-US" sz="1600" dirty="0">
                <a:solidFill>
                  <a:schemeClr val="accent6"/>
                </a:solidFill>
              </a:rPr>
              <a:t>까지는 이런 식으로 </a:t>
            </a:r>
            <a:r>
              <a:rPr lang="en-US" altLang="ko-KR" sz="1600" dirty="0">
                <a:solidFill>
                  <a:schemeClr val="accent6"/>
                </a:solidFill>
              </a:rPr>
              <a:t>&lt;span&gt;</a:t>
            </a:r>
            <a:r>
              <a:rPr lang="ko-KR" altLang="en-US" sz="1600" dirty="0">
                <a:solidFill>
                  <a:schemeClr val="accent6"/>
                </a:solidFill>
              </a:rPr>
              <a:t>에 저장되었음</a:t>
            </a:r>
            <a:endParaRPr lang="en-US" altLang="ko-KR" sz="1600" dirty="0">
              <a:solidFill>
                <a:schemeClr val="accent6"/>
              </a:solidFill>
            </a:endParaRPr>
          </a:p>
          <a:p>
            <a:r>
              <a:rPr lang="en-US" altLang="ko-KR" sz="1600" dirty="0">
                <a:solidFill>
                  <a:schemeClr val="accent6"/>
                </a:solidFill>
              </a:rPr>
              <a:t>Tag</a:t>
            </a:r>
            <a:r>
              <a:rPr lang="ko-KR" altLang="en-US" sz="1600" dirty="0">
                <a:solidFill>
                  <a:schemeClr val="accent6"/>
                </a:solidFill>
              </a:rPr>
              <a:t>명도</a:t>
            </a:r>
            <a:r>
              <a:rPr lang="en-US" altLang="ko-KR" sz="1600" dirty="0">
                <a:solidFill>
                  <a:schemeClr val="accent6"/>
                </a:solidFill>
              </a:rPr>
              <a:t>, Class</a:t>
            </a:r>
            <a:r>
              <a:rPr lang="ko-KR" altLang="en-US" sz="1600" dirty="0">
                <a:solidFill>
                  <a:schemeClr val="accent6"/>
                </a:solidFill>
              </a:rPr>
              <a:t>명도 다르니까 주의할 것</a:t>
            </a:r>
            <a:endParaRPr lang="en-US" altLang="ko-KR" sz="1600" dirty="0">
              <a:solidFill>
                <a:schemeClr val="accent6"/>
              </a:solidFill>
            </a:endParaRPr>
          </a:p>
          <a:p>
            <a:r>
              <a:rPr lang="en-US" altLang="ko-KR" sz="1600" dirty="0">
                <a:solidFill>
                  <a:schemeClr val="accent6"/>
                </a:solidFill>
              </a:rPr>
              <a:t>* 2014-07-05 </a:t>
            </a:r>
            <a:r>
              <a:rPr lang="ko-KR" altLang="en-US" sz="1600" dirty="0">
                <a:solidFill>
                  <a:schemeClr val="accent6"/>
                </a:solidFill>
              </a:rPr>
              <a:t>부터 </a:t>
            </a:r>
            <a:r>
              <a:rPr lang="en-US" altLang="ko-KR" sz="1600" dirty="0">
                <a:solidFill>
                  <a:schemeClr val="accent6"/>
                </a:solidFill>
              </a:rPr>
              <a:t>&lt;</a:t>
            </a:r>
            <a:r>
              <a:rPr lang="en-US" altLang="ko-KR" sz="1600" dirty="0" err="1">
                <a:solidFill>
                  <a:schemeClr val="accent6"/>
                </a:solidFill>
              </a:rPr>
              <a:t>textarea</a:t>
            </a:r>
            <a:r>
              <a:rPr lang="en-US" altLang="ko-KR" sz="1600" dirty="0">
                <a:solidFill>
                  <a:schemeClr val="accent6"/>
                </a:solidFill>
              </a:rPr>
              <a:t>&gt; </a:t>
            </a:r>
            <a:r>
              <a:rPr lang="ko-KR" altLang="en-US" sz="1600" dirty="0">
                <a:solidFill>
                  <a:schemeClr val="accent6"/>
                </a:solidFill>
              </a:rPr>
              <a:t>쓰기 시작함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18A619-FE5F-B404-22CF-165EAC1165BE}"/>
              </a:ext>
            </a:extLst>
          </p:cNvPr>
          <p:cNvSpPr txBox="1"/>
          <p:nvPr/>
        </p:nvSpPr>
        <p:spPr>
          <a:xfrm>
            <a:off x="1392172" y="3266129"/>
            <a:ext cx="366051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i="1" dirty="0">
                <a:solidFill>
                  <a:srgbClr val="FF0000"/>
                </a:solidFill>
              </a:rPr>
              <a:t>Version</a:t>
            </a:r>
            <a:r>
              <a:rPr lang="ko-KR" altLang="en-US" sz="1100" i="1" dirty="0">
                <a:solidFill>
                  <a:srgbClr val="FF0000"/>
                </a:solidFill>
              </a:rPr>
              <a:t>도 가져와야 하나</a:t>
            </a:r>
            <a:r>
              <a:rPr lang="en-US" altLang="ko-KR" sz="1100" i="1" dirty="0">
                <a:solidFill>
                  <a:srgbClr val="FF0000"/>
                </a:solidFill>
              </a:rPr>
              <a:t>??</a:t>
            </a:r>
            <a:endParaRPr lang="ko-KR" altLang="en-US" sz="11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7500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E9D6FB-90D9-0EA2-01D2-512649D6F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 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2782D5-E1A6-6E98-1D84-F7225E20B593}"/>
              </a:ext>
            </a:extLst>
          </p:cNvPr>
          <p:cNvSpPr txBox="1"/>
          <p:nvPr/>
        </p:nvSpPr>
        <p:spPr>
          <a:xfrm>
            <a:off x="3053080" y="910444"/>
            <a:ext cx="1102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 vendor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DA4B29-1299-5131-79C6-5B588218CFCB}"/>
              </a:ext>
            </a:extLst>
          </p:cNvPr>
          <p:cNvSpPr txBox="1"/>
          <p:nvPr/>
        </p:nvSpPr>
        <p:spPr>
          <a:xfrm>
            <a:off x="584200" y="1866675"/>
            <a:ext cx="110236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태그 정리</a:t>
            </a:r>
            <a:r>
              <a:rPr lang="en-US" altLang="ko-KR" dirty="0"/>
              <a:t>] - &lt;div</a:t>
            </a:r>
            <a:r>
              <a:rPr lang="ko-KR" altLang="en-US" dirty="0"/>
              <a:t> </a:t>
            </a:r>
            <a:r>
              <a:rPr lang="en-US" altLang="ko-KR" dirty="0"/>
              <a:t>id=“</a:t>
            </a:r>
            <a:r>
              <a:rPr lang="en-US" altLang="ko-KR" dirty="0" err="1"/>
              <a:t>middlestuff</a:t>
            </a:r>
            <a:r>
              <a:rPr lang="en-US" altLang="ko-KR" dirty="0"/>
              <a:t>”&gt; … &lt;/div&gt;</a:t>
            </a:r>
          </a:p>
          <a:p>
            <a:endParaRPr lang="en-US" altLang="ko-KR" dirty="0"/>
          </a:p>
          <a:p>
            <a:r>
              <a:rPr lang="en-US" altLang="ko-KR" dirty="0"/>
              <a:t>1. File name</a:t>
            </a:r>
          </a:p>
          <a:p>
            <a:r>
              <a:rPr lang="en-US" altLang="ko-KR" dirty="0"/>
              <a:t>2. Vendor name - &lt;strong&gt; </a:t>
            </a:r>
            <a:r>
              <a:rPr lang="ko-KR" altLang="en-US" dirty="0"/>
              <a:t>첫 번째 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en-US" altLang="ko-KR" dirty="0" err="1"/>
              <a:t>PGP_key</a:t>
            </a:r>
            <a:r>
              <a:rPr lang="en-US" altLang="ko-KR" dirty="0"/>
              <a:t> - &lt;</a:t>
            </a:r>
            <a:r>
              <a:rPr lang="en-US" altLang="ko-KR" dirty="0" err="1"/>
              <a:t>textarea</a:t>
            </a:r>
            <a:r>
              <a:rPr lang="en-US" altLang="ko-KR" dirty="0"/>
              <a:t> class=“</a:t>
            </a:r>
            <a:r>
              <a:rPr lang="en-US" altLang="ko-KR" dirty="0" err="1"/>
              <a:t>pgpkeytoken</a:t>
            </a:r>
            <a:r>
              <a:rPr lang="en-US" altLang="ko-KR" dirty="0"/>
              <a:t>”&gt; &lt;/</a:t>
            </a:r>
            <a:r>
              <a:rPr lang="en-US" altLang="ko-KR" dirty="0" err="1"/>
              <a:t>textarea</a:t>
            </a:r>
            <a:r>
              <a:rPr lang="en-US" altLang="ko-KR" dirty="0"/>
              <a:t>&gt; </a:t>
            </a:r>
            <a:r>
              <a:rPr lang="en-US" altLang="ko-KR" u="sng" dirty="0"/>
              <a:t>( 2014-07-05</a:t>
            </a:r>
            <a:r>
              <a:rPr lang="ko-KR" altLang="en-US" u="sng" dirty="0"/>
              <a:t>부터</a:t>
            </a:r>
            <a:r>
              <a:rPr lang="en-US" altLang="ko-KR" u="sng" dirty="0"/>
              <a:t>)</a:t>
            </a:r>
          </a:p>
          <a:p>
            <a:r>
              <a:rPr lang="en-US" altLang="ko-KR" dirty="0"/>
              <a:t>	    - &lt;span class=“</a:t>
            </a:r>
            <a:r>
              <a:rPr lang="en-US" altLang="ko-KR" dirty="0" err="1"/>
              <a:t>pgptoken</a:t>
            </a:r>
            <a:r>
              <a:rPr lang="en-US" altLang="ko-KR" dirty="0"/>
              <a:t>”&gt; </a:t>
            </a:r>
            <a:r>
              <a:rPr lang="ko-KR" altLang="en-US" dirty="0"/>
              <a:t>안에 </a:t>
            </a:r>
            <a:r>
              <a:rPr lang="en-US" altLang="ko-KR" dirty="0"/>
              <a:t>text</a:t>
            </a:r>
            <a:r>
              <a:rPr lang="ko-KR" altLang="en-US" dirty="0"/>
              <a:t>로 </a:t>
            </a:r>
            <a:r>
              <a:rPr lang="en-US" altLang="ko-KR" u="sng" dirty="0"/>
              <a:t>( 2014-06-22</a:t>
            </a:r>
            <a:r>
              <a:rPr lang="ko-KR" altLang="en-US" u="sng" dirty="0"/>
              <a:t>까지</a:t>
            </a:r>
            <a:r>
              <a:rPr lang="en-US" altLang="ko-KR" u="sng" dirty="0"/>
              <a:t>)</a:t>
            </a:r>
          </a:p>
          <a:p>
            <a:r>
              <a:rPr lang="en-US" altLang="ko-KR" dirty="0"/>
              <a:t>4. </a:t>
            </a:r>
            <a:r>
              <a:rPr lang="en-US" altLang="ko-KR" dirty="0" err="1"/>
              <a:t>Total_deals</a:t>
            </a:r>
            <a:r>
              <a:rPr lang="en-US" altLang="ko-KR" dirty="0"/>
              <a:t> - &lt;span class=“gen-user-ratings”&gt;</a:t>
            </a:r>
          </a:p>
          <a:p>
            <a:r>
              <a:rPr lang="en-US" altLang="ko-KR" dirty="0"/>
              <a:t>	 4.62/5, 150~200 deals</a:t>
            </a:r>
            <a:r>
              <a:rPr lang="ko-KR" altLang="en-US" dirty="0"/>
              <a:t> 이런</a:t>
            </a:r>
            <a:r>
              <a:rPr lang="en-US" altLang="ko-KR" dirty="0"/>
              <a:t> </a:t>
            </a:r>
            <a:r>
              <a:rPr lang="ko-KR" altLang="en-US" dirty="0"/>
              <a:t>식으로 콤마</a:t>
            </a:r>
            <a:r>
              <a:rPr lang="en-US" altLang="ko-KR" dirty="0"/>
              <a:t>(,)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나뉘어져 있음 </a:t>
            </a:r>
            <a:r>
              <a:rPr lang="en-US" altLang="ko-KR" dirty="0"/>
              <a:t>(</a:t>
            </a:r>
            <a:r>
              <a:rPr lang="ko-KR" altLang="en-US" dirty="0"/>
              <a:t>뒷부분 </a:t>
            </a:r>
            <a:r>
              <a:rPr lang="en-US" altLang="ko-KR" dirty="0"/>
              <a:t>~</a:t>
            </a:r>
            <a:r>
              <a:rPr lang="ko-KR" altLang="en-US" dirty="0"/>
              <a:t>로 앞 뒤 나눠서 평균값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5. Rating - &lt;span class=“gen-user-ratings”&gt;</a:t>
            </a:r>
          </a:p>
          <a:p>
            <a:r>
              <a:rPr lang="en-US" altLang="ko-KR" dirty="0"/>
              <a:t>	 4.62/5, 150~200 deals</a:t>
            </a:r>
            <a:r>
              <a:rPr lang="ko-KR" altLang="en-US" dirty="0"/>
              <a:t> 이런</a:t>
            </a:r>
            <a:r>
              <a:rPr lang="en-US" altLang="ko-KR" dirty="0"/>
              <a:t> </a:t>
            </a:r>
            <a:r>
              <a:rPr lang="ko-KR" altLang="en-US" dirty="0"/>
              <a:t>식으로 콤마</a:t>
            </a:r>
            <a:r>
              <a:rPr lang="en-US" altLang="ko-KR" dirty="0"/>
              <a:t>(,)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나뉘어져 있음 </a:t>
            </a:r>
            <a:r>
              <a:rPr lang="en-US" altLang="ko-KR" dirty="0"/>
              <a:t>(</a:t>
            </a:r>
            <a:r>
              <a:rPr lang="ko-KR" altLang="en-US" dirty="0"/>
              <a:t>앞부분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6. verified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&lt;div class=“vendor-verification”&gt;</a:t>
            </a:r>
          </a:p>
          <a:p>
            <a:r>
              <a:rPr lang="en-US" altLang="ko-KR" dirty="0"/>
              <a:t>7. </a:t>
            </a:r>
            <a:r>
              <a:rPr lang="en-US" altLang="ko-KR" dirty="0" err="1"/>
              <a:t>success_deals</a:t>
            </a:r>
            <a:r>
              <a:rPr lang="en-US" altLang="ko-KR" dirty="0"/>
              <a:t> - &lt;span class=“extra-info”&gt;</a:t>
            </a:r>
          </a:p>
          <a:p>
            <a:r>
              <a:rPr lang="en-US" altLang="ko-KR" dirty="0"/>
              <a:t>8. </a:t>
            </a:r>
            <a:r>
              <a:rPr lang="en-US" altLang="ko-KR" dirty="0" err="1"/>
              <a:t>Regist_date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&lt;div class=“</a:t>
            </a:r>
            <a:r>
              <a:rPr lang="en-US" altLang="ko-KR" dirty="0" err="1"/>
              <a:t>vendorbio</a:t>
            </a:r>
            <a:r>
              <a:rPr lang="en-US" altLang="ko-KR" dirty="0"/>
              <a:t>-stats-online”&gt; </a:t>
            </a:r>
            <a:r>
              <a:rPr lang="en-US" altLang="ko-KR" u="sng" dirty="0"/>
              <a:t>(2014-09-26 </a:t>
            </a:r>
            <a:r>
              <a:rPr lang="ko-KR" altLang="en-US" u="sng" dirty="0"/>
              <a:t>부터</a:t>
            </a:r>
            <a:r>
              <a:rPr lang="en-US" altLang="ko-KR" u="sng" dirty="0"/>
              <a:t>)</a:t>
            </a:r>
          </a:p>
          <a:p>
            <a:r>
              <a:rPr lang="en-US" altLang="ko-KR" dirty="0"/>
              <a:t>		Registered </a:t>
            </a:r>
            <a:r>
              <a:rPr lang="en-US" altLang="ko-KR" i="1" dirty="0"/>
              <a:t>Y</a:t>
            </a:r>
            <a:r>
              <a:rPr lang="ko-KR" altLang="en-US" dirty="0"/>
              <a:t> </a:t>
            </a:r>
            <a:r>
              <a:rPr lang="en-US" altLang="ko-KR" dirty="0"/>
              <a:t>years</a:t>
            </a:r>
            <a:r>
              <a:rPr lang="ko-KR" altLang="en-US" dirty="0"/>
              <a:t> </a:t>
            </a:r>
            <a:r>
              <a:rPr lang="en-US" altLang="ko-KR" i="1" dirty="0"/>
              <a:t>M</a:t>
            </a:r>
            <a:r>
              <a:rPr lang="en-US" altLang="ko-KR" dirty="0"/>
              <a:t> months </a:t>
            </a:r>
            <a:r>
              <a:rPr lang="en-US" altLang="ko-KR" i="1" dirty="0"/>
              <a:t>d</a:t>
            </a:r>
            <a:r>
              <a:rPr lang="en-US" altLang="ko-KR" dirty="0"/>
              <a:t> days ago.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forder_name</a:t>
            </a:r>
            <a:r>
              <a:rPr lang="en-US" altLang="ko-KR" dirty="0"/>
              <a:t>(YYYY-MM-DD) – (Y-M-d)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90FEA0-F713-1B94-6F5B-F66DC015878A}"/>
              </a:ext>
            </a:extLst>
          </p:cNvPr>
          <p:cNvSpPr txBox="1"/>
          <p:nvPr/>
        </p:nvSpPr>
        <p:spPr>
          <a:xfrm>
            <a:off x="584200" y="6289979"/>
            <a:ext cx="1102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=&gt; </a:t>
            </a:r>
            <a:r>
              <a:rPr lang="ko-KR" altLang="en-US" dirty="0"/>
              <a:t>총</a:t>
            </a:r>
            <a:r>
              <a:rPr lang="en-US" altLang="ko-KR" dirty="0"/>
              <a:t> feature</a:t>
            </a:r>
            <a:r>
              <a:rPr lang="ko-KR" altLang="en-US" dirty="0"/>
              <a:t> </a:t>
            </a:r>
            <a:r>
              <a:rPr lang="en-US" altLang="ko-KR" dirty="0"/>
              <a:t>8</a:t>
            </a:r>
            <a:r>
              <a:rPr lang="ko-KR" altLang="en-US" dirty="0"/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6155380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073C2944-7FE1-7129-08F3-2D445A818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16" y="1279776"/>
            <a:ext cx="11438627" cy="553404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DE9D6FB-90D9-0EA2-01D2-512649D6F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 2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8AF5D7-BF04-D849-42F4-88A7B65F10F0}"/>
              </a:ext>
            </a:extLst>
          </p:cNvPr>
          <p:cNvSpPr/>
          <p:nvPr/>
        </p:nvSpPr>
        <p:spPr>
          <a:xfrm>
            <a:off x="9280653" y="3170489"/>
            <a:ext cx="457179" cy="1366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A26BB2C-FF12-CCF7-3A90-0E61CC765C20}"/>
              </a:ext>
            </a:extLst>
          </p:cNvPr>
          <p:cNvSpPr/>
          <p:nvPr/>
        </p:nvSpPr>
        <p:spPr>
          <a:xfrm>
            <a:off x="9661997" y="4127191"/>
            <a:ext cx="810471" cy="945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3E237F6-03D0-6D5C-930C-264F6B52A0C6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635307" y="2871482"/>
            <a:ext cx="9026690" cy="13029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E2782D5-E1A6-6E98-1D84-F7225E20B593}"/>
              </a:ext>
            </a:extLst>
          </p:cNvPr>
          <p:cNvSpPr txBox="1"/>
          <p:nvPr/>
        </p:nvSpPr>
        <p:spPr>
          <a:xfrm>
            <a:off x="3053080" y="910444"/>
            <a:ext cx="1102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 </a:t>
            </a:r>
            <a:r>
              <a:rPr lang="en-US" altLang="ko-KR" dirty="0" err="1"/>
              <a:t>userfeedbacks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F2702F4-627B-FCC1-6EEC-56CA3D56E40B}"/>
              </a:ext>
            </a:extLst>
          </p:cNvPr>
          <p:cNvSpPr/>
          <p:nvPr/>
        </p:nvSpPr>
        <p:spPr>
          <a:xfrm>
            <a:off x="546780" y="2741060"/>
            <a:ext cx="207297" cy="1304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C91868-D11F-2900-8A9F-3D65069D2B3A}"/>
              </a:ext>
            </a:extLst>
          </p:cNvPr>
          <p:cNvSpPr/>
          <p:nvPr/>
        </p:nvSpPr>
        <p:spPr>
          <a:xfrm>
            <a:off x="546780" y="1918646"/>
            <a:ext cx="371733" cy="134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736C3EF-92EB-1988-0E41-D637029F66D0}"/>
              </a:ext>
            </a:extLst>
          </p:cNvPr>
          <p:cNvCxnSpPr>
            <a:cxnSpLocks/>
          </p:cNvCxnSpPr>
          <p:nvPr/>
        </p:nvCxnSpPr>
        <p:spPr>
          <a:xfrm>
            <a:off x="838199" y="2028891"/>
            <a:ext cx="8442454" cy="12156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FB61D81-4493-A949-52C3-8D2CE5ED3157}"/>
              </a:ext>
            </a:extLst>
          </p:cNvPr>
          <p:cNvSpPr txBox="1"/>
          <p:nvPr/>
        </p:nvSpPr>
        <p:spPr>
          <a:xfrm>
            <a:off x="838198" y="1841527"/>
            <a:ext cx="36605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i="1" dirty="0" err="1"/>
              <a:t>Vendor_name</a:t>
            </a:r>
            <a:endParaRPr lang="ko-KR" altLang="en-US" sz="1200" i="1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3E8AB61D-3BF5-61DB-5CA6-C06E61AD98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646"/>
          <a:stretch/>
        </p:blipFill>
        <p:spPr>
          <a:xfrm>
            <a:off x="8998282" y="4552869"/>
            <a:ext cx="2735424" cy="175962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EFDB280-625F-5563-2724-2A913AFF8238}"/>
              </a:ext>
            </a:extLst>
          </p:cNvPr>
          <p:cNvSpPr txBox="1"/>
          <p:nvPr/>
        </p:nvSpPr>
        <p:spPr>
          <a:xfrm>
            <a:off x="716524" y="2589955"/>
            <a:ext cx="366051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i="1" dirty="0"/>
              <a:t>Value</a:t>
            </a:r>
            <a:endParaRPr lang="ko-KR" altLang="en-US" sz="1050" i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4CF0648-A092-66EE-680F-A3C58575D425}"/>
              </a:ext>
            </a:extLst>
          </p:cNvPr>
          <p:cNvSpPr txBox="1"/>
          <p:nvPr/>
        </p:nvSpPr>
        <p:spPr>
          <a:xfrm>
            <a:off x="3818648" y="545503"/>
            <a:ext cx="77937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User </a:t>
            </a:r>
            <a:r>
              <a:rPr lang="ko-KR" altLang="en-US" sz="1400" dirty="0"/>
              <a:t>중에서도 </a:t>
            </a:r>
            <a:r>
              <a:rPr lang="en-US" altLang="ko-KR" sz="1400" dirty="0"/>
              <a:t>Vendor</a:t>
            </a:r>
            <a:r>
              <a:rPr lang="ko-KR" altLang="en-US" sz="1400" dirty="0"/>
              <a:t>가 있고</a:t>
            </a:r>
            <a:r>
              <a:rPr lang="en-US" altLang="ko-KR" sz="1400" dirty="0"/>
              <a:t>, Vendor</a:t>
            </a:r>
            <a:r>
              <a:rPr lang="ko-KR" altLang="en-US" sz="1400" dirty="0"/>
              <a:t>에 대해서만 </a:t>
            </a:r>
            <a:r>
              <a:rPr lang="en-US" altLang="ko-KR" sz="1400" dirty="0"/>
              <a:t>feedback</a:t>
            </a:r>
            <a:r>
              <a:rPr lang="ko-KR" altLang="en-US" sz="1400" dirty="0"/>
              <a:t>이</a:t>
            </a:r>
            <a:r>
              <a:rPr lang="en-US" altLang="ko-KR" sz="1400" dirty="0"/>
              <a:t> </a:t>
            </a:r>
            <a:r>
              <a:rPr lang="ko-KR" altLang="en-US" sz="1400" dirty="0"/>
              <a:t>존재함</a:t>
            </a:r>
          </a:p>
        </p:txBody>
      </p:sp>
    </p:spTree>
    <p:extLst>
      <p:ext uri="{BB962C8B-B14F-4D97-AF65-F5344CB8AC3E}">
        <p14:creationId xmlns:p14="http://schemas.microsoft.com/office/powerpoint/2010/main" val="24290351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073C2944-7FE1-7129-08F3-2D445A818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16" y="1279776"/>
            <a:ext cx="11438627" cy="553404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DE9D6FB-90D9-0EA2-01D2-512649D6F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 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1A1E6F-D3E7-DA71-FA90-3369616CDE8A}"/>
              </a:ext>
            </a:extLst>
          </p:cNvPr>
          <p:cNvSpPr/>
          <p:nvPr/>
        </p:nvSpPr>
        <p:spPr>
          <a:xfrm>
            <a:off x="4637506" y="2692935"/>
            <a:ext cx="254720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2782D5-E1A6-6E98-1D84-F7225E20B593}"/>
              </a:ext>
            </a:extLst>
          </p:cNvPr>
          <p:cNvSpPr txBox="1"/>
          <p:nvPr/>
        </p:nvSpPr>
        <p:spPr>
          <a:xfrm>
            <a:off x="3053080" y="910444"/>
            <a:ext cx="1102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 </a:t>
            </a:r>
            <a:r>
              <a:rPr lang="en-US" altLang="ko-KR" dirty="0" err="1"/>
              <a:t>userfeedbacks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328896-3DEA-B048-FA07-725A6C5DEDB5}"/>
              </a:ext>
            </a:extLst>
          </p:cNvPr>
          <p:cNvSpPr txBox="1"/>
          <p:nvPr/>
        </p:nvSpPr>
        <p:spPr>
          <a:xfrm>
            <a:off x="3796313" y="2652698"/>
            <a:ext cx="366051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i="1" dirty="0" err="1"/>
              <a:t>Product_file</a:t>
            </a:r>
            <a:endParaRPr lang="ko-KR" altLang="en-US" sz="1050" i="1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3E8AB61D-3BF5-61DB-5CA6-C06E61AD98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646"/>
          <a:stretch/>
        </p:blipFill>
        <p:spPr>
          <a:xfrm>
            <a:off x="8998282" y="4552869"/>
            <a:ext cx="2735424" cy="1759628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33399A6B-B548-69DB-D5DE-01758C9700EC}"/>
              </a:ext>
            </a:extLst>
          </p:cNvPr>
          <p:cNvSpPr/>
          <p:nvPr/>
        </p:nvSpPr>
        <p:spPr>
          <a:xfrm>
            <a:off x="9978993" y="4655434"/>
            <a:ext cx="596992" cy="977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E4F158E-414F-3514-1A79-A599E28FFB0E}"/>
              </a:ext>
            </a:extLst>
          </p:cNvPr>
          <p:cNvCxnSpPr>
            <a:cxnSpLocks/>
          </p:cNvCxnSpPr>
          <p:nvPr/>
        </p:nvCxnSpPr>
        <p:spPr>
          <a:xfrm>
            <a:off x="6347720" y="2968169"/>
            <a:ext cx="3660515" cy="16872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8597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073C2944-7FE1-7129-08F3-2D445A818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16" y="1279776"/>
            <a:ext cx="11438627" cy="553404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DE9D6FB-90D9-0EA2-01D2-512649D6F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 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2782D5-E1A6-6E98-1D84-F7225E20B593}"/>
              </a:ext>
            </a:extLst>
          </p:cNvPr>
          <p:cNvSpPr txBox="1"/>
          <p:nvPr/>
        </p:nvSpPr>
        <p:spPr>
          <a:xfrm>
            <a:off x="3053080" y="910444"/>
            <a:ext cx="1102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 </a:t>
            </a:r>
            <a:r>
              <a:rPr lang="en-US" altLang="ko-KR" dirty="0" err="1"/>
              <a:t>userfeedbacks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1937BE-EC03-5E60-A2B3-6E45B67A7EC3}"/>
              </a:ext>
            </a:extLst>
          </p:cNvPr>
          <p:cNvSpPr txBox="1"/>
          <p:nvPr/>
        </p:nvSpPr>
        <p:spPr>
          <a:xfrm>
            <a:off x="6896493" y="2500929"/>
            <a:ext cx="36605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i="1" dirty="0"/>
              <a:t>Date</a:t>
            </a:r>
            <a:endParaRPr lang="ko-KR" altLang="en-US" sz="1200" i="1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3E8AB61D-3BF5-61DB-5CA6-C06E61AD98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646"/>
          <a:stretch/>
        </p:blipFill>
        <p:spPr>
          <a:xfrm>
            <a:off x="8998282" y="4552869"/>
            <a:ext cx="2735424" cy="1759628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7BEF6095-3651-085E-DB1B-F996EC41DD08}"/>
              </a:ext>
            </a:extLst>
          </p:cNvPr>
          <p:cNvSpPr/>
          <p:nvPr/>
        </p:nvSpPr>
        <p:spPr>
          <a:xfrm>
            <a:off x="9620586" y="4347738"/>
            <a:ext cx="2138998" cy="2051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3772C98-5B4F-5B36-451C-87A0D01C662F}"/>
              </a:ext>
            </a:extLst>
          </p:cNvPr>
          <p:cNvSpPr/>
          <p:nvPr/>
        </p:nvSpPr>
        <p:spPr>
          <a:xfrm>
            <a:off x="7313316" y="2689817"/>
            <a:ext cx="97314" cy="1239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B9D7F8E-8473-A226-EF46-D381C2A59228}"/>
              </a:ext>
            </a:extLst>
          </p:cNvPr>
          <p:cNvSpPr/>
          <p:nvPr/>
        </p:nvSpPr>
        <p:spPr>
          <a:xfrm>
            <a:off x="8318208" y="2637981"/>
            <a:ext cx="321798" cy="1783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80E1B55-E324-1C6A-DC92-2C802D47B918}"/>
              </a:ext>
            </a:extLst>
          </p:cNvPr>
          <p:cNvCxnSpPr>
            <a:cxnSpLocks/>
          </p:cNvCxnSpPr>
          <p:nvPr/>
        </p:nvCxnSpPr>
        <p:spPr>
          <a:xfrm>
            <a:off x="7407703" y="2825499"/>
            <a:ext cx="2212883" cy="2425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06402FF-64B3-1734-B612-3B9081EEDA0A}"/>
              </a:ext>
            </a:extLst>
          </p:cNvPr>
          <p:cNvSpPr/>
          <p:nvPr/>
        </p:nvSpPr>
        <p:spPr>
          <a:xfrm>
            <a:off x="9613340" y="5136409"/>
            <a:ext cx="859128" cy="1147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7F42550-DDB6-E2E0-DB6D-A14CC1DB5858}"/>
              </a:ext>
            </a:extLst>
          </p:cNvPr>
          <p:cNvCxnSpPr>
            <a:cxnSpLocks/>
          </p:cNvCxnSpPr>
          <p:nvPr/>
        </p:nvCxnSpPr>
        <p:spPr>
          <a:xfrm>
            <a:off x="8648505" y="2697990"/>
            <a:ext cx="1607576" cy="29869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9A084B6-5F0E-129E-2063-25738D4B7583}"/>
              </a:ext>
            </a:extLst>
          </p:cNvPr>
          <p:cNvSpPr/>
          <p:nvPr/>
        </p:nvSpPr>
        <p:spPr>
          <a:xfrm>
            <a:off x="10247582" y="5672018"/>
            <a:ext cx="483678" cy="109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660B500-B1FF-EDAB-2873-DA09AE459A89}"/>
              </a:ext>
            </a:extLst>
          </p:cNvPr>
          <p:cNvSpPr txBox="1"/>
          <p:nvPr/>
        </p:nvSpPr>
        <p:spPr>
          <a:xfrm>
            <a:off x="8135932" y="2456949"/>
            <a:ext cx="36605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i="1" dirty="0"/>
              <a:t>Amount</a:t>
            </a:r>
            <a:endParaRPr lang="ko-KR" altLang="en-US" sz="1200" i="1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52CFCA6-68AA-76B5-17FC-26E24C76685C}"/>
              </a:ext>
            </a:extLst>
          </p:cNvPr>
          <p:cNvSpPr/>
          <p:nvPr/>
        </p:nvSpPr>
        <p:spPr>
          <a:xfrm>
            <a:off x="741537" y="2740143"/>
            <a:ext cx="2890874" cy="1553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2249960A-369F-3CC5-BA21-5BE9AEF65382}"/>
              </a:ext>
            </a:extLst>
          </p:cNvPr>
          <p:cNvCxnSpPr>
            <a:cxnSpLocks/>
            <a:stCxn id="48" idx="3"/>
            <a:endCxn id="24" idx="1"/>
          </p:cNvCxnSpPr>
          <p:nvPr/>
        </p:nvCxnSpPr>
        <p:spPr>
          <a:xfrm>
            <a:off x="3632411" y="2817805"/>
            <a:ext cx="5988175" cy="16324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C05310E-4242-1A90-5074-1DBE2E266738}"/>
              </a:ext>
            </a:extLst>
          </p:cNvPr>
          <p:cNvSpPr txBox="1"/>
          <p:nvPr/>
        </p:nvSpPr>
        <p:spPr>
          <a:xfrm>
            <a:off x="3169731" y="2509311"/>
            <a:ext cx="366051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i="1" dirty="0"/>
              <a:t>Context</a:t>
            </a:r>
            <a:endParaRPr lang="ko-KR" altLang="en-US" sz="1050" i="1" dirty="0"/>
          </a:p>
        </p:txBody>
      </p:sp>
    </p:spTree>
    <p:extLst>
      <p:ext uri="{BB962C8B-B14F-4D97-AF65-F5344CB8AC3E}">
        <p14:creationId xmlns:p14="http://schemas.microsoft.com/office/powerpoint/2010/main" val="34466490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E9D6FB-90D9-0EA2-01D2-512649D6F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 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2782D5-E1A6-6E98-1D84-F7225E20B593}"/>
              </a:ext>
            </a:extLst>
          </p:cNvPr>
          <p:cNvSpPr txBox="1"/>
          <p:nvPr/>
        </p:nvSpPr>
        <p:spPr>
          <a:xfrm>
            <a:off x="3053080" y="910444"/>
            <a:ext cx="1102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 </a:t>
            </a:r>
            <a:r>
              <a:rPr lang="en-US" altLang="ko-KR" dirty="0" err="1"/>
              <a:t>userfeedbacks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DA4B29-1299-5131-79C6-5B588218CFCB}"/>
              </a:ext>
            </a:extLst>
          </p:cNvPr>
          <p:cNvSpPr txBox="1"/>
          <p:nvPr/>
        </p:nvSpPr>
        <p:spPr>
          <a:xfrm>
            <a:off x="584200" y="1866675"/>
            <a:ext cx="110236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태그 정리</a:t>
            </a:r>
            <a:r>
              <a:rPr lang="en-US" altLang="ko-KR" dirty="0"/>
              <a:t>] – feedback</a:t>
            </a:r>
            <a:r>
              <a:rPr lang="ko-KR" altLang="en-US" dirty="0"/>
              <a:t> 모음은 </a:t>
            </a:r>
            <a:r>
              <a:rPr lang="en-US" altLang="ko-KR" dirty="0"/>
              <a:t>&lt;div class=“embedded-feedback-list”&gt;</a:t>
            </a:r>
            <a:r>
              <a:rPr lang="ko-KR" altLang="en-US" dirty="0"/>
              <a:t>부터 </a:t>
            </a:r>
            <a:r>
              <a:rPr lang="en-US" altLang="ko-KR" dirty="0"/>
              <a:t>&lt;table&gt; </a:t>
            </a:r>
            <a:r>
              <a:rPr lang="ko-KR" altLang="en-US" dirty="0"/>
              <a:t>태그 안에</a:t>
            </a:r>
            <a:r>
              <a:rPr lang="en-US" altLang="ko-KR" dirty="0"/>
              <a:t>..</a:t>
            </a:r>
          </a:p>
          <a:p>
            <a:r>
              <a:rPr lang="en-US" altLang="ko-KR" dirty="0"/>
              <a:t>								      : &lt;tr&gt;&lt;/tr&gt; </a:t>
            </a:r>
            <a:r>
              <a:rPr lang="ko-KR" altLang="en-US" dirty="0"/>
              <a:t>당 </a:t>
            </a:r>
            <a:r>
              <a:rPr lang="en-US" altLang="ko-KR" dirty="0"/>
              <a:t>feedback 1</a:t>
            </a:r>
            <a:r>
              <a:rPr lang="ko-KR" altLang="en-US" dirty="0"/>
              <a:t>개</a:t>
            </a:r>
            <a:endParaRPr lang="en-US" altLang="ko-KR" dirty="0"/>
          </a:p>
          <a:p>
            <a:r>
              <a:rPr lang="en-US" altLang="ko-KR" strike="sngStrike" dirty="0"/>
              <a:t>0. </a:t>
            </a:r>
            <a:r>
              <a:rPr lang="en-US" altLang="ko-KR" strike="sngStrike" dirty="0" err="1"/>
              <a:t>File_name</a:t>
            </a:r>
            <a:endParaRPr lang="en-US" altLang="ko-KR" strike="sngStrike" dirty="0"/>
          </a:p>
          <a:p>
            <a:r>
              <a:rPr lang="en-US" altLang="ko-KR" dirty="0"/>
              <a:t>1. </a:t>
            </a:r>
            <a:r>
              <a:rPr lang="en-US" altLang="ko-KR" dirty="0" err="1"/>
              <a:t>Vendor_name</a:t>
            </a:r>
            <a:r>
              <a:rPr lang="en-US" altLang="ko-KR" dirty="0"/>
              <a:t> – </a:t>
            </a:r>
            <a:r>
              <a:rPr lang="ko-KR" altLang="en-US" dirty="0" err="1"/>
              <a:t>디렉토리명으로</a:t>
            </a:r>
            <a:r>
              <a:rPr lang="ko-KR" altLang="en-US" dirty="0"/>
              <a:t> 가져오기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en-US" altLang="ko-KR" dirty="0" err="1"/>
              <a:t>Product_file</a:t>
            </a:r>
            <a:r>
              <a:rPr lang="en-US" altLang="ko-KR" dirty="0"/>
              <a:t> - &lt;a </a:t>
            </a:r>
            <a:r>
              <a:rPr lang="en-US" altLang="ko-KR" dirty="0" err="1"/>
              <a:t>href</a:t>
            </a:r>
            <a:r>
              <a:rPr lang="en-US" altLang="ko-KR" dirty="0"/>
              <a:t>=“p </a:t>
            </a:r>
            <a:r>
              <a:rPr lang="ko-KR" altLang="en-US" dirty="0"/>
              <a:t>파일명</a:t>
            </a:r>
            <a:r>
              <a:rPr lang="en-US" altLang="ko-KR" dirty="0"/>
              <a:t>”&gt; </a:t>
            </a:r>
            <a:r>
              <a:rPr lang="ko-KR" altLang="en-US" dirty="0"/>
              <a:t>보통 </a:t>
            </a:r>
            <a:r>
              <a:rPr lang="en-US" altLang="ko-KR" dirty="0"/>
              <a:t>10</a:t>
            </a:r>
            <a:r>
              <a:rPr lang="ko-KR" altLang="en-US" dirty="0"/>
              <a:t>번째 </a:t>
            </a:r>
            <a:r>
              <a:rPr lang="en-US" altLang="ko-KR" dirty="0"/>
              <a:t>a </a:t>
            </a:r>
            <a:r>
              <a:rPr lang="ko-KR" altLang="en-US" dirty="0" err="1"/>
              <a:t>태그부터가</a:t>
            </a:r>
            <a:r>
              <a:rPr lang="ko-KR" altLang="en-US" dirty="0"/>
              <a:t> 차례로 상품명들임 </a:t>
            </a:r>
            <a:r>
              <a:rPr lang="en-US" altLang="ko-KR" sz="1200" dirty="0"/>
              <a:t>(</a:t>
            </a:r>
            <a:r>
              <a:rPr lang="ko-KR" altLang="en-US" sz="1200" dirty="0"/>
              <a:t> </a:t>
            </a:r>
            <a:r>
              <a:rPr lang="en-US" altLang="ko-KR" sz="1200" dirty="0" err="1"/>
              <a:t>href</a:t>
            </a:r>
            <a:r>
              <a:rPr lang="ko-KR" altLang="en-US" sz="1200" dirty="0"/>
              <a:t>를 추출할 것</a:t>
            </a:r>
            <a:r>
              <a:rPr lang="en-US" altLang="ko-KR" sz="1200" dirty="0"/>
              <a:t>)</a:t>
            </a:r>
            <a:endParaRPr lang="en-US" altLang="ko-KR" dirty="0"/>
          </a:p>
          <a:p>
            <a:r>
              <a:rPr lang="en-US" altLang="ko-KR" dirty="0"/>
              <a:t>3. Value - &lt;strong&gt; </a:t>
            </a:r>
            <a:r>
              <a:rPr lang="ko-KR" altLang="en-US" dirty="0"/>
              <a:t>첫번째부터 바로</a:t>
            </a:r>
            <a:r>
              <a:rPr lang="en-US" altLang="ko-KR" dirty="0"/>
              <a:t>.. </a:t>
            </a:r>
          </a:p>
          <a:p>
            <a:r>
              <a:rPr lang="en-US" altLang="ko-KR" dirty="0"/>
              <a:t>4. Date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&lt;td&gt; </a:t>
            </a:r>
            <a:r>
              <a:rPr lang="ko-KR" altLang="en-US" dirty="0"/>
              <a:t>한 </a:t>
            </a:r>
            <a:r>
              <a:rPr lang="en-US" altLang="ko-KR" dirty="0"/>
              <a:t>&lt;tr&gt;</a:t>
            </a:r>
            <a:r>
              <a:rPr lang="ko-KR" altLang="en-US" dirty="0"/>
              <a:t>당 네번째 </a:t>
            </a:r>
            <a:r>
              <a:rPr lang="en-US" altLang="ko-KR" dirty="0"/>
              <a:t>&lt;td&gt;</a:t>
            </a:r>
            <a:r>
              <a:rPr lang="ko-KR" altLang="en-US" dirty="0"/>
              <a:t>가 </a:t>
            </a:r>
            <a:r>
              <a:rPr lang="en-US" altLang="ko-KR" dirty="0"/>
              <a:t>date : N days ago </a:t>
            </a:r>
            <a:r>
              <a:rPr lang="ko-KR" altLang="en-US" dirty="0"/>
              <a:t>에서 </a:t>
            </a:r>
            <a:r>
              <a:rPr lang="en-US" altLang="ko-KR" dirty="0"/>
              <a:t>N </a:t>
            </a:r>
            <a:r>
              <a:rPr lang="ko-KR" altLang="en-US" dirty="0"/>
              <a:t>추출</a:t>
            </a:r>
            <a:endParaRPr lang="en-US" altLang="ko-KR" dirty="0"/>
          </a:p>
          <a:p>
            <a:r>
              <a:rPr lang="en-US" altLang="ko-KR" dirty="0"/>
              <a:t>				 </a:t>
            </a:r>
            <a:r>
              <a:rPr lang="en-US" altLang="ko-KR" dirty="0" err="1"/>
              <a:t>forder_name</a:t>
            </a:r>
            <a:r>
              <a:rPr lang="en-US" altLang="ko-KR" dirty="0"/>
              <a:t>(YYYY-MM-DD) – N days</a:t>
            </a:r>
          </a:p>
          <a:p>
            <a:r>
              <a:rPr lang="en-US" altLang="ko-KR" dirty="0"/>
              <a:t>5. Amount – &lt;span class=“gen-user-ratings”&gt; </a:t>
            </a:r>
            <a:r>
              <a:rPr lang="ko-KR" altLang="en-US" dirty="0"/>
              <a:t>안의  </a:t>
            </a:r>
            <a:r>
              <a:rPr lang="en-US" altLang="ko-KR" dirty="0"/>
              <a:t>text</a:t>
            </a:r>
            <a:r>
              <a:rPr lang="ko-KR" altLang="en-US" dirty="0"/>
              <a:t>값 중 </a:t>
            </a:r>
            <a:r>
              <a:rPr lang="en-US" altLang="ko-KR" dirty="0"/>
              <a:t>A~B deals</a:t>
            </a:r>
            <a:r>
              <a:rPr lang="ko-KR" altLang="en-US" dirty="0"/>
              <a:t>에서 </a:t>
            </a:r>
            <a:r>
              <a:rPr lang="en-US" altLang="ko-KR" dirty="0"/>
              <a:t>A, B</a:t>
            </a:r>
            <a:r>
              <a:rPr lang="ko-KR" altLang="en-US" dirty="0"/>
              <a:t> 구해서</a:t>
            </a:r>
            <a:r>
              <a:rPr lang="en-US" altLang="ko-KR" dirty="0"/>
              <a:t> </a:t>
            </a:r>
            <a:r>
              <a:rPr lang="ko-KR" altLang="en-US" dirty="0"/>
              <a:t>평균</a:t>
            </a:r>
            <a:endParaRPr lang="en-US" altLang="ko-KR" dirty="0"/>
          </a:p>
          <a:p>
            <a:r>
              <a:rPr lang="en-US" altLang="ko-KR" dirty="0"/>
              <a:t>6. Context – &lt;td&gt; </a:t>
            </a:r>
            <a:r>
              <a:rPr lang="ko-KR" altLang="en-US" dirty="0"/>
              <a:t>한 </a:t>
            </a:r>
            <a:r>
              <a:rPr lang="en-US" altLang="ko-KR" dirty="0"/>
              <a:t>&lt;tr&gt;</a:t>
            </a:r>
            <a:r>
              <a:rPr lang="ko-KR" altLang="en-US" dirty="0"/>
              <a:t>당 두번째 </a:t>
            </a:r>
            <a:r>
              <a:rPr lang="en-US" altLang="ko-KR" dirty="0"/>
              <a:t>&lt;td&gt;</a:t>
            </a:r>
            <a:r>
              <a:rPr lang="ko-KR" altLang="en-US" dirty="0"/>
              <a:t>가 </a:t>
            </a:r>
            <a:r>
              <a:rPr lang="en-US" altLang="ko-KR" dirty="0"/>
              <a:t>context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480785-4611-F72E-AB08-78A71D265D26}"/>
              </a:ext>
            </a:extLst>
          </p:cNvPr>
          <p:cNvSpPr txBox="1"/>
          <p:nvPr/>
        </p:nvSpPr>
        <p:spPr>
          <a:xfrm>
            <a:off x="695193" y="5762890"/>
            <a:ext cx="1102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=&gt; </a:t>
            </a:r>
            <a:r>
              <a:rPr lang="ko-KR" altLang="en-US" dirty="0"/>
              <a:t>총</a:t>
            </a:r>
            <a:r>
              <a:rPr lang="en-US" altLang="ko-KR" dirty="0"/>
              <a:t> feature 6</a:t>
            </a:r>
            <a:r>
              <a:rPr lang="ko-KR" altLang="en-US" dirty="0"/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36363976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F36D2A-9360-76A0-9D03-C2C6C4F53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 3 – Data Extraction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ADC85B-6BE2-0CDD-3F63-E1EF0B0A6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Python html parser </a:t>
            </a:r>
            <a:r>
              <a:rPr lang="ko-KR" altLang="en-US" sz="2000" dirty="0"/>
              <a:t>혹은 </a:t>
            </a:r>
            <a:r>
              <a:rPr lang="en-US" altLang="ko-KR" sz="2000" dirty="0" err="1"/>
              <a:t>beautifulsoup</a:t>
            </a:r>
            <a:r>
              <a:rPr lang="en-US" altLang="ko-KR" sz="2000" dirty="0"/>
              <a:t> </a:t>
            </a:r>
            <a:r>
              <a:rPr lang="ko-KR" altLang="en-US" sz="2000" dirty="0"/>
              <a:t>사용해서 </a:t>
            </a:r>
            <a:r>
              <a:rPr lang="en-US" altLang="ko-KR" sz="2000" dirty="0"/>
              <a:t>html </a:t>
            </a:r>
            <a:r>
              <a:rPr lang="ko-KR" altLang="en-US" sz="2000" dirty="0"/>
              <a:t>파싱 </a:t>
            </a:r>
            <a:r>
              <a:rPr lang="en-US" altLang="ko-KR" sz="2000" dirty="0"/>
              <a:t>(</a:t>
            </a:r>
            <a:r>
              <a:rPr lang="ko-KR" altLang="en-US" sz="2000" dirty="0"/>
              <a:t>후자 추천</a:t>
            </a:r>
            <a:r>
              <a:rPr lang="en-US" altLang="ko-KR" sz="2000" dirty="0"/>
              <a:t>)</a:t>
            </a:r>
          </a:p>
          <a:p>
            <a:endParaRPr lang="en-US" altLang="ko-KR" sz="2000" dirty="0"/>
          </a:p>
          <a:p>
            <a:r>
              <a:rPr lang="en-US" altLang="ko-KR" sz="2000" dirty="0"/>
              <a:t>Task2</a:t>
            </a:r>
            <a:r>
              <a:rPr lang="ko-KR" altLang="en-US" sz="2000" dirty="0"/>
              <a:t>에서 찾았던 요소들 다 </a:t>
            </a:r>
            <a:r>
              <a:rPr lang="ko-KR" altLang="en-US" sz="2000" dirty="0" err="1"/>
              <a:t>파싱해서</a:t>
            </a:r>
            <a:r>
              <a:rPr lang="ko-KR" altLang="en-US" sz="2000" dirty="0"/>
              <a:t> 데이터프레임으로 저장</a:t>
            </a:r>
            <a:endParaRPr lang="en-US" altLang="ko-KR" sz="2000" dirty="0"/>
          </a:p>
          <a:p>
            <a:pPr lvl="1"/>
            <a:r>
              <a:rPr lang="ko-KR" altLang="en-US" sz="1600" dirty="0"/>
              <a:t>만약 </a:t>
            </a:r>
            <a:r>
              <a:rPr lang="en-US" altLang="ko-KR" sz="1600" dirty="0"/>
              <a:t>field </a:t>
            </a:r>
            <a:r>
              <a:rPr lang="ko-KR" altLang="en-US" sz="1600" dirty="0"/>
              <a:t>값이 없으면 </a:t>
            </a:r>
            <a:r>
              <a:rPr lang="en-US" altLang="ko-KR" sz="1600" dirty="0"/>
              <a:t>“”</a:t>
            </a:r>
            <a:r>
              <a:rPr lang="ko-KR" altLang="en-US" sz="1600" dirty="0"/>
              <a:t>로</a:t>
            </a:r>
            <a:r>
              <a:rPr lang="en-US" altLang="ko-KR" sz="1600" dirty="0"/>
              <a:t> </a:t>
            </a:r>
            <a:r>
              <a:rPr lang="ko-KR" altLang="en-US" sz="1600" dirty="0"/>
              <a:t>대체</a:t>
            </a:r>
            <a:r>
              <a:rPr lang="en-US" altLang="ko-KR" sz="1600" dirty="0"/>
              <a:t>	</a:t>
            </a:r>
          </a:p>
          <a:p>
            <a:pPr lvl="1"/>
            <a:r>
              <a:rPr lang="ko-KR" altLang="en-US" sz="1600" dirty="0"/>
              <a:t>파일 중에 깨진 거나 로그인을 요구하는 창도 </a:t>
            </a:r>
            <a:r>
              <a:rPr lang="ko-KR" altLang="en-US" sz="1600" dirty="0" err="1"/>
              <a:t>있을텐데</a:t>
            </a:r>
            <a:r>
              <a:rPr lang="ko-KR" altLang="en-US" sz="1600" dirty="0"/>
              <a:t> 그거는 그냥 제외</a:t>
            </a:r>
            <a:endParaRPr lang="en-US" altLang="ko-KR" sz="1600" dirty="0"/>
          </a:p>
          <a:p>
            <a:endParaRPr lang="en-US" altLang="ko-KR" sz="2000" dirty="0"/>
          </a:p>
          <a:p>
            <a:r>
              <a:rPr lang="en-US" altLang="ko-KR" sz="2000" dirty="0"/>
              <a:t>Product</a:t>
            </a:r>
            <a:r>
              <a:rPr lang="ko-KR" altLang="en-US" sz="2000" dirty="0"/>
              <a:t>는 </a:t>
            </a:r>
            <a:r>
              <a:rPr lang="en-US" altLang="ko-KR" sz="2000" dirty="0" err="1"/>
              <a:t>dataframe</a:t>
            </a:r>
            <a:r>
              <a:rPr lang="en-US" altLang="ko-KR" sz="2000" dirty="0"/>
              <a:t> 1</a:t>
            </a:r>
          </a:p>
          <a:p>
            <a:r>
              <a:rPr lang="en-US" altLang="ko-KR" sz="2000" dirty="0"/>
              <a:t>Vendor</a:t>
            </a:r>
            <a:r>
              <a:rPr lang="ko-KR" altLang="en-US" sz="2000" dirty="0"/>
              <a:t>는 </a:t>
            </a:r>
            <a:r>
              <a:rPr lang="en-US" altLang="ko-KR" sz="2000" dirty="0" err="1"/>
              <a:t>dataframe</a:t>
            </a:r>
            <a:r>
              <a:rPr lang="en-US" altLang="ko-KR" sz="2000" dirty="0"/>
              <a:t> 2</a:t>
            </a:r>
          </a:p>
          <a:p>
            <a:r>
              <a:rPr lang="en-US" altLang="ko-KR" sz="2000" dirty="0"/>
              <a:t>Feedback</a:t>
            </a:r>
            <a:r>
              <a:rPr lang="ko-KR" altLang="en-US" sz="2000" dirty="0"/>
              <a:t>은 </a:t>
            </a:r>
            <a:r>
              <a:rPr lang="en-US" altLang="ko-KR" sz="2000" dirty="0" err="1"/>
              <a:t>dataframe</a:t>
            </a:r>
            <a:r>
              <a:rPr lang="en-US" altLang="ko-KR" sz="2000" dirty="0"/>
              <a:t> 3</a:t>
            </a:r>
          </a:p>
          <a:p>
            <a:endParaRPr lang="en-US" altLang="ko-KR" sz="2000" dirty="0"/>
          </a:p>
          <a:p>
            <a:r>
              <a:rPr lang="ko-KR" altLang="en-US" sz="2000" dirty="0"/>
              <a:t>각 </a:t>
            </a:r>
            <a:r>
              <a:rPr lang="en-US" altLang="ko-KR" sz="2000" dirty="0" err="1"/>
              <a:t>dataframe</a:t>
            </a:r>
            <a:r>
              <a:rPr lang="en-US" altLang="ko-KR" sz="2000" dirty="0"/>
              <a:t> column</a:t>
            </a:r>
            <a:r>
              <a:rPr lang="ko-KR" altLang="en-US" sz="2000" dirty="0"/>
              <a:t>은 다음 슬라이드</a:t>
            </a:r>
          </a:p>
        </p:txBody>
      </p:sp>
    </p:spTree>
    <p:extLst>
      <p:ext uri="{BB962C8B-B14F-4D97-AF65-F5344CB8AC3E}">
        <p14:creationId xmlns:p14="http://schemas.microsoft.com/office/powerpoint/2010/main" val="7256939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500B5-6834-BEF6-905B-48A072DA9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 3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99F4E7-6B05-09FB-EC71-F2DB14BEA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en-US" altLang="ko-KR" dirty="0" err="1"/>
              <a:t>p_file</a:t>
            </a:r>
            <a:r>
              <a:rPr lang="en-US" altLang="ko-KR" dirty="0"/>
              <a:t> </a:t>
            </a:r>
            <a:r>
              <a:rPr lang="ko-KR" altLang="en-US" dirty="0"/>
              <a:t>파싱</a:t>
            </a:r>
            <a:endParaRPr lang="en-US" altLang="ko-KR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필요한 </a:t>
            </a:r>
            <a:r>
              <a:rPr lang="en-US" altLang="ko-KR" sz="2000" dirty="0"/>
              <a:t>feature</a:t>
            </a:r>
            <a:r>
              <a:rPr lang="ko-KR" altLang="en-US" sz="2000" dirty="0"/>
              <a:t>에 따른 </a:t>
            </a:r>
            <a:r>
              <a:rPr lang="en-US" altLang="ko-KR" sz="2000" dirty="0"/>
              <a:t>list</a:t>
            </a:r>
            <a:r>
              <a:rPr lang="ko-KR" altLang="en-US" sz="2000" dirty="0"/>
              <a:t> 생성 </a:t>
            </a:r>
            <a:r>
              <a:rPr lang="en-US" altLang="ko-KR" sz="2000" dirty="0"/>
              <a:t>-&gt;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ko-KR" altLang="en-US" sz="2000" dirty="0"/>
              <a:t>코드 예시</a:t>
            </a:r>
            <a:r>
              <a:rPr lang="en-US" altLang="ko-KR" sz="2000" dirty="0"/>
              <a:t>: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C485C5B-25B9-4B64-A2C5-623EF5EC0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645" y="4294047"/>
            <a:ext cx="4639276" cy="97626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6C95A698-BF36-D671-4077-8AD0FE5ABEF9}"/>
              </a:ext>
            </a:extLst>
          </p:cNvPr>
          <p:cNvSpPr/>
          <p:nvPr/>
        </p:nvSpPr>
        <p:spPr>
          <a:xfrm>
            <a:off x="955646" y="4050678"/>
            <a:ext cx="4639276" cy="121970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4540F4-ADBE-1D46-3063-EFF4B60DE124}"/>
              </a:ext>
            </a:extLst>
          </p:cNvPr>
          <p:cNvSpPr txBox="1"/>
          <p:nvPr/>
        </p:nvSpPr>
        <p:spPr>
          <a:xfrm>
            <a:off x="955645" y="4068428"/>
            <a:ext cx="539312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000" dirty="0"/>
              <a:t>A</a:t>
            </a:r>
            <a:r>
              <a:rPr lang="ko-KR" altLang="en-US" sz="1000" dirty="0"/>
              <a:t>태그 밖에 </a:t>
            </a:r>
            <a:r>
              <a:rPr lang="en-US" altLang="ko-KR" sz="1000" dirty="0"/>
              <a:t>vendor </a:t>
            </a:r>
            <a:r>
              <a:rPr lang="ko-KR" altLang="en-US" sz="1000" dirty="0"/>
              <a:t>명이 </a:t>
            </a:r>
            <a:r>
              <a:rPr lang="ko-KR" altLang="en-US" sz="1000" dirty="0" err="1"/>
              <a:t>써있는</a:t>
            </a:r>
            <a:r>
              <a:rPr lang="ko-KR" altLang="en-US" sz="1000" dirty="0"/>
              <a:t> 경우도 있어서 걍 태그 안의 </a:t>
            </a:r>
            <a:r>
              <a:rPr lang="en-US" altLang="ko-KR" sz="1000" dirty="0"/>
              <a:t>link</a:t>
            </a:r>
            <a:r>
              <a:rPr lang="ko-KR" altLang="en-US" sz="1000" dirty="0"/>
              <a:t>에서 추출함</a:t>
            </a:r>
            <a:endParaRPr lang="en-US" altLang="ko-KR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01F74A-1B8B-9DEB-0969-989DCA5BC5CB}"/>
              </a:ext>
            </a:extLst>
          </p:cNvPr>
          <p:cNvSpPr/>
          <p:nvPr/>
        </p:nvSpPr>
        <p:spPr>
          <a:xfrm>
            <a:off x="7146414" y="4715527"/>
            <a:ext cx="4852928" cy="1873319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FDE682-02A0-C055-820E-2A1EE9223B90}"/>
              </a:ext>
            </a:extLst>
          </p:cNvPr>
          <p:cNvSpPr txBox="1"/>
          <p:nvPr/>
        </p:nvSpPr>
        <p:spPr>
          <a:xfrm>
            <a:off x="7146414" y="4715527"/>
            <a:ext cx="539312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ko-KR" altLang="en-US" sz="1000" dirty="0"/>
              <a:t>카테고리</a:t>
            </a:r>
            <a:endParaRPr lang="en-US" altLang="ko-KR" sz="1000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4D38D89-812E-5A0F-70C3-A17F35559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4680" y="1621763"/>
            <a:ext cx="1221292" cy="14731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E3FE4DF-3206-928E-2282-E517A742F3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0534" y="4972720"/>
            <a:ext cx="4758808" cy="153812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DD7B4DF-CF3B-497B-EDC4-062C553424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8773" y="5761374"/>
            <a:ext cx="3119593" cy="80366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A77C58D-4EDA-8DD6-5C0B-0557FE0BC6B0}"/>
              </a:ext>
            </a:extLst>
          </p:cNvPr>
          <p:cNvSpPr/>
          <p:nvPr/>
        </p:nvSpPr>
        <p:spPr>
          <a:xfrm>
            <a:off x="968373" y="5472144"/>
            <a:ext cx="3488356" cy="1033438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EA243B-EDF6-3F2D-74A6-12726387F5F2}"/>
              </a:ext>
            </a:extLst>
          </p:cNvPr>
          <p:cNvSpPr txBox="1"/>
          <p:nvPr/>
        </p:nvSpPr>
        <p:spPr>
          <a:xfrm>
            <a:off x="968372" y="5489894"/>
            <a:ext cx="539312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ko-KR" altLang="en-US" sz="1000" dirty="0"/>
              <a:t>이미지 소스는 상대경로로 되어있어서 절대경로로 </a:t>
            </a:r>
            <a:r>
              <a:rPr lang="ko-KR" altLang="en-US" sz="1000" dirty="0" err="1"/>
              <a:t>바꿔줌</a:t>
            </a:r>
            <a:endParaRPr lang="en-US" altLang="ko-KR" sz="10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DE6BA6C-6C14-F8CD-3CDF-B058A93094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9143" y="3623632"/>
            <a:ext cx="4787526" cy="743455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E9573D09-3964-D06A-4BF5-2EC24BB0E4C2}"/>
              </a:ext>
            </a:extLst>
          </p:cNvPr>
          <p:cNvSpPr/>
          <p:nvPr/>
        </p:nvSpPr>
        <p:spPr>
          <a:xfrm>
            <a:off x="7146413" y="3358427"/>
            <a:ext cx="4852928" cy="100866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49844E-C268-A14C-1808-02707AAFB0A8}"/>
              </a:ext>
            </a:extLst>
          </p:cNvPr>
          <p:cNvSpPr txBox="1"/>
          <p:nvPr/>
        </p:nvSpPr>
        <p:spPr>
          <a:xfrm>
            <a:off x="7146413" y="3358427"/>
            <a:ext cx="539312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000" dirty="0"/>
              <a:t>Single</a:t>
            </a:r>
            <a:r>
              <a:rPr lang="ko-KR" altLang="en-US" sz="1000" dirty="0"/>
              <a:t> </a:t>
            </a:r>
            <a:r>
              <a:rPr lang="en-US" altLang="ko-KR" sz="1000" dirty="0"/>
              <a:t>product</a:t>
            </a:r>
            <a:r>
              <a:rPr lang="ko-KR" altLang="en-US" sz="1000" dirty="0"/>
              <a:t> 안의 모든 </a:t>
            </a:r>
            <a:r>
              <a:rPr lang="en-US" altLang="ko-KR" sz="1000" dirty="0"/>
              <a:t>context (feedback </a:t>
            </a:r>
            <a:r>
              <a:rPr lang="ko-KR" altLang="en-US" sz="1000" dirty="0"/>
              <a:t>부분 제외</a:t>
            </a:r>
            <a:r>
              <a:rPr lang="en-US" altLang="ko-KR" sz="1000" dirty="0"/>
              <a:t>) </a:t>
            </a:r>
            <a:r>
              <a:rPr lang="ko-KR" altLang="en-US" sz="1000" dirty="0"/>
              <a:t>가져옴</a:t>
            </a:r>
            <a:endParaRPr lang="en-US" altLang="ko-KR" sz="1000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21229223-B2D3-4692-47BE-D290800C43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8841" y="629759"/>
            <a:ext cx="5197828" cy="220314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18C9EE6-905A-D00C-A5F1-4470A4EBE3C0}"/>
              </a:ext>
            </a:extLst>
          </p:cNvPr>
          <p:cNvSpPr txBox="1"/>
          <p:nvPr/>
        </p:nvSpPr>
        <p:spPr>
          <a:xfrm>
            <a:off x="6748841" y="384123"/>
            <a:ext cx="539312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ko-KR" altLang="en-US" sz="1000" dirty="0">
                <a:solidFill>
                  <a:srgbClr val="FF0000"/>
                </a:solidFill>
              </a:rPr>
              <a:t>전체 구조는 이런 식</a:t>
            </a:r>
            <a:endParaRPr lang="en-US" altLang="ko-KR" sz="1000" dirty="0">
              <a:solidFill>
                <a:srgbClr val="FF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B440DE5-064F-EDDB-E0C0-EEF4AEAE796C}"/>
              </a:ext>
            </a:extLst>
          </p:cNvPr>
          <p:cNvSpPr/>
          <p:nvPr/>
        </p:nvSpPr>
        <p:spPr>
          <a:xfrm>
            <a:off x="4934680" y="1610791"/>
            <a:ext cx="1221292" cy="1473184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5DD793-19A1-260A-0213-65A10854F359}"/>
              </a:ext>
            </a:extLst>
          </p:cNvPr>
          <p:cNvSpPr/>
          <p:nvPr/>
        </p:nvSpPr>
        <p:spPr>
          <a:xfrm>
            <a:off x="6748841" y="365125"/>
            <a:ext cx="5250500" cy="2486757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1270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500B5-6834-BEF6-905B-48A072DA9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 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99F4E7-6B05-09FB-EC71-F2DB14BEA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2. </a:t>
            </a:r>
            <a:r>
              <a:rPr lang="en-US" altLang="ko-KR" dirty="0" err="1"/>
              <a:t>v_file</a:t>
            </a:r>
            <a:r>
              <a:rPr lang="en-US" altLang="ko-KR" dirty="0"/>
              <a:t> </a:t>
            </a:r>
            <a:r>
              <a:rPr lang="ko-KR" altLang="en-US" dirty="0"/>
              <a:t>파싱</a:t>
            </a:r>
            <a:endParaRPr lang="en-US" altLang="ko-KR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필요한 </a:t>
            </a:r>
            <a:r>
              <a:rPr lang="en-US" altLang="ko-KR" sz="2000" dirty="0"/>
              <a:t>feature</a:t>
            </a:r>
            <a:r>
              <a:rPr lang="ko-KR" altLang="en-US" sz="2000" dirty="0"/>
              <a:t>에 따른 </a:t>
            </a:r>
            <a:r>
              <a:rPr lang="en-US" altLang="ko-KR" sz="2000" dirty="0"/>
              <a:t>list</a:t>
            </a:r>
            <a:r>
              <a:rPr lang="ko-KR" altLang="en-US" sz="2000" dirty="0"/>
              <a:t> 생성 ↑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ko-KR" altLang="en-US" sz="2000" dirty="0"/>
              <a:t>코드 예시</a:t>
            </a:r>
            <a:endParaRPr lang="en-US" altLang="ko-KR" sz="2000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610B3F5-953D-08A6-19C1-D1B839064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048" y="1368603"/>
            <a:ext cx="1506550" cy="122724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F776503-2701-CD7B-F6C5-E04A009EB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114" y="4614937"/>
            <a:ext cx="4717451" cy="13928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B242DF4-6DEB-0B75-D517-EBC3D3B5F06E}"/>
              </a:ext>
            </a:extLst>
          </p:cNvPr>
          <p:cNvSpPr/>
          <p:nvPr/>
        </p:nvSpPr>
        <p:spPr>
          <a:xfrm>
            <a:off x="1145115" y="4462249"/>
            <a:ext cx="4717450" cy="1545537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FA8449-62CA-6C85-E6EB-9E4E470236E5}"/>
              </a:ext>
            </a:extLst>
          </p:cNvPr>
          <p:cNvSpPr txBox="1"/>
          <p:nvPr/>
        </p:nvSpPr>
        <p:spPr>
          <a:xfrm>
            <a:off x="1145114" y="4480000"/>
            <a:ext cx="539312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000" dirty="0"/>
              <a:t>PGP</a:t>
            </a:r>
            <a:r>
              <a:rPr lang="ko-KR" altLang="en-US" sz="1000" dirty="0"/>
              <a:t> 키는 중간에 형식이 달라져서 이런 식으로 코드 작성함</a:t>
            </a:r>
            <a:r>
              <a:rPr lang="en-US" altLang="ko-KR" sz="1000" dirty="0"/>
              <a:t>.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FF5ECAB-00A8-DD57-8EA8-7FFD5FFAE3B9}"/>
              </a:ext>
            </a:extLst>
          </p:cNvPr>
          <p:cNvSpPr/>
          <p:nvPr/>
        </p:nvSpPr>
        <p:spPr>
          <a:xfrm>
            <a:off x="7095428" y="4348299"/>
            <a:ext cx="4417985" cy="187882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EA9411-06A2-30C9-758B-FD13FDD1ADB8}"/>
              </a:ext>
            </a:extLst>
          </p:cNvPr>
          <p:cNvSpPr txBox="1"/>
          <p:nvPr/>
        </p:nvSpPr>
        <p:spPr>
          <a:xfrm>
            <a:off x="7095428" y="4348299"/>
            <a:ext cx="302550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000" dirty="0"/>
              <a:t>Verified </a:t>
            </a:r>
            <a:r>
              <a:rPr lang="ko-KR" altLang="en-US" sz="1000" dirty="0"/>
              <a:t>가 있어야 </a:t>
            </a:r>
            <a:r>
              <a:rPr lang="en-US" altLang="ko-KR" sz="1000" dirty="0"/>
              <a:t>success deal</a:t>
            </a:r>
            <a:r>
              <a:rPr lang="ko-KR" altLang="en-US" sz="1000" dirty="0"/>
              <a:t>도 있음</a:t>
            </a:r>
            <a:r>
              <a:rPr lang="en-US" altLang="ko-KR" sz="1000" dirty="0"/>
              <a:t>.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FFDDFCA-1FBB-68F9-9F91-56A3639F15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2688" y="916628"/>
            <a:ext cx="5500600" cy="312254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2D4109-3ECC-44D9-6793-1A6F4F6E5CAB}"/>
              </a:ext>
            </a:extLst>
          </p:cNvPr>
          <p:cNvSpPr/>
          <p:nvPr/>
        </p:nvSpPr>
        <p:spPr>
          <a:xfrm>
            <a:off x="6186305" y="613130"/>
            <a:ext cx="5600330" cy="3408589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F141C0-0DEC-F025-350D-CD5F0B7F41EA}"/>
              </a:ext>
            </a:extLst>
          </p:cNvPr>
          <p:cNvSpPr txBox="1"/>
          <p:nvPr/>
        </p:nvSpPr>
        <p:spPr>
          <a:xfrm>
            <a:off x="6186304" y="630881"/>
            <a:ext cx="539312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000" dirty="0"/>
              <a:t>Total deals</a:t>
            </a:r>
            <a:r>
              <a:rPr lang="ko-KR" altLang="en-US" sz="1000" dirty="0"/>
              <a:t>랑 </a:t>
            </a:r>
            <a:r>
              <a:rPr lang="en-US" altLang="ko-KR" sz="1000" dirty="0"/>
              <a:t>ratings</a:t>
            </a:r>
            <a:r>
              <a:rPr lang="ko-KR" altLang="en-US" sz="1000" dirty="0"/>
              <a:t>는 </a:t>
            </a:r>
            <a:r>
              <a:rPr lang="en-US" altLang="ko-KR" sz="1000" dirty="0"/>
              <a:t>,</a:t>
            </a:r>
            <a:r>
              <a:rPr lang="ko-KR" altLang="en-US" sz="1000" dirty="0"/>
              <a:t>로</a:t>
            </a:r>
            <a:r>
              <a:rPr lang="en-US" altLang="ko-KR" sz="1000" dirty="0"/>
              <a:t> </a:t>
            </a:r>
            <a:r>
              <a:rPr lang="ko-KR" altLang="en-US" sz="1000" dirty="0"/>
              <a:t>구분되어 있어서 한 번에 써도 될 거 같지만 일단 따로따로 </a:t>
            </a:r>
            <a:r>
              <a:rPr lang="ko-KR" altLang="en-US" sz="1000" dirty="0" err="1"/>
              <a:t>해줌</a:t>
            </a:r>
            <a:endParaRPr lang="en-US" altLang="ko-KR" sz="10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9E30D50-D64B-E5FB-17FC-6E9FEA6ABC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5691" y="4614937"/>
            <a:ext cx="4377722" cy="1612182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901D7790-70D1-46F7-3247-7D75BBEACEF1}"/>
              </a:ext>
            </a:extLst>
          </p:cNvPr>
          <p:cNvSpPr/>
          <p:nvPr/>
        </p:nvSpPr>
        <p:spPr>
          <a:xfrm>
            <a:off x="3926047" y="1368602"/>
            <a:ext cx="1506549" cy="1227246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384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1B953-A1DE-C631-8CC1-7C170AA89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 1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E108C7-0F9B-2EDF-85E5-C8E3CAE13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24" y="1600994"/>
            <a:ext cx="4030330" cy="365601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3E867AA-6C39-838A-3CFF-C9940A43289B}"/>
              </a:ext>
            </a:extLst>
          </p:cNvPr>
          <p:cNvSpPr/>
          <p:nvPr/>
        </p:nvSpPr>
        <p:spPr>
          <a:xfrm>
            <a:off x="495795" y="1740505"/>
            <a:ext cx="504701" cy="1603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B8AF59D-A592-D2D2-A8E5-D08EFA6BA637}"/>
              </a:ext>
            </a:extLst>
          </p:cNvPr>
          <p:cNvCxnSpPr>
            <a:cxnSpLocks/>
          </p:cNvCxnSpPr>
          <p:nvPr/>
        </p:nvCxnSpPr>
        <p:spPr>
          <a:xfrm>
            <a:off x="1000496" y="1858764"/>
            <a:ext cx="3396219" cy="234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FA056EF1-B500-ADF5-BC95-38D503050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6125" y="457805"/>
            <a:ext cx="5319168" cy="210759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1394B396-0CB6-8142-EF96-D36214550C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0354" y="2565400"/>
            <a:ext cx="4532045" cy="190627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F0C5799-C08A-3DA1-BDD2-A78173F5A14F}"/>
              </a:ext>
            </a:extLst>
          </p:cNvPr>
          <p:cNvSpPr txBox="1"/>
          <p:nvPr/>
        </p:nvSpPr>
        <p:spPr>
          <a:xfrm>
            <a:off x="7504749" y="4487376"/>
            <a:ext cx="4532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cat &gt; </a:t>
            </a:r>
            <a:r>
              <a:rPr lang="ko-KR" altLang="en-US" sz="1200" dirty="0"/>
              <a:t>카테고리별 매인 페이지</a:t>
            </a:r>
            <a:r>
              <a:rPr lang="en-US" altLang="ko-KR" sz="1200" dirty="0"/>
              <a:t>(</a:t>
            </a:r>
            <a:r>
              <a:rPr lang="ko-KR" altLang="en-US" sz="1200" dirty="0"/>
              <a:t>리스트로 목록 출력</a:t>
            </a:r>
            <a:r>
              <a:rPr lang="en-US" altLang="ko-KR" sz="1200" dirty="0"/>
              <a:t>)</a:t>
            </a:r>
          </a:p>
          <a:p>
            <a:r>
              <a:rPr lang="ko-KR" altLang="en-US" sz="1200" dirty="0"/>
              <a:t>폴더인 애들은 리스트가 많아서 페이지가 넘어가는 경우임</a:t>
            </a:r>
            <a:r>
              <a:rPr lang="en-US" altLang="ko-KR" sz="1200" dirty="0"/>
              <a:t>. </a:t>
            </a:r>
          </a:p>
          <a:p>
            <a:r>
              <a:rPr lang="en-US" altLang="ko-KR" sz="1200" dirty="0"/>
              <a:t>-&gt; </a:t>
            </a:r>
            <a:r>
              <a:rPr lang="ko-KR" altLang="en-US" sz="1200" dirty="0"/>
              <a:t>페이지 별로 </a:t>
            </a:r>
            <a:r>
              <a:rPr lang="en-US" altLang="ko-KR" sz="1200" dirty="0"/>
              <a:t>1,2,3,4 </a:t>
            </a:r>
            <a:r>
              <a:rPr lang="ko-KR" altLang="en-US" sz="1200" dirty="0"/>
              <a:t>이런 식으로 분류함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0A2F194B-6EE8-0D1B-6E9B-FD99FBEE2C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0354" y="5257006"/>
            <a:ext cx="4652963" cy="129121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11581A9-0A1B-DBAC-52F0-EF7F0FDF95C1}"/>
              </a:ext>
            </a:extLst>
          </p:cNvPr>
          <p:cNvSpPr txBox="1"/>
          <p:nvPr/>
        </p:nvSpPr>
        <p:spPr>
          <a:xfrm>
            <a:off x="7504748" y="6597722"/>
            <a:ext cx="4532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+ </a:t>
            </a:r>
            <a:r>
              <a:rPr lang="ko-KR" altLang="en-US" sz="1200" dirty="0"/>
              <a:t>어떤 날짜에는 </a:t>
            </a:r>
            <a:r>
              <a:rPr lang="en-US" altLang="ko-KR" sz="1200" dirty="0"/>
              <a:t>info </a:t>
            </a:r>
            <a:r>
              <a:rPr lang="ko-KR" altLang="en-US" sz="1200" dirty="0"/>
              <a:t>폴더도 존재 </a:t>
            </a:r>
            <a:r>
              <a:rPr lang="en-US" altLang="ko-KR" sz="1200" dirty="0"/>
              <a:t>: </a:t>
            </a:r>
            <a:r>
              <a:rPr lang="ko-KR" altLang="en-US" sz="1200" dirty="0"/>
              <a:t>홈페이지 관련 정보들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E9A827B-E0CE-D27D-72E0-0545F2C5ADC9}"/>
              </a:ext>
            </a:extLst>
          </p:cNvPr>
          <p:cNvSpPr/>
          <p:nvPr/>
        </p:nvSpPr>
        <p:spPr>
          <a:xfrm>
            <a:off x="4762971" y="1414075"/>
            <a:ext cx="267855" cy="1603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21B3481-6CB5-DDA8-FD44-59D94AA70DBE}"/>
              </a:ext>
            </a:extLst>
          </p:cNvPr>
          <p:cNvCxnSpPr>
            <a:cxnSpLocks/>
          </p:cNvCxnSpPr>
          <p:nvPr/>
        </p:nvCxnSpPr>
        <p:spPr>
          <a:xfrm>
            <a:off x="5030826" y="1529516"/>
            <a:ext cx="3984911" cy="409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림 38">
            <a:extLst>
              <a:ext uri="{FF2B5EF4-FFF2-40B4-BE49-F238E27FC236}">
                <a16:creationId xmlns:a16="http://schemas.microsoft.com/office/drawing/2014/main" id="{236757B9-BB6E-7C04-3702-5200ED871D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57284" y="928855"/>
            <a:ext cx="1505550" cy="721733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A8200B5-0673-1DD7-F4C8-C603E2E9579B}"/>
              </a:ext>
            </a:extLst>
          </p:cNvPr>
          <p:cNvSpPr txBox="1"/>
          <p:nvPr/>
        </p:nvSpPr>
        <p:spPr>
          <a:xfrm>
            <a:off x="9015737" y="1398339"/>
            <a:ext cx="4532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상품들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66015447-72BC-2847-AE6F-89D4233211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26125" y="2892210"/>
            <a:ext cx="2237012" cy="3656012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0246F76D-1FBD-AD4F-0A19-0BEA1055DC64}"/>
              </a:ext>
            </a:extLst>
          </p:cNvPr>
          <p:cNvSpPr txBox="1"/>
          <p:nvPr/>
        </p:nvSpPr>
        <p:spPr>
          <a:xfrm>
            <a:off x="4527623" y="6563920"/>
            <a:ext cx="4532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Vendor </a:t>
            </a:r>
            <a:r>
              <a:rPr lang="ko-KR" altLang="en-US" sz="1200" dirty="0"/>
              <a:t>정보들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D4BA3F3-17F2-3591-389F-4CE36426A011}"/>
              </a:ext>
            </a:extLst>
          </p:cNvPr>
          <p:cNvSpPr/>
          <p:nvPr/>
        </p:nvSpPr>
        <p:spPr>
          <a:xfrm>
            <a:off x="4762971" y="507768"/>
            <a:ext cx="267856" cy="1603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1C908834-163B-64D4-CED2-D7934C7F3387}"/>
              </a:ext>
            </a:extLst>
          </p:cNvPr>
          <p:cNvCxnSpPr>
            <a:cxnSpLocks/>
          </p:cNvCxnSpPr>
          <p:nvPr/>
        </p:nvCxnSpPr>
        <p:spPr>
          <a:xfrm>
            <a:off x="5030826" y="641197"/>
            <a:ext cx="1992455" cy="22172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2E82630-C3EC-FE5C-429B-6C55B7B0EDB1}"/>
              </a:ext>
            </a:extLst>
          </p:cNvPr>
          <p:cNvSpPr/>
          <p:nvPr/>
        </p:nvSpPr>
        <p:spPr>
          <a:xfrm>
            <a:off x="4762970" y="1567790"/>
            <a:ext cx="397266" cy="1544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BA716E19-FDAA-942A-D487-A11751CE831A}"/>
              </a:ext>
            </a:extLst>
          </p:cNvPr>
          <p:cNvCxnSpPr>
            <a:cxnSpLocks/>
          </p:cNvCxnSpPr>
          <p:nvPr/>
        </p:nvCxnSpPr>
        <p:spPr>
          <a:xfrm>
            <a:off x="5153732" y="1711227"/>
            <a:ext cx="18983" cy="11471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2026C87-8D2C-AEF1-69C4-F1B8331D2936}"/>
              </a:ext>
            </a:extLst>
          </p:cNvPr>
          <p:cNvSpPr txBox="1"/>
          <p:nvPr/>
        </p:nvSpPr>
        <p:spPr>
          <a:xfrm>
            <a:off x="370626" y="5515559"/>
            <a:ext cx="4532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+ </a:t>
            </a:r>
            <a:r>
              <a:rPr lang="ko-KR" altLang="en-US" sz="1200" dirty="0"/>
              <a:t>어떤 날짜에는 </a:t>
            </a:r>
            <a:r>
              <a:rPr lang="en-US" altLang="ko-KR" sz="1200" dirty="0"/>
              <a:t>user </a:t>
            </a:r>
            <a:r>
              <a:rPr lang="ko-KR" altLang="en-US" sz="1200" dirty="0"/>
              <a:t>폴더도 존재 </a:t>
            </a:r>
            <a:r>
              <a:rPr lang="en-US" altLang="ko-KR" sz="1200" dirty="0"/>
              <a:t>: </a:t>
            </a:r>
            <a:r>
              <a:rPr lang="ko-KR" altLang="en-US" sz="1200" dirty="0"/>
              <a:t>해당 시간에</a:t>
            </a:r>
            <a:endParaRPr lang="en-US" altLang="ko-KR" sz="1200" dirty="0"/>
          </a:p>
          <a:p>
            <a:r>
              <a:rPr lang="ko-KR" altLang="en-US" sz="1200" dirty="0"/>
              <a:t>접속 중인  </a:t>
            </a:r>
            <a:r>
              <a:rPr lang="en-US" altLang="ko-KR" sz="1200" dirty="0"/>
              <a:t>user </a:t>
            </a:r>
            <a:r>
              <a:rPr lang="ko-KR" altLang="en-US" sz="1200" dirty="0"/>
              <a:t>목록과 각 </a:t>
            </a:r>
            <a:r>
              <a:rPr lang="en-US" altLang="ko-KR" sz="1200" dirty="0"/>
              <a:t>user</a:t>
            </a:r>
            <a:r>
              <a:rPr lang="ko-KR" altLang="en-US" sz="1200" dirty="0"/>
              <a:t>에게 메시지를 보낼 수 </a:t>
            </a:r>
            <a:endParaRPr lang="en-US" altLang="ko-KR" sz="1200" dirty="0"/>
          </a:p>
          <a:p>
            <a:r>
              <a:rPr lang="ko-KR" altLang="en-US" sz="1200" dirty="0"/>
              <a:t>있게끔 되어있음</a:t>
            </a:r>
            <a:r>
              <a:rPr lang="en-US" altLang="ko-KR" sz="1200" dirty="0"/>
              <a:t>!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308181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500B5-6834-BEF6-905B-48A072DA9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 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99F4E7-6B05-09FB-EC71-F2DB14BEA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3. </a:t>
            </a:r>
            <a:r>
              <a:rPr lang="en-US" altLang="ko-KR" dirty="0" err="1"/>
              <a:t>f_file</a:t>
            </a:r>
            <a:r>
              <a:rPr lang="en-US" altLang="ko-KR" dirty="0"/>
              <a:t> </a:t>
            </a:r>
            <a:r>
              <a:rPr lang="ko-KR" altLang="en-US" dirty="0"/>
              <a:t>파싱</a:t>
            </a:r>
            <a:endParaRPr lang="en-US" altLang="ko-KR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필요한 </a:t>
            </a:r>
            <a:r>
              <a:rPr lang="en-US" altLang="ko-KR" sz="2000" dirty="0"/>
              <a:t>feature</a:t>
            </a:r>
            <a:r>
              <a:rPr lang="ko-KR" altLang="en-US" sz="2000" dirty="0"/>
              <a:t>에 따른 </a:t>
            </a:r>
            <a:r>
              <a:rPr lang="en-US" altLang="ko-KR" sz="2000" dirty="0"/>
              <a:t>list</a:t>
            </a:r>
            <a:r>
              <a:rPr lang="ko-KR" altLang="en-US" sz="2000" dirty="0"/>
              <a:t> 생성 ↑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2000" dirty="0"/>
              <a:t>코드 예시</a:t>
            </a:r>
            <a:r>
              <a:rPr lang="en-US" altLang="ko-KR" sz="2000" dirty="0"/>
              <a:t>: 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457EBB2-06DD-5C95-4170-9B4DA4D90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612" y="1835717"/>
            <a:ext cx="1381762" cy="83211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77075C0-FCC1-265F-AC79-9EFECD525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844" y="1279734"/>
            <a:ext cx="6607022" cy="185975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FCF7B50-ABC8-9896-7AFF-200A4F1F0385}"/>
              </a:ext>
            </a:extLst>
          </p:cNvPr>
          <p:cNvSpPr txBox="1"/>
          <p:nvPr/>
        </p:nvSpPr>
        <p:spPr>
          <a:xfrm>
            <a:off x="5412150" y="977743"/>
            <a:ext cx="66070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한 파일에서 여러 </a:t>
            </a:r>
            <a:r>
              <a:rPr lang="en-US" altLang="ko-KR" sz="1200" dirty="0">
                <a:solidFill>
                  <a:srgbClr val="FF0000"/>
                </a:solidFill>
              </a:rPr>
              <a:t>column </a:t>
            </a:r>
            <a:r>
              <a:rPr lang="ko-KR" altLang="en-US" sz="1200" dirty="0">
                <a:solidFill>
                  <a:srgbClr val="FF0000"/>
                </a:solidFill>
              </a:rPr>
              <a:t>추출해야 함</a:t>
            </a:r>
            <a:r>
              <a:rPr lang="en-US" altLang="ko-KR" sz="1200" dirty="0">
                <a:solidFill>
                  <a:srgbClr val="FF0000"/>
                </a:solidFill>
              </a:rPr>
              <a:t>: &lt;tr&gt;</a:t>
            </a:r>
            <a:r>
              <a:rPr lang="ko-KR" altLang="en-US" sz="1200" dirty="0">
                <a:solidFill>
                  <a:srgbClr val="FF0000"/>
                </a:solidFill>
              </a:rPr>
              <a:t>단위</a:t>
            </a:r>
            <a:r>
              <a:rPr lang="en-US" altLang="ko-KR" sz="1200" dirty="0">
                <a:solidFill>
                  <a:srgbClr val="FF0000"/>
                </a:solidFill>
              </a:rPr>
              <a:t>(feedback 1</a:t>
            </a:r>
            <a:r>
              <a:rPr lang="ko-KR" altLang="en-US" sz="1200" dirty="0">
                <a:solidFill>
                  <a:srgbClr val="FF0000"/>
                </a:solidFill>
              </a:rPr>
              <a:t>개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단위</a:t>
            </a:r>
            <a:r>
              <a:rPr lang="en-US" altLang="ko-KR" sz="1200" dirty="0">
                <a:solidFill>
                  <a:srgbClr val="FF0000"/>
                </a:solidFill>
              </a:rPr>
              <a:t>) </a:t>
            </a:r>
            <a:r>
              <a:rPr lang="ko-KR" altLang="en-US" sz="1200" dirty="0">
                <a:solidFill>
                  <a:srgbClr val="FF0000"/>
                </a:solidFill>
              </a:rPr>
              <a:t>로 리스트 저장하기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D563DE1-4B4B-472D-4C22-2B4C0BA2A8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5229"/>
          <a:stretch/>
        </p:blipFill>
        <p:spPr>
          <a:xfrm>
            <a:off x="7118606" y="3576021"/>
            <a:ext cx="4922690" cy="17449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9FDFBBD-BE56-343A-18B7-354E5D236895}"/>
              </a:ext>
            </a:extLst>
          </p:cNvPr>
          <p:cNvSpPr txBox="1"/>
          <p:nvPr/>
        </p:nvSpPr>
        <p:spPr>
          <a:xfrm>
            <a:off x="4353464" y="3518145"/>
            <a:ext cx="34850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 err="1">
                <a:solidFill>
                  <a:srgbClr val="FF0000"/>
                </a:solidFill>
              </a:rPr>
              <a:t>Vendor_name</a:t>
            </a:r>
            <a:r>
              <a:rPr lang="ko-KR" altLang="en-US" sz="1200" dirty="0">
                <a:solidFill>
                  <a:srgbClr val="FF0000"/>
                </a:solidFill>
              </a:rPr>
              <a:t>은 폴더명에서 가져오기</a:t>
            </a:r>
            <a:r>
              <a:rPr lang="en-US" altLang="ko-KR" sz="1200" dirty="0">
                <a:solidFill>
                  <a:srgbClr val="FF0000"/>
                </a:solidFill>
              </a:rPr>
              <a:t>: 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B948AC82-14DE-DA94-F16A-0E6DE01BA8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169" r="52046" b="61367"/>
          <a:stretch/>
        </p:blipFill>
        <p:spPr>
          <a:xfrm>
            <a:off x="842037" y="3837631"/>
            <a:ext cx="2754041" cy="83211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734F26F-E2E5-046E-0B49-C1E4BA848827}"/>
              </a:ext>
            </a:extLst>
          </p:cNvPr>
          <p:cNvSpPr txBox="1"/>
          <p:nvPr/>
        </p:nvSpPr>
        <p:spPr>
          <a:xfrm>
            <a:off x="842037" y="3576021"/>
            <a:ext cx="25194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100" dirty="0"/>
              <a:t>“5/5” </a:t>
            </a:r>
            <a:r>
              <a:rPr lang="ko-KR" altLang="en-US" sz="1100" dirty="0"/>
              <a:t>형식의 </a:t>
            </a:r>
            <a:r>
              <a:rPr lang="ko-KR" altLang="en-US" sz="1100" dirty="0" err="1"/>
              <a:t>리뷰값</a:t>
            </a:r>
            <a:r>
              <a:rPr lang="ko-KR" altLang="en-US" sz="1100" dirty="0"/>
              <a:t> </a:t>
            </a:r>
            <a:r>
              <a:rPr lang="en-US" altLang="ko-KR" sz="1100" dirty="0"/>
              <a:t>float</a:t>
            </a:r>
            <a:r>
              <a:rPr lang="ko-KR" altLang="en-US" sz="1100" dirty="0"/>
              <a:t>로 저장 </a:t>
            </a:r>
            <a:r>
              <a:rPr lang="en-US" altLang="ko-KR" sz="1100" dirty="0"/>
              <a:t>: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AD5F33-A014-9ACF-9E18-F49B4B1F12F2}"/>
              </a:ext>
            </a:extLst>
          </p:cNvPr>
          <p:cNvSpPr txBox="1"/>
          <p:nvPr/>
        </p:nvSpPr>
        <p:spPr>
          <a:xfrm>
            <a:off x="8309987" y="3926418"/>
            <a:ext cx="361495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ko-KR" altLang="en-US" sz="1050" dirty="0"/>
              <a:t>날짜 계산 </a:t>
            </a:r>
            <a:r>
              <a:rPr lang="en-US" altLang="ko-KR" sz="1050" dirty="0"/>
              <a:t>(vendor </a:t>
            </a:r>
            <a:r>
              <a:rPr lang="ko-KR" altLang="en-US" sz="1050" dirty="0"/>
              <a:t>할 때 </a:t>
            </a:r>
            <a:r>
              <a:rPr lang="en-US" altLang="ko-KR" sz="1050" dirty="0"/>
              <a:t>registration date</a:t>
            </a:r>
            <a:r>
              <a:rPr lang="ko-KR" altLang="en-US" sz="1050" dirty="0"/>
              <a:t>도 이런 식으로 작성하면 </a:t>
            </a:r>
            <a:r>
              <a:rPr lang="ko-KR" altLang="en-US" sz="1050" dirty="0" err="1"/>
              <a:t>될듯</a:t>
            </a:r>
            <a:r>
              <a:rPr lang="en-US" altLang="ko-KR" sz="1050" dirty="0"/>
              <a:t>)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E3003B5-F9CC-5128-92F8-C252D915EA9B}"/>
              </a:ext>
            </a:extLst>
          </p:cNvPr>
          <p:cNvSpPr/>
          <p:nvPr/>
        </p:nvSpPr>
        <p:spPr>
          <a:xfrm>
            <a:off x="8349484" y="3900690"/>
            <a:ext cx="3614956" cy="27937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30AE918-1387-5286-4E3F-15C0E8AF4C0C}"/>
              </a:ext>
            </a:extLst>
          </p:cNvPr>
          <p:cNvSpPr/>
          <p:nvPr/>
        </p:nvSpPr>
        <p:spPr>
          <a:xfrm>
            <a:off x="842037" y="3577229"/>
            <a:ext cx="2754041" cy="1092514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915FF73-FAE4-A4A2-13A0-57D58204F8F9}"/>
              </a:ext>
            </a:extLst>
          </p:cNvPr>
          <p:cNvSpPr/>
          <p:nvPr/>
        </p:nvSpPr>
        <p:spPr>
          <a:xfrm>
            <a:off x="838200" y="4923825"/>
            <a:ext cx="5943727" cy="17705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9E17782-AB70-AF47-D40B-0D8F38224B6D}"/>
              </a:ext>
            </a:extLst>
          </p:cNvPr>
          <p:cNvSpPr txBox="1"/>
          <p:nvPr/>
        </p:nvSpPr>
        <p:spPr>
          <a:xfrm>
            <a:off x="838200" y="4923826"/>
            <a:ext cx="550635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100" dirty="0"/>
              <a:t>deal</a:t>
            </a:r>
            <a:r>
              <a:rPr lang="ko-KR" altLang="en-US" sz="1100" dirty="0"/>
              <a:t> 횟수</a:t>
            </a:r>
            <a:r>
              <a:rPr lang="en-US" altLang="ko-KR" sz="1100" dirty="0"/>
              <a:t>(amount)</a:t>
            </a:r>
            <a:r>
              <a:rPr lang="ko-KR" altLang="en-US" sz="1100" dirty="0"/>
              <a:t>는 경우의 수가 여러가지임</a:t>
            </a:r>
            <a:r>
              <a:rPr lang="en-US" altLang="ko-KR" sz="1100" dirty="0"/>
              <a:t>: </a:t>
            </a:r>
            <a:r>
              <a:rPr lang="ko-KR" altLang="en-US" sz="1100" dirty="0"/>
              <a:t> </a:t>
            </a:r>
            <a:r>
              <a:rPr lang="en-US" altLang="ko-KR" sz="1100" dirty="0"/>
              <a:t>, </a:t>
            </a:r>
            <a:r>
              <a:rPr lang="ko-KR" altLang="en-US" sz="1100" dirty="0"/>
              <a:t>체크 </a:t>
            </a:r>
            <a:r>
              <a:rPr lang="en-US" altLang="ko-KR" sz="1100" dirty="0"/>
              <a:t>-&gt; ~ </a:t>
            </a:r>
            <a:r>
              <a:rPr lang="ko-KR" altLang="en-US" sz="1100" dirty="0"/>
              <a:t>체크 </a:t>
            </a:r>
            <a:r>
              <a:rPr lang="en-US" altLang="ko-KR" sz="1100" dirty="0"/>
              <a:t>-&gt; </a:t>
            </a:r>
            <a:r>
              <a:rPr lang="ko-KR" altLang="en-US" sz="1100" dirty="0"/>
              <a:t>숫자 개수 체크</a:t>
            </a:r>
            <a:endParaRPr lang="en-US" altLang="ko-KR" sz="11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E4983E2-C5CF-2B07-FCC9-243149535A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978" y="5210428"/>
            <a:ext cx="5878820" cy="14596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BAF192F-2A56-B1FE-124C-1EBF5A9B2B8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65" t="77" r="23635" b="-77"/>
          <a:stretch/>
        </p:blipFill>
        <p:spPr>
          <a:xfrm>
            <a:off x="8396501" y="4329388"/>
            <a:ext cx="3520921" cy="234066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C5B7DB6-142C-E92C-E0DB-C670C218A22A}"/>
              </a:ext>
            </a:extLst>
          </p:cNvPr>
          <p:cNvSpPr/>
          <p:nvPr/>
        </p:nvSpPr>
        <p:spPr>
          <a:xfrm>
            <a:off x="3583448" y="1831913"/>
            <a:ext cx="1388925" cy="832111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DD713C-7576-483B-759B-A7CEEE6E976D}"/>
              </a:ext>
            </a:extLst>
          </p:cNvPr>
          <p:cNvSpPr/>
          <p:nvPr/>
        </p:nvSpPr>
        <p:spPr>
          <a:xfrm>
            <a:off x="4360728" y="3514341"/>
            <a:ext cx="7750457" cy="23617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5610D57-370B-C7F7-3137-E1055663FC32}"/>
              </a:ext>
            </a:extLst>
          </p:cNvPr>
          <p:cNvSpPr/>
          <p:nvPr/>
        </p:nvSpPr>
        <p:spPr>
          <a:xfrm>
            <a:off x="5412150" y="931179"/>
            <a:ext cx="6636410" cy="220831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8000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500B5-6834-BEF6-905B-48A072DA9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 3 – P&amp;S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99F4E7-6B05-09FB-EC71-F2DB14BEA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6456"/>
            <a:ext cx="10835936" cy="4351338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Problem : </a:t>
            </a:r>
            <a:r>
              <a:rPr lang="ko-KR" altLang="en-US" sz="2000" dirty="0"/>
              <a:t>코드 돌리려는 데 자꾸 </a:t>
            </a:r>
            <a:r>
              <a:rPr lang="en-US" altLang="ko-KR" sz="2000" dirty="0"/>
              <a:t>7</a:t>
            </a:r>
            <a:r>
              <a:rPr lang="ko-KR" altLang="en-US" sz="2000" dirty="0"/>
              <a:t>시간 정도 돌아가다가 주피터 화면이 하얗게 변하고 크롬이 다 꺼짐</a:t>
            </a:r>
            <a:r>
              <a:rPr lang="en-US" altLang="ko-KR" sz="2000" dirty="0"/>
              <a:t>-&gt; </a:t>
            </a:r>
            <a:r>
              <a:rPr lang="ko-KR" altLang="en-US" sz="2000" dirty="0"/>
              <a:t>놔두면 컴퓨터도 꺼짐</a:t>
            </a:r>
            <a:endParaRPr lang="en-US" altLang="ko-KR" sz="2000" dirty="0"/>
          </a:p>
          <a:p>
            <a:endParaRPr lang="en-US" altLang="ko-KR" sz="800" dirty="0"/>
          </a:p>
          <a:p>
            <a:pPr marL="914400" lvl="1" indent="-457200">
              <a:buAutoNum type="arabicPeriod"/>
            </a:pPr>
            <a:r>
              <a:rPr lang="en-US" altLang="ko-KR" sz="1800" dirty="0"/>
              <a:t>!pip install </a:t>
            </a:r>
            <a:r>
              <a:rPr lang="en-US" altLang="ko-KR" sz="1800" dirty="0" err="1"/>
              <a:t>jupyter</a:t>
            </a:r>
            <a:r>
              <a:rPr lang="en-US" altLang="ko-KR" sz="1800" dirty="0"/>
              <a:t>-resource-usage </a:t>
            </a:r>
            <a:r>
              <a:rPr lang="ko-KR" altLang="en-US" sz="1800" dirty="0"/>
              <a:t>	</a:t>
            </a:r>
            <a:r>
              <a:rPr lang="en-US" altLang="ko-KR" sz="1800" dirty="0"/>
              <a:t># </a:t>
            </a:r>
            <a:r>
              <a:rPr lang="ko-KR" altLang="en-US" sz="1800" dirty="0"/>
              <a:t>주피터 노트북에서 설치</a:t>
            </a:r>
            <a:endParaRPr lang="en-US" altLang="ko-KR" sz="1800" dirty="0"/>
          </a:p>
          <a:p>
            <a:pPr marL="914400" lvl="1" indent="-457200">
              <a:buAutoNum type="arabicPeriod"/>
            </a:pPr>
            <a:r>
              <a:rPr lang="ko-KR" altLang="en-US" sz="1800" dirty="0"/>
              <a:t>메모리 사용량 확인했는데 </a:t>
            </a:r>
            <a:r>
              <a:rPr lang="en-US" altLang="ko-KR" sz="1800" dirty="0"/>
              <a:t>for</a:t>
            </a:r>
            <a:r>
              <a:rPr lang="ko-KR" altLang="en-US" sz="1800" dirty="0"/>
              <a:t>문 한 번 돌아갈 때마다 </a:t>
            </a:r>
            <a:r>
              <a:rPr lang="en-US" altLang="ko-KR" sz="1800" dirty="0"/>
              <a:t>2-300 MB </a:t>
            </a:r>
            <a:r>
              <a:rPr lang="ko-KR" altLang="en-US" sz="1800" dirty="0"/>
              <a:t>씩 커짐</a:t>
            </a:r>
            <a:r>
              <a:rPr lang="en-US" altLang="ko-KR" sz="1800" dirty="0"/>
              <a:t>. (</a:t>
            </a:r>
            <a:r>
              <a:rPr lang="ko-KR" altLang="en-US" sz="1800" dirty="0"/>
              <a:t>그래서 램 </a:t>
            </a:r>
            <a:r>
              <a:rPr lang="en-US" altLang="ko-KR" sz="1800" dirty="0"/>
              <a:t>32 </a:t>
            </a:r>
            <a:r>
              <a:rPr lang="ko-KR" altLang="en-US" sz="1800" dirty="0"/>
              <a:t>바이트 다 쓰게 되면서부터 과부하 오는 것</a:t>
            </a:r>
            <a:r>
              <a:rPr lang="en-US" altLang="ko-KR" sz="1800" dirty="0"/>
              <a:t>)</a:t>
            </a:r>
          </a:p>
          <a:p>
            <a:pPr marL="914400" lvl="1" indent="-457200">
              <a:buAutoNum type="arabicPeriod"/>
            </a:pPr>
            <a:r>
              <a:rPr lang="ko-KR" altLang="en-US" sz="1800" dirty="0" err="1"/>
              <a:t>구글링</a:t>
            </a:r>
            <a:r>
              <a:rPr lang="ko-KR" altLang="en-US" sz="1800" dirty="0"/>
              <a:t> 해봤더니 </a:t>
            </a:r>
            <a:r>
              <a:rPr lang="en-US" altLang="ko-KR" sz="1800" dirty="0" err="1"/>
              <a:t>soup.find</a:t>
            </a:r>
            <a:r>
              <a:rPr lang="ko-KR" altLang="en-US" sz="1800" dirty="0"/>
              <a:t> 이런 식으로 리스트에 담게 되면 리스트 요소 하나하나가 </a:t>
            </a:r>
            <a:r>
              <a:rPr lang="en-US" altLang="ko-KR" sz="1800" dirty="0"/>
              <a:t>soup </a:t>
            </a:r>
            <a:r>
              <a:rPr lang="ko-KR" altLang="en-US" sz="1800" dirty="0"/>
              <a:t>객체를 참조하기 때문에 </a:t>
            </a:r>
            <a:r>
              <a:rPr lang="en-US" altLang="ko-KR" sz="1800" dirty="0"/>
              <a:t>soup </a:t>
            </a:r>
            <a:r>
              <a:rPr lang="ko-KR" altLang="en-US" sz="1800" dirty="0"/>
              <a:t>객체 하나로 </a:t>
            </a:r>
            <a:r>
              <a:rPr lang="en-US" altLang="ko-KR" sz="1800" dirty="0"/>
              <a:t>for</a:t>
            </a:r>
            <a:r>
              <a:rPr lang="ko-KR" altLang="en-US" sz="1800" dirty="0"/>
              <a:t>문 돌면서 쓰는 게 아니라 계속 </a:t>
            </a:r>
            <a:r>
              <a:rPr lang="en-US" altLang="ko-KR" sz="1800" dirty="0"/>
              <a:t>soup </a:t>
            </a:r>
            <a:r>
              <a:rPr lang="ko-KR" altLang="en-US" sz="1800" dirty="0"/>
              <a:t>객체가 쌓이는 구조여서 메모리를 많이 썼던 거 였음</a:t>
            </a:r>
            <a:r>
              <a:rPr lang="en-US" altLang="ko-KR" sz="1800" dirty="0"/>
              <a:t>.  </a:t>
            </a:r>
            <a:r>
              <a:rPr lang="en-US" altLang="ko-KR" sz="1800" dirty="0">
                <a:solidFill>
                  <a:srgbClr val="FF0000"/>
                </a:solidFill>
              </a:rPr>
              <a:t>+</a:t>
            </a:r>
            <a:r>
              <a:rPr lang="en-US" altLang="ko-KR" sz="1800" dirty="0"/>
              <a:t> </a:t>
            </a:r>
            <a:r>
              <a:rPr lang="ko-KR" altLang="en-US" sz="1400" dirty="0">
                <a:solidFill>
                  <a:srgbClr val="FF0000"/>
                </a:solidFill>
              </a:rPr>
              <a:t>이런 경우 </a:t>
            </a:r>
            <a:r>
              <a:rPr lang="en-US" altLang="ko-KR" sz="1400" dirty="0" err="1">
                <a:solidFill>
                  <a:srgbClr val="FF0000"/>
                </a:solidFill>
              </a:rPr>
              <a:t>soup.decomse</a:t>
            </a:r>
            <a:r>
              <a:rPr lang="en-US" altLang="ko-KR" sz="1400" dirty="0">
                <a:solidFill>
                  <a:srgbClr val="FF0000"/>
                </a:solidFill>
              </a:rPr>
              <a:t>() </a:t>
            </a:r>
            <a:r>
              <a:rPr lang="ko-KR" altLang="en-US" sz="1400" dirty="0">
                <a:solidFill>
                  <a:srgbClr val="FF0000"/>
                </a:solidFill>
              </a:rPr>
              <a:t>해주면 오류 남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ko-KR" sz="700" dirty="0"/>
          </a:p>
          <a:p>
            <a:r>
              <a:rPr lang="en-US" altLang="ko-KR" sz="2400" dirty="0"/>
              <a:t>Solution : </a:t>
            </a:r>
            <a:r>
              <a:rPr lang="en-US" altLang="ko-KR" sz="2000" dirty="0"/>
              <a:t>“ </a:t>
            </a:r>
            <a:r>
              <a:rPr lang="en-US" altLang="ko-KR" sz="2000" i="1" dirty="0" err="1"/>
              <a:t>soup.find</a:t>
            </a:r>
            <a:r>
              <a:rPr lang="ko-KR" altLang="en-US" sz="2000" i="1" dirty="0" err="1"/>
              <a:t>어쩌구</a:t>
            </a:r>
            <a:r>
              <a:rPr lang="en-US" altLang="ko-KR" sz="2000" i="1" dirty="0"/>
              <a:t>.text</a:t>
            </a:r>
            <a:r>
              <a:rPr lang="ko-KR" altLang="en-US" sz="2000" i="1" dirty="0"/>
              <a:t> </a:t>
            </a:r>
            <a:r>
              <a:rPr lang="en-US" altLang="ko-KR" sz="2000" dirty="0"/>
              <a:t>“</a:t>
            </a:r>
            <a:r>
              <a:rPr lang="ko-KR" altLang="en-US" sz="2000" dirty="0"/>
              <a:t>는 다 </a:t>
            </a:r>
            <a:r>
              <a:rPr lang="en-US" altLang="ko-KR" sz="2000" dirty="0"/>
              <a:t>str(</a:t>
            </a:r>
            <a:r>
              <a:rPr lang="ko-KR" altLang="en-US" sz="2000" dirty="0"/>
              <a:t> </a:t>
            </a:r>
            <a:r>
              <a:rPr lang="en-US" altLang="ko-KR" sz="2000" dirty="0"/>
              <a:t>)</a:t>
            </a:r>
            <a:r>
              <a:rPr lang="ko-KR" altLang="en-US" sz="2000" dirty="0"/>
              <a:t> 해줘서 문자열로 바꾼 후 작업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1600" dirty="0"/>
              <a:t>		</a:t>
            </a: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리스트에는 값으로만 들어가도록</a:t>
            </a:r>
            <a:endParaRPr lang="en-US" altLang="ko-KR" sz="16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1BB5B4D-A9F8-37D0-B54B-714ADE10C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8510" y="5111544"/>
            <a:ext cx="5783490" cy="174645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8A7D568-EEE1-DA8E-615C-4B836E1CC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77078"/>
            <a:ext cx="6188180" cy="158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0486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2C2D8A-7503-071F-ABE1-AE1B4D707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 3 – (1) Product (Dataframe1)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FCC3422-3C0B-941B-576E-5AA10C47C0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0553881"/>
              </p:ext>
            </p:extLst>
          </p:nvPr>
        </p:nvGraphicFramePr>
        <p:xfrm>
          <a:off x="0" y="1554031"/>
          <a:ext cx="12197748" cy="5519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745">
                  <a:extLst>
                    <a:ext uri="{9D8B030D-6E8A-4147-A177-3AD203B41FA5}">
                      <a16:colId xmlns:a16="http://schemas.microsoft.com/office/drawing/2014/main" val="1384006341"/>
                    </a:ext>
                  </a:extLst>
                </a:gridCol>
                <a:gridCol w="925183">
                  <a:extLst>
                    <a:ext uri="{9D8B030D-6E8A-4147-A177-3AD203B41FA5}">
                      <a16:colId xmlns:a16="http://schemas.microsoft.com/office/drawing/2014/main" val="2897701032"/>
                    </a:ext>
                  </a:extLst>
                </a:gridCol>
                <a:gridCol w="1255688">
                  <a:extLst>
                    <a:ext uri="{9D8B030D-6E8A-4147-A177-3AD203B41FA5}">
                      <a16:colId xmlns:a16="http://schemas.microsoft.com/office/drawing/2014/main" val="955299448"/>
                    </a:ext>
                  </a:extLst>
                </a:gridCol>
                <a:gridCol w="1291904">
                  <a:extLst>
                    <a:ext uri="{9D8B030D-6E8A-4147-A177-3AD203B41FA5}">
                      <a16:colId xmlns:a16="http://schemas.microsoft.com/office/drawing/2014/main" val="1971935710"/>
                    </a:ext>
                  </a:extLst>
                </a:gridCol>
                <a:gridCol w="872455">
                  <a:extLst>
                    <a:ext uri="{9D8B030D-6E8A-4147-A177-3AD203B41FA5}">
                      <a16:colId xmlns:a16="http://schemas.microsoft.com/office/drawing/2014/main" val="921779253"/>
                    </a:ext>
                  </a:extLst>
                </a:gridCol>
                <a:gridCol w="933899">
                  <a:extLst>
                    <a:ext uri="{9D8B030D-6E8A-4147-A177-3AD203B41FA5}">
                      <a16:colId xmlns:a16="http://schemas.microsoft.com/office/drawing/2014/main" val="1598130250"/>
                    </a:ext>
                  </a:extLst>
                </a:gridCol>
                <a:gridCol w="1016479">
                  <a:extLst>
                    <a:ext uri="{9D8B030D-6E8A-4147-A177-3AD203B41FA5}">
                      <a16:colId xmlns:a16="http://schemas.microsoft.com/office/drawing/2014/main" val="65883341"/>
                    </a:ext>
                  </a:extLst>
                </a:gridCol>
                <a:gridCol w="1016479">
                  <a:extLst>
                    <a:ext uri="{9D8B030D-6E8A-4147-A177-3AD203B41FA5}">
                      <a16:colId xmlns:a16="http://schemas.microsoft.com/office/drawing/2014/main" val="3033244856"/>
                    </a:ext>
                  </a:extLst>
                </a:gridCol>
                <a:gridCol w="1016479">
                  <a:extLst>
                    <a:ext uri="{9D8B030D-6E8A-4147-A177-3AD203B41FA5}">
                      <a16:colId xmlns:a16="http://schemas.microsoft.com/office/drawing/2014/main" val="3824224257"/>
                    </a:ext>
                  </a:extLst>
                </a:gridCol>
                <a:gridCol w="1016479">
                  <a:extLst>
                    <a:ext uri="{9D8B030D-6E8A-4147-A177-3AD203B41FA5}">
                      <a16:colId xmlns:a16="http://schemas.microsoft.com/office/drawing/2014/main" val="190210809"/>
                    </a:ext>
                  </a:extLst>
                </a:gridCol>
                <a:gridCol w="1016479">
                  <a:extLst>
                    <a:ext uri="{9D8B030D-6E8A-4147-A177-3AD203B41FA5}">
                      <a16:colId xmlns:a16="http://schemas.microsoft.com/office/drawing/2014/main" val="3085964582"/>
                    </a:ext>
                  </a:extLst>
                </a:gridCol>
                <a:gridCol w="1016479">
                  <a:extLst>
                    <a:ext uri="{9D8B030D-6E8A-4147-A177-3AD203B41FA5}">
                      <a16:colId xmlns:a16="http://schemas.microsoft.com/office/drawing/2014/main" val="919070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File Name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Product Name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Vendor Name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IMG </a:t>
                      </a:r>
                      <a:r>
                        <a:rPr lang="en-US" altLang="ko-KR" sz="1200" dirty="0" err="1"/>
                        <a:t>src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Value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Context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Category 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Category 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Category 3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438943"/>
                  </a:ext>
                </a:extLst>
              </a:tr>
              <a:tr h="277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#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string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string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string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string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float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string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string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string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string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string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string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21505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78DD0C9B-2875-1786-89DA-384B6A78AB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25" b="38006"/>
          <a:stretch/>
        </p:blipFill>
        <p:spPr>
          <a:xfrm>
            <a:off x="16778" y="2801718"/>
            <a:ext cx="7263824" cy="380860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AFD7298-9748-12DE-1D4F-0BBBAE2101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748"/>
          <a:stretch/>
        </p:blipFill>
        <p:spPr>
          <a:xfrm>
            <a:off x="7364492" y="2801719"/>
            <a:ext cx="4793042" cy="38337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D0BEFF-81AF-B471-B37C-03B52EAF2D75}"/>
              </a:ext>
            </a:extLst>
          </p:cNvPr>
          <p:cNvSpPr txBox="1"/>
          <p:nvPr/>
        </p:nvSpPr>
        <p:spPr>
          <a:xfrm>
            <a:off x="148905" y="2432386"/>
            <a:ext cx="6119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ko-KR" altLang="en-US" dirty="0"/>
              <a:t>추출</a:t>
            </a:r>
            <a:r>
              <a:rPr lang="ko-KR" altLang="en-US" sz="1800" dirty="0"/>
              <a:t> 예시 </a:t>
            </a:r>
            <a:r>
              <a:rPr lang="en-US" altLang="ko-KR" sz="1800" dirty="0"/>
              <a:t>:  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5937328F-C703-58F6-FACB-991BB0942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60" y="106738"/>
            <a:ext cx="867225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총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2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,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468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,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424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개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B700A5-89A6-5903-03A2-FDB593D929B0}"/>
              </a:ext>
            </a:extLst>
          </p:cNvPr>
          <p:cNvSpPr txBox="1"/>
          <p:nvPr/>
        </p:nvSpPr>
        <p:spPr>
          <a:xfrm>
            <a:off x="7364493" y="2432386"/>
            <a:ext cx="46065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맨 앞에 다 </a:t>
            </a:r>
            <a:r>
              <a:rPr lang="en-US" altLang="ko-KR" sz="1200" dirty="0">
                <a:solidFill>
                  <a:srgbClr val="FF0000"/>
                </a:solidFill>
              </a:rPr>
              <a:t>“\n”</a:t>
            </a:r>
            <a:r>
              <a:rPr lang="ko-KR" altLang="en-US" sz="1200" dirty="0">
                <a:solidFill>
                  <a:srgbClr val="FF0000"/>
                </a:solidFill>
              </a:rPr>
              <a:t>이 들어가서 필요 시 한번에 </a:t>
            </a:r>
            <a:r>
              <a:rPr lang="ko-KR" altLang="en-US" sz="1200" dirty="0" err="1">
                <a:solidFill>
                  <a:srgbClr val="FF0000"/>
                </a:solidFill>
              </a:rPr>
              <a:t>떼주면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 err="1">
                <a:solidFill>
                  <a:srgbClr val="FF0000"/>
                </a:solidFill>
              </a:rPr>
              <a:t>될듯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2164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2C2D8A-7503-071F-ABE1-AE1B4D707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 3 – (2) Vendor (Dataframe2)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FCC3422-3C0B-941B-576E-5AA10C47C0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3137246"/>
              </p:ext>
            </p:extLst>
          </p:nvPr>
        </p:nvGraphicFramePr>
        <p:xfrm>
          <a:off x="427838" y="1790179"/>
          <a:ext cx="1133352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8623">
                  <a:extLst>
                    <a:ext uri="{9D8B030D-6E8A-4147-A177-3AD203B41FA5}">
                      <a16:colId xmlns:a16="http://schemas.microsoft.com/office/drawing/2014/main" val="1384006341"/>
                    </a:ext>
                  </a:extLst>
                </a:gridCol>
                <a:gridCol w="1191236">
                  <a:extLst>
                    <a:ext uri="{9D8B030D-6E8A-4147-A177-3AD203B41FA5}">
                      <a16:colId xmlns:a16="http://schemas.microsoft.com/office/drawing/2014/main" val="2897701032"/>
                    </a:ext>
                  </a:extLst>
                </a:gridCol>
                <a:gridCol w="1266738">
                  <a:extLst>
                    <a:ext uri="{9D8B030D-6E8A-4147-A177-3AD203B41FA5}">
                      <a16:colId xmlns:a16="http://schemas.microsoft.com/office/drawing/2014/main" val="955299448"/>
                    </a:ext>
                  </a:extLst>
                </a:gridCol>
                <a:gridCol w="973123">
                  <a:extLst>
                    <a:ext uri="{9D8B030D-6E8A-4147-A177-3AD203B41FA5}">
                      <a16:colId xmlns:a16="http://schemas.microsoft.com/office/drawing/2014/main" val="1971935710"/>
                    </a:ext>
                  </a:extLst>
                </a:gridCol>
                <a:gridCol w="1249960">
                  <a:extLst>
                    <a:ext uri="{9D8B030D-6E8A-4147-A177-3AD203B41FA5}">
                      <a16:colId xmlns:a16="http://schemas.microsoft.com/office/drawing/2014/main" val="921779253"/>
                    </a:ext>
                  </a:extLst>
                </a:gridCol>
                <a:gridCol w="1283515">
                  <a:extLst>
                    <a:ext uri="{9D8B030D-6E8A-4147-A177-3AD203B41FA5}">
                      <a16:colId xmlns:a16="http://schemas.microsoft.com/office/drawing/2014/main" val="2331665428"/>
                    </a:ext>
                  </a:extLst>
                </a:gridCol>
                <a:gridCol w="1493241">
                  <a:extLst>
                    <a:ext uri="{9D8B030D-6E8A-4147-A177-3AD203B41FA5}">
                      <a16:colId xmlns:a16="http://schemas.microsoft.com/office/drawing/2014/main" val="2639936337"/>
                    </a:ext>
                  </a:extLst>
                </a:gridCol>
                <a:gridCol w="1300293">
                  <a:extLst>
                    <a:ext uri="{9D8B030D-6E8A-4147-A177-3AD203B41FA5}">
                      <a16:colId xmlns:a16="http://schemas.microsoft.com/office/drawing/2014/main" val="4062851218"/>
                    </a:ext>
                  </a:extLst>
                </a:gridCol>
                <a:gridCol w="1526798">
                  <a:extLst>
                    <a:ext uri="{9D8B030D-6E8A-4147-A177-3AD203B41FA5}">
                      <a16:colId xmlns:a16="http://schemas.microsoft.com/office/drawing/2014/main" val="3735048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File Name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Vendor Name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PGP key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Rating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Total Deals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Registration Date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Verified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Successful Deals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438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#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string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string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string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float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float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date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string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int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2150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D582510-4497-90ED-5C62-E546E5DF6707}"/>
              </a:ext>
            </a:extLst>
          </p:cNvPr>
          <p:cNvSpPr txBox="1"/>
          <p:nvPr/>
        </p:nvSpPr>
        <p:spPr>
          <a:xfrm>
            <a:off x="199239" y="2759557"/>
            <a:ext cx="6119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ko-KR" altLang="en-US" dirty="0"/>
              <a:t>추출</a:t>
            </a:r>
            <a:r>
              <a:rPr lang="ko-KR" altLang="en-US" sz="1800" dirty="0"/>
              <a:t> 예시 </a:t>
            </a:r>
            <a:r>
              <a:rPr lang="en-US" altLang="ko-KR" sz="1800" dirty="0"/>
              <a:t>: 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6F7C906-1BEF-9C9E-CFCC-8CF5B8568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31" y="137427"/>
            <a:ext cx="730969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solidFill>
                  <a:srgbClr val="000000"/>
                </a:solidFill>
                <a:latin typeface="Calibri" panose="020F0502020204030204" pitchFamily="34" charset="0"/>
                <a:ea typeface="Courier New" panose="02070309020205020404" pitchFamily="49" charset="0"/>
                <a:cs typeface="Calibri" panose="020F0502020204030204" pitchFamily="34" charset="0"/>
              </a:rPr>
              <a:t>총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ourier New" panose="02070309020205020404" pitchFamily="49" charset="0"/>
                <a:cs typeface="Calibri" panose="020F050202020403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ourier New" panose="02070309020205020404" pitchFamily="49" charset="0"/>
                <a:cs typeface="Calibri" panose="020F0502020204030204" pitchFamily="34" charset="0"/>
              </a:rPr>
              <a:t>121158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ourier New" panose="02070309020205020404" pitchFamily="49" charset="0"/>
                <a:cs typeface="Calibri" panose="020F0502020204030204" pitchFamily="34" charset="0"/>
              </a:rPr>
              <a:t>개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ourier New" panose="02070309020205020404" pitchFamily="49" charset="0"/>
                <a:cs typeface="Calibri" panose="020F0502020204030204" pitchFamily="34" charset="0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A222A0C-8CB8-5B5A-3EB3-D075E2408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332" y="3042066"/>
            <a:ext cx="9277350" cy="3543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5E358E-559A-D08E-222A-9F4DDB71836A}"/>
              </a:ext>
            </a:extLst>
          </p:cNvPr>
          <p:cNvSpPr txBox="1"/>
          <p:nvPr/>
        </p:nvSpPr>
        <p:spPr>
          <a:xfrm>
            <a:off x="8688111" y="2795845"/>
            <a:ext cx="364711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>
                <a:solidFill>
                  <a:srgbClr val="FF0000"/>
                </a:solidFill>
              </a:rPr>
              <a:t>verified </a:t>
            </a:r>
            <a:r>
              <a:rPr lang="ko-KR" altLang="en-US" sz="1000" dirty="0">
                <a:solidFill>
                  <a:srgbClr val="FF0000"/>
                </a:solidFill>
              </a:rPr>
              <a:t>여부만 확인할 거면 값이</a:t>
            </a:r>
            <a:r>
              <a:rPr lang="en-US" altLang="ko-KR" sz="1000" dirty="0">
                <a:solidFill>
                  <a:srgbClr val="FF0000"/>
                </a:solidFill>
              </a:rPr>
              <a:t>“”</a:t>
            </a:r>
            <a:r>
              <a:rPr lang="ko-KR" altLang="en-US" sz="1000" dirty="0">
                <a:solidFill>
                  <a:srgbClr val="FF0000"/>
                </a:solidFill>
              </a:rPr>
              <a:t>면 </a:t>
            </a:r>
            <a:r>
              <a:rPr lang="en-US" altLang="ko-KR" sz="1000" dirty="0">
                <a:solidFill>
                  <a:srgbClr val="FF0000"/>
                </a:solidFill>
              </a:rPr>
              <a:t>0, </a:t>
            </a:r>
            <a:r>
              <a:rPr lang="ko-KR" altLang="en-US" sz="1000" dirty="0">
                <a:solidFill>
                  <a:srgbClr val="FF0000"/>
                </a:solidFill>
              </a:rPr>
              <a:t>값이 있으면 </a:t>
            </a:r>
            <a:r>
              <a:rPr lang="en-US" altLang="ko-KR" sz="1000" dirty="0">
                <a:solidFill>
                  <a:srgbClr val="FF0000"/>
                </a:solidFill>
              </a:rPr>
              <a:t>1</a:t>
            </a:r>
            <a:r>
              <a:rPr lang="ko-KR" altLang="en-US" sz="1000" dirty="0">
                <a:solidFill>
                  <a:srgbClr val="FF0000"/>
                </a:solidFill>
              </a:rPr>
              <a:t>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18CD50-D8C9-6673-DFF3-02A9F05C963D}"/>
              </a:ext>
            </a:extLst>
          </p:cNvPr>
          <p:cNvSpPr txBox="1"/>
          <p:nvPr/>
        </p:nvSpPr>
        <p:spPr>
          <a:xfrm>
            <a:off x="2239516" y="2682613"/>
            <a:ext cx="385508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</a:rPr>
              <a:t>웬만하면 </a:t>
            </a:r>
            <a:r>
              <a:rPr lang="en-US" altLang="ko-KR" sz="1100" dirty="0">
                <a:solidFill>
                  <a:srgbClr val="FF0000"/>
                </a:solidFill>
              </a:rPr>
              <a:t>file name == vendor name </a:t>
            </a:r>
            <a:r>
              <a:rPr lang="ko-KR" altLang="en-US" sz="1100" dirty="0">
                <a:solidFill>
                  <a:srgbClr val="FF0000"/>
                </a:solidFill>
              </a:rPr>
              <a:t>이라서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>
                <a:solidFill>
                  <a:srgbClr val="FF0000"/>
                </a:solidFill>
              </a:rPr>
              <a:t>File name </a:t>
            </a:r>
            <a:r>
              <a:rPr lang="ko-KR" altLang="en-US" sz="1100" dirty="0">
                <a:solidFill>
                  <a:srgbClr val="FF0000"/>
                </a:solidFill>
              </a:rPr>
              <a:t>걍 삭제 해도 </a:t>
            </a:r>
            <a:r>
              <a:rPr lang="ko-KR" altLang="en-US" sz="1100" dirty="0" err="1">
                <a:solidFill>
                  <a:srgbClr val="FF0000"/>
                </a:solidFill>
              </a:rPr>
              <a:t>될듯</a:t>
            </a:r>
            <a:r>
              <a:rPr lang="ko-KR" altLang="en-US" sz="1100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68751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2C2D8A-7503-071F-ABE1-AE1B4D707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 3 – (3) Feedback (Dataframe3)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FCC3422-3C0B-941B-576E-5AA10C47C0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4271550"/>
              </p:ext>
            </p:extLst>
          </p:nvPr>
        </p:nvGraphicFramePr>
        <p:xfrm>
          <a:off x="1600992" y="1990267"/>
          <a:ext cx="8990016" cy="695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4288">
                  <a:extLst>
                    <a:ext uri="{9D8B030D-6E8A-4147-A177-3AD203B41FA5}">
                      <a16:colId xmlns:a16="http://schemas.microsoft.com/office/drawing/2014/main" val="1384006341"/>
                    </a:ext>
                  </a:extLst>
                </a:gridCol>
                <a:gridCol w="1284288">
                  <a:extLst>
                    <a:ext uri="{9D8B030D-6E8A-4147-A177-3AD203B41FA5}">
                      <a16:colId xmlns:a16="http://schemas.microsoft.com/office/drawing/2014/main" val="955299448"/>
                    </a:ext>
                  </a:extLst>
                </a:gridCol>
                <a:gridCol w="1284288">
                  <a:extLst>
                    <a:ext uri="{9D8B030D-6E8A-4147-A177-3AD203B41FA5}">
                      <a16:colId xmlns:a16="http://schemas.microsoft.com/office/drawing/2014/main" val="1971935710"/>
                    </a:ext>
                  </a:extLst>
                </a:gridCol>
                <a:gridCol w="1284288">
                  <a:extLst>
                    <a:ext uri="{9D8B030D-6E8A-4147-A177-3AD203B41FA5}">
                      <a16:colId xmlns:a16="http://schemas.microsoft.com/office/drawing/2014/main" val="921779253"/>
                    </a:ext>
                  </a:extLst>
                </a:gridCol>
                <a:gridCol w="1284288">
                  <a:extLst>
                    <a:ext uri="{9D8B030D-6E8A-4147-A177-3AD203B41FA5}">
                      <a16:colId xmlns:a16="http://schemas.microsoft.com/office/drawing/2014/main" val="3809219615"/>
                    </a:ext>
                  </a:extLst>
                </a:gridCol>
                <a:gridCol w="1284288">
                  <a:extLst>
                    <a:ext uri="{9D8B030D-6E8A-4147-A177-3AD203B41FA5}">
                      <a16:colId xmlns:a16="http://schemas.microsoft.com/office/drawing/2014/main" val="3584264530"/>
                    </a:ext>
                  </a:extLst>
                </a:gridCol>
                <a:gridCol w="1284288">
                  <a:extLst>
                    <a:ext uri="{9D8B030D-6E8A-4147-A177-3AD203B41FA5}">
                      <a16:colId xmlns:a16="http://schemas.microsoft.com/office/drawing/2014/main" val="111236620"/>
                    </a:ext>
                  </a:extLst>
                </a:gridCol>
              </a:tblGrid>
              <a:tr h="32507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Vendor Name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Product Name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Value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Date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Amount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Context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438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#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string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string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float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date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float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string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2150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7129EEE-6740-EEA7-7520-CFA3D1594F62}"/>
              </a:ext>
            </a:extLst>
          </p:cNvPr>
          <p:cNvSpPr txBox="1"/>
          <p:nvPr/>
        </p:nvSpPr>
        <p:spPr>
          <a:xfrm>
            <a:off x="408963" y="3137061"/>
            <a:ext cx="6119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ko-KR" altLang="en-US" dirty="0"/>
              <a:t>추출</a:t>
            </a:r>
            <a:r>
              <a:rPr lang="ko-KR" altLang="en-US" sz="1800" dirty="0"/>
              <a:t> 예시 </a:t>
            </a:r>
            <a:r>
              <a:rPr lang="en-US" altLang="ko-KR" sz="1800" dirty="0"/>
              <a:t>: 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9003DB0-6CA3-D478-F086-7F4DC78A6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07" y="62741"/>
            <a:ext cx="796693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총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8985013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개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1ECB9BD-58CD-0C69-E59A-9FBA618BB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765" y="3187700"/>
            <a:ext cx="809625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411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500B5-6834-BEF6-905B-48A072DA9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 4 - Preprocessing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99F4E7-6B05-09FB-EC71-F2DB14BEA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모든 </a:t>
            </a:r>
            <a:r>
              <a:rPr lang="en-US" altLang="ko-KR" dirty="0"/>
              <a:t>feature</a:t>
            </a:r>
            <a:r>
              <a:rPr lang="ko-KR" altLang="en-US" dirty="0"/>
              <a:t>가 같으면 중복 제거</a:t>
            </a:r>
            <a:endParaRPr lang="en-US" altLang="ko-KR" dirty="0"/>
          </a:p>
          <a:p>
            <a:r>
              <a:rPr lang="en-US" altLang="ko-KR" dirty="0"/>
              <a:t>Product</a:t>
            </a:r>
            <a:r>
              <a:rPr lang="ko-KR" altLang="en-US" dirty="0"/>
              <a:t>나 </a:t>
            </a:r>
            <a:r>
              <a:rPr lang="en-US" altLang="ko-KR" dirty="0"/>
              <a:t>Vendor </a:t>
            </a:r>
            <a:r>
              <a:rPr lang="ko-KR" altLang="en-US" dirty="0"/>
              <a:t>이름이 같은데 적절히 수정된 거 같으면 가장 최근 것만 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이외에 중복 제거할 수 있겠다 생각 드는 것은 물어보고 지우기</a:t>
            </a:r>
          </a:p>
        </p:txBody>
      </p:sp>
    </p:spTree>
    <p:extLst>
      <p:ext uri="{BB962C8B-B14F-4D97-AF65-F5344CB8AC3E}">
        <p14:creationId xmlns:p14="http://schemas.microsoft.com/office/powerpoint/2010/main" val="5970290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500B5-6834-BEF6-905B-48A072DA9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 4 – Preprocessing 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99F4E7-6B05-09FB-EC71-F2DB14BEA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모든 </a:t>
            </a:r>
            <a:r>
              <a:rPr lang="en-US" altLang="ko-KR" dirty="0"/>
              <a:t>feature</a:t>
            </a:r>
            <a:r>
              <a:rPr lang="ko-KR" altLang="en-US" dirty="0"/>
              <a:t>가 같으면 중복 제거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6D8E69-3BDE-454A-D92E-FC2FB9387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423" y="2937999"/>
            <a:ext cx="1619250" cy="7334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A1A30C9-70DE-10D7-E1A3-D8600C829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559" y="2913584"/>
            <a:ext cx="1724025" cy="676275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D3681C0-97B1-45AE-433D-1E17B060D7F2}"/>
              </a:ext>
            </a:extLst>
          </p:cNvPr>
          <p:cNvCxnSpPr>
            <a:cxnSpLocks/>
          </p:cNvCxnSpPr>
          <p:nvPr/>
        </p:nvCxnSpPr>
        <p:spPr>
          <a:xfrm>
            <a:off x="3056689" y="3227815"/>
            <a:ext cx="610853" cy="23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5CD4563-EF01-F8F3-560F-EDB8DD11EAE6}"/>
              </a:ext>
            </a:extLst>
          </p:cNvPr>
          <p:cNvSpPr txBox="1"/>
          <p:nvPr/>
        </p:nvSpPr>
        <p:spPr>
          <a:xfrm>
            <a:off x="5886032" y="3058490"/>
            <a:ext cx="611657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rgbClr val="FF0000"/>
                </a:solidFill>
              </a:rPr>
              <a:t>Product</a:t>
            </a:r>
            <a:r>
              <a:rPr lang="ko-KR" altLang="en-US" sz="1050" dirty="0">
                <a:solidFill>
                  <a:srgbClr val="FF0000"/>
                </a:solidFill>
              </a:rPr>
              <a:t>는 그대로인 이유 </a:t>
            </a:r>
            <a:r>
              <a:rPr lang="en-US" altLang="ko-KR" sz="1050" dirty="0">
                <a:solidFill>
                  <a:srgbClr val="FF0000"/>
                </a:solidFill>
              </a:rPr>
              <a:t>: File Name</a:t>
            </a:r>
            <a:r>
              <a:rPr lang="ko-KR" altLang="en-US" sz="1050" dirty="0">
                <a:solidFill>
                  <a:srgbClr val="FF0000"/>
                </a:solidFill>
              </a:rPr>
              <a:t>이 인코딩</a:t>
            </a:r>
            <a:r>
              <a:rPr lang="en-US" altLang="ko-KR" sz="1050" dirty="0">
                <a:solidFill>
                  <a:srgbClr val="FF0000"/>
                </a:solidFill>
              </a:rPr>
              <a:t> </a:t>
            </a:r>
            <a:r>
              <a:rPr lang="ko-KR" altLang="en-US" sz="1050" dirty="0">
                <a:solidFill>
                  <a:srgbClr val="FF0000"/>
                </a:solidFill>
              </a:rPr>
              <a:t>값이라 </a:t>
            </a:r>
            <a:r>
              <a:rPr lang="en-US" altLang="ko-KR" sz="1050" dirty="0">
                <a:solidFill>
                  <a:srgbClr val="FF0000"/>
                </a:solidFill>
              </a:rPr>
              <a:t>File Name</a:t>
            </a:r>
            <a:r>
              <a:rPr lang="ko-KR" altLang="en-US" sz="1050" dirty="0">
                <a:solidFill>
                  <a:srgbClr val="FF0000"/>
                </a:solidFill>
              </a:rPr>
              <a:t>도 포함해서 비교하면 중복 </a:t>
            </a:r>
            <a:r>
              <a:rPr lang="en-US" altLang="ko-KR" sz="1050" dirty="0">
                <a:solidFill>
                  <a:srgbClr val="FF0000"/>
                </a:solidFill>
              </a:rPr>
              <a:t>0</a:t>
            </a:r>
            <a:r>
              <a:rPr lang="ko-KR" altLang="en-US" sz="1050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94CFC3C-3E4E-BE6B-9178-1ECAEFDE2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6244" y="4293475"/>
            <a:ext cx="92011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5194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500B5-6834-BEF6-905B-48A072DA9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 4 – Preprocessing 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99F4E7-6B05-09FB-EC71-F2DB14BEA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Product</a:t>
            </a:r>
            <a:r>
              <a:rPr lang="ko-KR" altLang="en-US" dirty="0"/>
              <a:t> 중복 제거</a:t>
            </a:r>
            <a:endParaRPr lang="en-US" altLang="ko-KR" dirty="0"/>
          </a:p>
          <a:p>
            <a:pPr lvl="1"/>
            <a:r>
              <a:rPr lang="ko-KR" altLang="en-US" sz="2000" dirty="0"/>
              <a:t>이미지가 절대경로로 저장이 돼서 같은 </a:t>
            </a:r>
            <a:r>
              <a:rPr lang="ko-KR" altLang="en-US" sz="2000" dirty="0" err="1"/>
              <a:t>파일이어도</a:t>
            </a:r>
            <a:r>
              <a:rPr lang="ko-KR" altLang="en-US" sz="2000" dirty="0"/>
              <a:t> </a:t>
            </a:r>
            <a:r>
              <a:rPr lang="en-US" altLang="ko-KR" sz="2000" dirty="0"/>
              <a:t>IMG </a:t>
            </a:r>
            <a:r>
              <a:rPr lang="en-US" altLang="ko-KR" sz="2000" dirty="0" err="1"/>
              <a:t>src</a:t>
            </a:r>
            <a:r>
              <a:rPr lang="en-US" altLang="ko-KR" sz="2000" dirty="0"/>
              <a:t> </a:t>
            </a:r>
            <a:r>
              <a:rPr lang="ko-KR" altLang="en-US" sz="2000" dirty="0"/>
              <a:t>값은 달라지므로 </a:t>
            </a:r>
            <a:r>
              <a:rPr lang="en-US" altLang="ko-KR" sz="2000" dirty="0"/>
              <a:t>IMG </a:t>
            </a:r>
            <a:r>
              <a:rPr lang="ko-KR" altLang="en-US" sz="2000" dirty="0"/>
              <a:t>제외하고 중복 찾음</a:t>
            </a:r>
            <a:endParaRPr lang="en-US" altLang="ko-KR" sz="2000" dirty="0"/>
          </a:p>
          <a:p>
            <a:pPr lvl="2"/>
            <a:r>
              <a:rPr lang="ko-KR" altLang="en-US" sz="1800" i="1" dirty="0">
                <a:solidFill>
                  <a:schemeClr val="accent6"/>
                </a:solidFill>
              </a:rPr>
              <a:t>파일이 아예 </a:t>
            </a:r>
            <a:r>
              <a:rPr lang="en-US" altLang="ko-KR" sz="1800" i="1" dirty="0">
                <a:solidFill>
                  <a:schemeClr val="accent6"/>
                </a:solidFill>
              </a:rPr>
              <a:t>(</a:t>
            </a:r>
            <a:r>
              <a:rPr lang="ko-KR" altLang="en-US" sz="1800" i="1" dirty="0">
                <a:solidFill>
                  <a:schemeClr val="accent6"/>
                </a:solidFill>
              </a:rPr>
              <a:t>가격까지</a:t>
            </a:r>
            <a:r>
              <a:rPr lang="en-US" altLang="ko-KR" sz="1800" i="1" dirty="0">
                <a:solidFill>
                  <a:schemeClr val="accent6"/>
                </a:solidFill>
              </a:rPr>
              <a:t>) </a:t>
            </a:r>
            <a:r>
              <a:rPr lang="ko-KR" altLang="en-US" sz="1800" i="1" dirty="0">
                <a:solidFill>
                  <a:schemeClr val="accent6"/>
                </a:solidFill>
              </a:rPr>
              <a:t>같은데 카테고리가 다르다면 여러 카테고리에 무작위로 게시된 경우이니 어차피 카테고리가 무의미하기 때문에 카테고리도 비교군에서 </a:t>
            </a:r>
            <a:r>
              <a:rPr lang="ko-KR" altLang="en-US" sz="1800" i="1" dirty="0" err="1">
                <a:solidFill>
                  <a:schemeClr val="accent6"/>
                </a:solidFill>
              </a:rPr>
              <a:t>빼줌</a:t>
            </a:r>
            <a:endParaRPr lang="en-US" altLang="ko-KR" dirty="0"/>
          </a:p>
          <a:p>
            <a:pPr lvl="1"/>
            <a:r>
              <a:rPr lang="ko-KR" altLang="en-US" sz="2000" dirty="0"/>
              <a:t>전부 같은데 </a:t>
            </a:r>
            <a:r>
              <a:rPr lang="en-US" altLang="ko-KR" sz="2000" dirty="0"/>
              <a:t>Value</a:t>
            </a:r>
            <a:r>
              <a:rPr lang="ko-KR" altLang="en-US" sz="2000" dirty="0"/>
              <a:t>만 다른 건 가격이 시간이 지남에 따라 오른 경우일 수 있으니 제일 최신 데이터만 남기고 중복 제거</a:t>
            </a:r>
            <a:endParaRPr lang="en-US" altLang="ko-KR" sz="2000" dirty="0"/>
          </a:p>
          <a:p>
            <a:pPr lvl="2"/>
            <a:r>
              <a:rPr lang="en-US" altLang="ko-KR" sz="1600" dirty="0"/>
              <a:t>Context</a:t>
            </a:r>
            <a:r>
              <a:rPr lang="ko-KR" altLang="en-US" sz="1600" dirty="0"/>
              <a:t>에 가격 정보가 포함되어 있어서 </a:t>
            </a:r>
            <a:r>
              <a:rPr lang="en-US" altLang="ko-KR" sz="1600" dirty="0"/>
              <a:t>Context</a:t>
            </a:r>
            <a:r>
              <a:rPr lang="ko-KR" altLang="en-US" sz="1600" dirty="0"/>
              <a:t>도 비교군에서 </a:t>
            </a:r>
            <a:r>
              <a:rPr lang="ko-KR" altLang="en-US" sz="1600" dirty="0" err="1"/>
              <a:t>빼줌</a:t>
            </a:r>
            <a:endParaRPr lang="en-US" altLang="ko-KR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CD4563-EF01-F8F3-560F-EDB8DD11EAE6}"/>
              </a:ext>
            </a:extLst>
          </p:cNvPr>
          <p:cNvSpPr txBox="1"/>
          <p:nvPr/>
        </p:nvSpPr>
        <p:spPr>
          <a:xfrm>
            <a:off x="10306136" y="6062485"/>
            <a:ext cx="163381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dirty="0">
                <a:solidFill>
                  <a:srgbClr val="FF0000"/>
                </a:solidFill>
              </a:rPr>
              <a:t>최종 </a:t>
            </a:r>
            <a:r>
              <a:rPr lang="en-US" altLang="ko-KR" sz="1050" dirty="0">
                <a:solidFill>
                  <a:srgbClr val="FF0000"/>
                </a:solidFill>
              </a:rPr>
              <a:t>: 128970</a:t>
            </a:r>
            <a:r>
              <a:rPr lang="ko-KR" altLang="en-US" sz="1050" dirty="0">
                <a:solidFill>
                  <a:srgbClr val="FF0000"/>
                </a:solidFill>
              </a:rPr>
              <a:t>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F10E45A-0D27-848C-13C1-0D347F8F6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970" y="4528395"/>
            <a:ext cx="7967706" cy="20904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0DFA04-B727-8F44-3F95-E964428547AE}"/>
              </a:ext>
            </a:extLst>
          </p:cNvPr>
          <p:cNvSpPr txBox="1"/>
          <p:nvPr/>
        </p:nvSpPr>
        <p:spPr>
          <a:xfrm>
            <a:off x="5279091" y="4528395"/>
            <a:ext cx="163381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>
                <a:solidFill>
                  <a:srgbClr val="FF0000"/>
                </a:solidFill>
              </a:rPr>
              <a:t>로그인 페이지 제외해줌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4653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500B5-6834-BEF6-905B-48A072DA9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 4 – Preprocessing (3)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99F4E7-6B05-09FB-EC71-F2DB14BEA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Vendor</a:t>
            </a:r>
            <a:r>
              <a:rPr lang="ko-KR" altLang="en-US" dirty="0"/>
              <a:t> 중복 제거</a:t>
            </a:r>
            <a:endParaRPr lang="en-US" altLang="ko-KR" dirty="0"/>
          </a:p>
          <a:p>
            <a:pPr lvl="1"/>
            <a:r>
              <a:rPr lang="en-US" altLang="ko-KR" sz="2000" dirty="0"/>
              <a:t>Rating</a:t>
            </a:r>
            <a:r>
              <a:rPr lang="ko-KR" altLang="en-US" sz="2000" dirty="0"/>
              <a:t>이나 </a:t>
            </a:r>
            <a:r>
              <a:rPr lang="en-US" altLang="ko-KR" sz="2000" dirty="0"/>
              <a:t>Total Deals, Successful Deals </a:t>
            </a:r>
            <a:r>
              <a:rPr lang="ko-KR" altLang="en-US" sz="2000" dirty="0"/>
              <a:t>는 시간이 지남에 따라 당연히 바뀔 수 있는 </a:t>
            </a:r>
            <a:r>
              <a:rPr lang="ko-KR" altLang="en-US" sz="2000" dirty="0" err="1"/>
              <a:t>데이터니까</a:t>
            </a:r>
            <a:r>
              <a:rPr lang="ko-KR" altLang="en-US" sz="2000" dirty="0"/>
              <a:t> 제외하고 비교해줌</a:t>
            </a:r>
            <a:endParaRPr lang="en-US" altLang="ko-KR" sz="2000" dirty="0"/>
          </a:p>
          <a:p>
            <a:pPr lvl="2"/>
            <a:r>
              <a:rPr lang="ko-KR" altLang="en-US" sz="1600" dirty="0"/>
              <a:t> </a:t>
            </a:r>
            <a:r>
              <a:rPr lang="en-US" altLang="ko-KR" sz="1600" dirty="0"/>
              <a:t>Verified </a:t>
            </a:r>
            <a:r>
              <a:rPr lang="ko-KR" altLang="en-US" sz="1600" dirty="0"/>
              <a:t>제외하고 비교해도 똑같음 </a:t>
            </a:r>
            <a:r>
              <a:rPr lang="en-US" altLang="ko-KR" sz="1600" dirty="0"/>
              <a:t>: </a:t>
            </a: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나중에 </a:t>
            </a:r>
            <a:r>
              <a:rPr lang="en-US" altLang="ko-KR" sz="1600" dirty="0" err="1"/>
              <a:t>Verfied</a:t>
            </a:r>
            <a:r>
              <a:rPr lang="en-US" altLang="ko-KR" sz="1600" dirty="0"/>
              <a:t> </a:t>
            </a:r>
            <a:r>
              <a:rPr lang="ko-KR" altLang="en-US" sz="1600" dirty="0"/>
              <a:t>추가된 경우가 없다는 말</a:t>
            </a:r>
          </a:p>
          <a:p>
            <a:pPr lvl="1"/>
            <a:r>
              <a:rPr lang="en-US" altLang="ko-KR" sz="1800" dirty="0"/>
              <a:t>PGP </a:t>
            </a:r>
            <a:r>
              <a:rPr lang="ko-KR" altLang="en-US" sz="1800" dirty="0"/>
              <a:t>키에 버전이 쓰여 있는 경우 버전도 함께 저장됨</a:t>
            </a:r>
            <a:r>
              <a:rPr lang="en-US" altLang="ko-KR" sz="1800" dirty="0"/>
              <a:t>. </a:t>
            </a:r>
            <a:r>
              <a:rPr lang="ko-KR" altLang="en-US" sz="1800" dirty="0"/>
              <a:t>버전이 변경되면서 값이 달라진 경우가 있을 수 있으니 얘를 제외하고도 비교해줌</a:t>
            </a:r>
            <a:endParaRPr lang="en-US" altLang="ko-KR" sz="1800" dirty="0"/>
          </a:p>
          <a:p>
            <a:pPr lvl="2"/>
            <a:r>
              <a:rPr lang="ko-KR" altLang="en-US" sz="1600" dirty="0"/>
              <a:t>중복이 </a:t>
            </a:r>
            <a:r>
              <a:rPr lang="en-US" altLang="ko-KR" sz="1600" dirty="0"/>
              <a:t>420</a:t>
            </a:r>
            <a:r>
              <a:rPr lang="ko-KR" altLang="en-US" sz="1600" dirty="0"/>
              <a:t>개 정도 나와서 확인 후 최신 데이터만 남기고 제거해줌</a:t>
            </a:r>
            <a:endParaRPr lang="en-US" altLang="ko-KR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CD4563-EF01-F8F3-560F-EDB8DD11EAE6}"/>
              </a:ext>
            </a:extLst>
          </p:cNvPr>
          <p:cNvSpPr txBox="1"/>
          <p:nvPr/>
        </p:nvSpPr>
        <p:spPr>
          <a:xfrm>
            <a:off x="9953798" y="5789399"/>
            <a:ext cx="163381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dirty="0">
                <a:solidFill>
                  <a:srgbClr val="FF0000"/>
                </a:solidFill>
              </a:rPr>
              <a:t>최종 </a:t>
            </a:r>
            <a:r>
              <a:rPr lang="en-US" altLang="ko-KR" sz="1050" dirty="0">
                <a:solidFill>
                  <a:srgbClr val="FF0000"/>
                </a:solidFill>
              </a:rPr>
              <a:t>: 103477</a:t>
            </a:r>
            <a:r>
              <a:rPr lang="ko-KR" altLang="en-US" sz="1050" dirty="0">
                <a:solidFill>
                  <a:srgbClr val="FF0000"/>
                </a:solidFill>
              </a:rPr>
              <a:t>개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009B51E-867D-DCFB-DB81-52DB510DD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87194"/>
            <a:ext cx="882015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7839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500B5-6834-BEF6-905B-48A072DA9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 4 – Preprocessing (4)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99F4E7-6B05-09FB-EC71-F2DB14BEA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Feedback</a:t>
            </a:r>
            <a:r>
              <a:rPr lang="ko-KR" altLang="en-US" dirty="0"/>
              <a:t> 중복 제거</a:t>
            </a:r>
            <a:endParaRPr lang="en-US" altLang="ko-KR" dirty="0"/>
          </a:p>
          <a:p>
            <a:pPr lvl="1"/>
            <a:r>
              <a:rPr lang="ko-KR" altLang="en-US" dirty="0"/>
              <a:t>전체 </a:t>
            </a:r>
            <a:r>
              <a:rPr lang="en-US" altLang="ko-KR" dirty="0"/>
              <a:t>feature </a:t>
            </a:r>
            <a:r>
              <a:rPr lang="ko-KR" altLang="en-US" dirty="0"/>
              <a:t>다 동일할 때 제외하고는 제거할 게 없어 보임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sz="1800" dirty="0">
                <a:solidFill>
                  <a:srgbClr val="FF0000"/>
                </a:solidFill>
              </a:rPr>
              <a:t>같은 리뷰를 매크로처럼 여러 날짜에 작성한 경우를 고려해서 </a:t>
            </a:r>
            <a:r>
              <a:rPr lang="en-US" altLang="ko-KR" sz="1800" dirty="0">
                <a:solidFill>
                  <a:srgbClr val="FF0000"/>
                </a:solidFill>
              </a:rPr>
              <a:t>‘Date’</a:t>
            </a:r>
            <a:r>
              <a:rPr lang="ko-KR" altLang="en-US" sz="1800" dirty="0">
                <a:solidFill>
                  <a:srgbClr val="FF0000"/>
                </a:solidFill>
              </a:rPr>
              <a:t>만 제외하고 비교하려 했는데 </a:t>
            </a:r>
            <a:r>
              <a:rPr lang="en-US" altLang="ko-KR" sz="1800" dirty="0">
                <a:solidFill>
                  <a:srgbClr val="FF0000"/>
                </a:solidFill>
              </a:rPr>
              <a:t>Context</a:t>
            </a:r>
            <a:r>
              <a:rPr lang="ko-KR" altLang="en-US" sz="1800" dirty="0">
                <a:solidFill>
                  <a:srgbClr val="FF0000"/>
                </a:solidFill>
              </a:rPr>
              <a:t>가 없는 리뷰들이 많아서</a:t>
            </a:r>
            <a:r>
              <a:rPr lang="en-US" altLang="ko-KR" sz="1800" dirty="0">
                <a:solidFill>
                  <a:srgbClr val="FF0000"/>
                </a:solidFill>
              </a:rPr>
              <a:t> </a:t>
            </a:r>
            <a:r>
              <a:rPr lang="ko-KR" altLang="en-US" sz="1800" dirty="0">
                <a:solidFill>
                  <a:srgbClr val="FF0000"/>
                </a:solidFill>
              </a:rPr>
              <a:t>그런 경우 같은 벤더</a:t>
            </a:r>
            <a:r>
              <a:rPr lang="en-US" altLang="ko-KR" sz="1800" dirty="0">
                <a:solidFill>
                  <a:srgbClr val="FF0000"/>
                </a:solidFill>
              </a:rPr>
              <a:t>, </a:t>
            </a:r>
            <a:r>
              <a:rPr lang="ko-KR" altLang="en-US" sz="1800" dirty="0">
                <a:solidFill>
                  <a:srgbClr val="FF0000"/>
                </a:solidFill>
              </a:rPr>
              <a:t>같은 상품</a:t>
            </a:r>
            <a:r>
              <a:rPr lang="en-US" altLang="ko-KR" sz="1800" dirty="0">
                <a:solidFill>
                  <a:srgbClr val="FF0000"/>
                </a:solidFill>
              </a:rPr>
              <a:t>, </a:t>
            </a:r>
            <a:r>
              <a:rPr lang="ko-KR" altLang="en-US" sz="1800" dirty="0">
                <a:solidFill>
                  <a:srgbClr val="FF0000"/>
                </a:solidFill>
              </a:rPr>
              <a:t>같은 양으로도 충분히 같은 날짜에 있을 수 있다고 판단해서 일단 안 지우고 </a:t>
            </a:r>
            <a:r>
              <a:rPr lang="ko-KR" altLang="en-US" sz="1800" dirty="0" err="1">
                <a:solidFill>
                  <a:srgbClr val="FF0000"/>
                </a:solidFill>
              </a:rPr>
              <a:t>냅둠</a:t>
            </a:r>
            <a:endParaRPr lang="en-US" altLang="ko-KR" sz="18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CD4563-EF01-F8F3-560F-EDB8DD11EAE6}"/>
              </a:ext>
            </a:extLst>
          </p:cNvPr>
          <p:cNvSpPr txBox="1"/>
          <p:nvPr/>
        </p:nvSpPr>
        <p:spPr>
          <a:xfrm>
            <a:off x="9953798" y="5789399"/>
            <a:ext cx="163381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dirty="0">
                <a:solidFill>
                  <a:srgbClr val="FF0000"/>
                </a:solidFill>
              </a:rPr>
              <a:t>최종 </a:t>
            </a:r>
            <a:r>
              <a:rPr lang="en-US" altLang="ko-KR" sz="1050">
                <a:solidFill>
                  <a:srgbClr val="FF0000"/>
                </a:solidFill>
              </a:rPr>
              <a:t>: 7296657</a:t>
            </a:r>
            <a:r>
              <a:rPr lang="ko-KR" altLang="en-US" sz="1050" dirty="0">
                <a:solidFill>
                  <a:srgbClr val="FF0000"/>
                </a:solidFill>
              </a:rPr>
              <a:t>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1D9F54-9D6A-BFE2-BFC0-D8662E2A1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844" y="3603154"/>
            <a:ext cx="6331024" cy="31072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5B4FD4-DD15-9FA5-946A-0A410ED0FBCE}"/>
              </a:ext>
            </a:extLst>
          </p:cNvPr>
          <p:cNvSpPr txBox="1"/>
          <p:nvPr/>
        </p:nvSpPr>
        <p:spPr>
          <a:xfrm>
            <a:off x="7415868" y="4210936"/>
            <a:ext cx="40050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이렇게 했을 경우 </a:t>
            </a:r>
            <a:r>
              <a:rPr lang="en-US" altLang="ko-KR" sz="1400" dirty="0"/>
              <a:t>30</a:t>
            </a:r>
            <a:r>
              <a:rPr lang="ko-KR" altLang="en-US" sz="1400" dirty="0"/>
              <a:t>만개 정도 </a:t>
            </a:r>
            <a:r>
              <a:rPr lang="ko-KR" altLang="en-US" sz="1400" dirty="0" err="1"/>
              <a:t>지워짐</a:t>
            </a:r>
            <a:endParaRPr lang="ko-KR" altLang="en-US" sz="1400" dirty="0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FCA713BF-8411-F283-8626-7A6B10AAD992}"/>
              </a:ext>
            </a:extLst>
          </p:cNvPr>
          <p:cNvSpPr/>
          <p:nvPr/>
        </p:nvSpPr>
        <p:spPr>
          <a:xfrm>
            <a:off x="7373923" y="3338818"/>
            <a:ext cx="545343" cy="882022"/>
          </a:xfrm>
          <a:custGeom>
            <a:avLst/>
            <a:gdLst>
              <a:gd name="connsiteX0" fmla="*/ 469783 w 545343"/>
              <a:gd name="connsiteY0" fmla="*/ 0 h 882022"/>
              <a:gd name="connsiteX1" fmla="*/ 520117 w 545343"/>
              <a:gd name="connsiteY1" fmla="*/ 427839 h 882022"/>
              <a:gd name="connsiteX2" fmla="*/ 402671 w 545343"/>
              <a:gd name="connsiteY2" fmla="*/ 402672 h 882022"/>
              <a:gd name="connsiteX3" fmla="*/ 427838 w 545343"/>
              <a:gd name="connsiteY3" fmla="*/ 377505 h 882022"/>
              <a:gd name="connsiteX4" fmla="*/ 469783 w 545343"/>
              <a:gd name="connsiteY4" fmla="*/ 402672 h 882022"/>
              <a:gd name="connsiteX5" fmla="*/ 444616 w 545343"/>
              <a:gd name="connsiteY5" fmla="*/ 520118 h 882022"/>
              <a:gd name="connsiteX6" fmla="*/ 402671 w 545343"/>
              <a:gd name="connsiteY6" fmla="*/ 545285 h 882022"/>
              <a:gd name="connsiteX7" fmla="*/ 285226 w 545343"/>
              <a:gd name="connsiteY7" fmla="*/ 637564 h 882022"/>
              <a:gd name="connsiteX8" fmla="*/ 209725 w 545343"/>
              <a:gd name="connsiteY8" fmla="*/ 662731 h 882022"/>
              <a:gd name="connsiteX9" fmla="*/ 142613 w 545343"/>
              <a:gd name="connsiteY9" fmla="*/ 704676 h 882022"/>
              <a:gd name="connsiteX10" fmla="*/ 92279 w 545343"/>
              <a:gd name="connsiteY10" fmla="*/ 780176 h 882022"/>
              <a:gd name="connsiteX11" fmla="*/ 0 w 545343"/>
              <a:gd name="connsiteY11" fmla="*/ 822121 h 882022"/>
              <a:gd name="connsiteX12" fmla="*/ 25167 w 545343"/>
              <a:gd name="connsiteY12" fmla="*/ 780176 h 882022"/>
              <a:gd name="connsiteX13" fmla="*/ 92279 w 545343"/>
              <a:gd name="connsiteY13" fmla="*/ 704676 h 882022"/>
              <a:gd name="connsiteX14" fmla="*/ 67112 w 545343"/>
              <a:gd name="connsiteY14" fmla="*/ 679509 h 882022"/>
              <a:gd name="connsiteX15" fmla="*/ 50334 w 545343"/>
              <a:gd name="connsiteY15" fmla="*/ 729843 h 882022"/>
              <a:gd name="connsiteX16" fmla="*/ 25167 w 545343"/>
              <a:gd name="connsiteY16" fmla="*/ 780176 h 882022"/>
              <a:gd name="connsiteX17" fmla="*/ 0 w 545343"/>
              <a:gd name="connsiteY17" fmla="*/ 847288 h 882022"/>
              <a:gd name="connsiteX18" fmla="*/ 167780 w 545343"/>
              <a:gd name="connsiteY18" fmla="*/ 872455 h 882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5343" h="882022">
                <a:moveTo>
                  <a:pt x="469783" y="0"/>
                </a:moveTo>
                <a:cubicBezTo>
                  <a:pt x="561051" y="314369"/>
                  <a:pt x="558674" y="170792"/>
                  <a:pt x="520117" y="427839"/>
                </a:cubicBezTo>
                <a:cubicBezTo>
                  <a:pt x="480968" y="419450"/>
                  <a:pt x="437820" y="421844"/>
                  <a:pt x="402671" y="402672"/>
                </a:cubicBezTo>
                <a:cubicBezTo>
                  <a:pt x="392256" y="396991"/>
                  <a:pt x="415974" y="377505"/>
                  <a:pt x="427838" y="377505"/>
                </a:cubicBezTo>
                <a:cubicBezTo>
                  <a:pt x="444143" y="377505"/>
                  <a:pt x="455801" y="394283"/>
                  <a:pt x="469783" y="402672"/>
                </a:cubicBezTo>
                <a:cubicBezTo>
                  <a:pt x="461394" y="441821"/>
                  <a:pt x="461664" y="483891"/>
                  <a:pt x="444616" y="520118"/>
                </a:cubicBezTo>
                <a:cubicBezTo>
                  <a:pt x="437673" y="534871"/>
                  <a:pt x="415858" y="535695"/>
                  <a:pt x="402671" y="545285"/>
                </a:cubicBezTo>
                <a:cubicBezTo>
                  <a:pt x="366006" y="571951"/>
                  <a:pt x="324805" y="616610"/>
                  <a:pt x="285226" y="637564"/>
                </a:cubicBezTo>
                <a:cubicBezTo>
                  <a:pt x="261781" y="649976"/>
                  <a:pt x="233728" y="651435"/>
                  <a:pt x="209725" y="662731"/>
                </a:cubicBezTo>
                <a:cubicBezTo>
                  <a:pt x="185855" y="673964"/>
                  <a:pt x="164984" y="690694"/>
                  <a:pt x="142613" y="704676"/>
                </a:cubicBezTo>
                <a:cubicBezTo>
                  <a:pt x="125835" y="729843"/>
                  <a:pt x="115627" y="760948"/>
                  <a:pt x="92279" y="780176"/>
                </a:cubicBezTo>
                <a:cubicBezTo>
                  <a:pt x="66197" y="801655"/>
                  <a:pt x="0" y="822121"/>
                  <a:pt x="0" y="822121"/>
                </a:cubicBezTo>
                <a:cubicBezTo>
                  <a:pt x="8389" y="808139"/>
                  <a:pt x="15577" y="793363"/>
                  <a:pt x="25167" y="780176"/>
                </a:cubicBezTo>
                <a:cubicBezTo>
                  <a:pt x="51586" y="743850"/>
                  <a:pt x="64229" y="732726"/>
                  <a:pt x="92279" y="704676"/>
                </a:cubicBezTo>
                <a:cubicBezTo>
                  <a:pt x="83890" y="696287"/>
                  <a:pt x="77285" y="673405"/>
                  <a:pt x="67112" y="679509"/>
                </a:cubicBezTo>
                <a:cubicBezTo>
                  <a:pt x="51947" y="688608"/>
                  <a:pt x="57136" y="713518"/>
                  <a:pt x="50334" y="729843"/>
                </a:cubicBezTo>
                <a:cubicBezTo>
                  <a:pt x="43119" y="747158"/>
                  <a:pt x="32556" y="762935"/>
                  <a:pt x="25167" y="780176"/>
                </a:cubicBezTo>
                <a:cubicBezTo>
                  <a:pt x="15755" y="802136"/>
                  <a:pt x="8389" y="824917"/>
                  <a:pt x="0" y="847288"/>
                </a:cubicBezTo>
                <a:cubicBezTo>
                  <a:pt x="58781" y="906069"/>
                  <a:pt x="13303" y="872455"/>
                  <a:pt x="167780" y="87245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730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1B953-A1DE-C631-8CC1-7C170AA89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 1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8291334-5D09-04EC-1858-96AEF8030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127" y="900749"/>
            <a:ext cx="5401754" cy="199012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5C1B680-8449-5F01-AEB3-F498BDE44E50}"/>
              </a:ext>
            </a:extLst>
          </p:cNvPr>
          <p:cNvSpPr/>
          <p:nvPr/>
        </p:nvSpPr>
        <p:spPr>
          <a:xfrm>
            <a:off x="5357329" y="2226312"/>
            <a:ext cx="913592" cy="2059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010E089-6BD1-F46D-2FB8-D9EE58BFD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53" y="3088540"/>
            <a:ext cx="4100094" cy="93223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A962B8F-84B6-2220-DCB9-BDE5A92A0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7329" y="3070603"/>
            <a:ext cx="4989094" cy="104861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5E789F1-F365-36AF-2999-4EABD457F3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557" y="1690689"/>
            <a:ext cx="4128290" cy="12786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3E867AA-6C39-838A-3CFF-C9940A43289B}"/>
              </a:ext>
            </a:extLst>
          </p:cNvPr>
          <p:cNvSpPr/>
          <p:nvPr/>
        </p:nvSpPr>
        <p:spPr>
          <a:xfrm>
            <a:off x="585849" y="1895809"/>
            <a:ext cx="646051" cy="1417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B8AF59D-A592-D2D2-A8E5-D08EFA6BA637}"/>
              </a:ext>
            </a:extLst>
          </p:cNvPr>
          <p:cNvCxnSpPr>
            <a:cxnSpLocks/>
          </p:cNvCxnSpPr>
          <p:nvPr/>
        </p:nvCxnSpPr>
        <p:spPr>
          <a:xfrm>
            <a:off x="1231900" y="2030401"/>
            <a:ext cx="35941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BA911CF-D175-9D14-9593-845E97205691}"/>
              </a:ext>
            </a:extLst>
          </p:cNvPr>
          <p:cNvSpPr txBox="1"/>
          <p:nvPr/>
        </p:nvSpPr>
        <p:spPr>
          <a:xfrm>
            <a:off x="7262398" y="538163"/>
            <a:ext cx="4532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9</a:t>
            </a:r>
            <a:r>
              <a:rPr lang="ko-KR" altLang="en-US" sz="1200" dirty="0"/>
              <a:t>월 </a:t>
            </a:r>
            <a:r>
              <a:rPr lang="en-US" altLang="ko-KR" sz="1200" dirty="0"/>
              <a:t>15</a:t>
            </a:r>
            <a:r>
              <a:rPr lang="ko-KR" altLang="en-US" sz="1200" dirty="0"/>
              <a:t>일 기준으로 </a:t>
            </a:r>
            <a:r>
              <a:rPr lang="en-US" altLang="ko-KR" sz="1200" dirty="0" err="1"/>
              <a:t>userfeedbacks</a:t>
            </a:r>
            <a:r>
              <a:rPr lang="en-US" altLang="ko-KR" sz="1200" dirty="0"/>
              <a:t> </a:t>
            </a:r>
            <a:r>
              <a:rPr lang="ko-KR" altLang="en-US" sz="1200" dirty="0"/>
              <a:t>폴더 추가됨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8A59E03-E289-D3E7-E631-93D0EF488363}"/>
              </a:ext>
            </a:extLst>
          </p:cNvPr>
          <p:cNvCxnSpPr>
            <a:cxnSpLocks/>
          </p:cNvCxnSpPr>
          <p:nvPr/>
        </p:nvCxnSpPr>
        <p:spPr>
          <a:xfrm flipH="1">
            <a:off x="1231900" y="2432249"/>
            <a:ext cx="4702420" cy="11741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10D65E5-6BB9-AC29-E54E-9EE60FE89877}"/>
              </a:ext>
            </a:extLst>
          </p:cNvPr>
          <p:cNvSpPr/>
          <p:nvPr/>
        </p:nvSpPr>
        <p:spPr>
          <a:xfrm>
            <a:off x="624633" y="3606417"/>
            <a:ext cx="471971" cy="2059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4EB59B6-EF78-DDCC-D68F-51FF78B2C0E6}"/>
              </a:ext>
            </a:extLst>
          </p:cNvPr>
          <p:cNvCxnSpPr>
            <a:cxnSpLocks/>
          </p:cNvCxnSpPr>
          <p:nvPr/>
        </p:nvCxnSpPr>
        <p:spPr>
          <a:xfrm>
            <a:off x="1197220" y="3690619"/>
            <a:ext cx="406058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E32D32FA-8994-F71C-E5A3-39DB7FA645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753" y="4238465"/>
            <a:ext cx="6981143" cy="257372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83FA134-4F8B-F9ED-893D-1162BCA3EF60}"/>
              </a:ext>
            </a:extLst>
          </p:cNvPr>
          <p:cNvSpPr txBox="1"/>
          <p:nvPr/>
        </p:nvSpPr>
        <p:spPr>
          <a:xfrm>
            <a:off x="7851876" y="4740496"/>
            <a:ext cx="43401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</a:t>
            </a:r>
            <a:r>
              <a:rPr lang="ko-KR" altLang="en-US" sz="1200" dirty="0"/>
              <a:t>주의</a:t>
            </a:r>
            <a:r>
              <a:rPr lang="en-US" altLang="ko-KR" sz="1200" dirty="0"/>
              <a:t>)</a:t>
            </a:r>
          </a:p>
          <a:p>
            <a:r>
              <a:rPr lang="ko-KR" altLang="en-US" sz="1200" dirty="0"/>
              <a:t>목록이 </a:t>
            </a:r>
            <a:r>
              <a:rPr lang="en-US" altLang="ko-KR" sz="1200" dirty="0"/>
              <a:t>1, 2, 3, 4, … , 14, 15, 16, 17 </a:t>
            </a:r>
            <a:r>
              <a:rPr lang="ko-KR" altLang="en-US" sz="1200" dirty="0"/>
              <a:t>이런 식이면</a:t>
            </a:r>
            <a:endParaRPr lang="en-US" altLang="ko-KR" sz="1200" dirty="0"/>
          </a:p>
          <a:p>
            <a:r>
              <a:rPr lang="ko-KR" altLang="en-US" sz="1200" dirty="0"/>
              <a:t>중간 숫자 없이 딱 페이지에 뜨는 숫자인 </a:t>
            </a:r>
            <a:r>
              <a:rPr lang="en-US" altLang="ko-KR" sz="1200" dirty="0"/>
              <a:t>1,2,3,4,14,15,16,17 </a:t>
            </a:r>
            <a:r>
              <a:rPr lang="ko-KR" altLang="en-US" sz="1200" dirty="0"/>
              <a:t>페이지에 대한 정보만 있는 경우가 있음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10 </a:t>
            </a:r>
            <a:r>
              <a:rPr lang="ko-KR" altLang="en-US" sz="1200" dirty="0" err="1"/>
              <a:t>페이지까지를</a:t>
            </a:r>
            <a:r>
              <a:rPr lang="ko-KR" altLang="en-US" sz="1200" dirty="0"/>
              <a:t> 한 줄로 표시할 수 있는 듯</a:t>
            </a:r>
            <a:r>
              <a:rPr lang="en-US" altLang="ko-KR" sz="1200" dirty="0"/>
              <a:t>?</a:t>
            </a:r>
          </a:p>
          <a:p>
            <a:endParaRPr lang="en-US" altLang="ko-KR" sz="1200" dirty="0"/>
          </a:p>
          <a:p>
            <a:r>
              <a:rPr lang="ko-KR" altLang="en-US" sz="1200" dirty="0"/>
              <a:t>모든 페이지 다 있는 경우도 있음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36328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134EC-C0CB-3B68-D4DF-9A240B2C3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Output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644ABB-7C59-5845-A100-5A19EDB9A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/>
              <a:t>dataframe</a:t>
            </a:r>
            <a:r>
              <a:rPr lang="en-US" altLang="ko-KR" sz="2000" dirty="0"/>
              <a:t> -&gt; .csv</a:t>
            </a:r>
          </a:p>
          <a:p>
            <a:r>
              <a:rPr lang="en-US" altLang="ko-KR" sz="2000" dirty="0">
                <a:hlinkClick r:id="rId2"/>
              </a:rPr>
              <a:t>https://pandas.pydata.org/docs/reference/api/pandas.DataFrame.to_csv.html\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File</a:t>
            </a:r>
            <a:r>
              <a:rPr lang="ko-KR" altLang="en-US" sz="2000" dirty="0"/>
              <a:t>명은 그냥 아무거나 구분만 가게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FE49A0D-73C7-BC4A-3919-AAC91273C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300" y="4001294"/>
            <a:ext cx="5905500" cy="2133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B9404EF-F491-78C9-E08A-889D21AECF7F}"/>
              </a:ext>
            </a:extLst>
          </p:cNvPr>
          <p:cNvSpPr txBox="1"/>
          <p:nvPr/>
        </p:nvSpPr>
        <p:spPr>
          <a:xfrm>
            <a:off x="2258736" y="4456549"/>
            <a:ext cx="24726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agora</a:t>
            </a:r>
          </a:p>
          <a:p>
            <a:r>
              <a:rPr lang="en-US" altLang="ko-KR" sz="1800" dirty="0"/>
              <a:t>&gt; product.csv</a:t>
            </a:r>
          </a:p>
          <a:p>
            <a:r>
              <a:rPr lang="en-US" altLang="ko-KR" dirty="0"/>
              <a:t>&gt; vendor.csv</a:t>
            </a:r>
          </a:p>
          <a:p>
            <a:r>
              <a:rPr lang="en-US" altLang="ko-KR" sz="1800" dirty="0"/>
              <a:t>&gt; feedback.cs</a:t>
            </a:r>
            <a:r>
              <a:rPr lang="en-US" altLang="ko-KR" dirty="0"/>
              <a:t>v</a:t>
            </a:r>
            <a:endParaRPr lang="en-US" altLang="ko-KR" sz="18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97686A8-56B4-9155-D08F-9493C9CEC2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1133" y="4869964"/>
            <a:ext cx="6000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94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1B953-A1DE-C631-8CC1-7C170AA89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3553"/>
            <a:ext cx="10515600" cy="1325563"/>
          </a:xfrm>
        </p:spPr>
        <p:txBody>
          <a:bodyPr/>
          <a:lstStyle/>
          <a:p>
            <a:r>
              <a:rPr lang="en-US" altLang="ko-KR" dirty="0"/>
              <a:t>Task 1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3C49B6-360A-C5E0-AFA9-91EE6355B2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222"/>
          <a:stretch/>
        </p:blipFill>
        <p:spPr>
          <a:xfrm>
            <a:off x="126237" y="1478151"/>
            <a:ext cx="7356763" cy="50147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12F231-B2CB-957B-E653-7278CCCC8B63}"/>
              </a:ext>
            </a:extLst>
          </p:cNvPr>
          <p:cNvSpPr txBox="1"/>
          <p:nvPr/>
        </p:nvSpPr>
        <p:spPr>
          <a:xfrm>
            <a:off x="7486607" y="2239418"/>
            <a:ext cx="4532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Main menu&gt;Drugs&gt;Prescriptions&gt;1,2</a:t>
            </a:r>
            <a:r>
              <a:rPr lang="ko-KR" altLang="en-US" sz="1200" dirty="0"/>
              <a:t>번 페이지 목록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9DF80B-0592-37FB-A3DA-57393D82E023}"/>
              </a:ext>
            </a:extLst>
          </p:cNvPr>
          <p:cNvSpPr txBox="1"/>
          <p:nvPr/>
        </p:nvSpPr>
        <p:spPr>
          <a:xfrm>
            <a:off x="7483000" y="2489219"/>
            <a:ext cx="4294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Main menu&gt;Services&gt;Money&gt;1,2</a:t>
            </a:r>
            <a:r>
              <a:rPr lang="ko-KR" altLang="en-US" sz="1200" dirty="0"/>
              <a:t>번 페이지 목록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DC7B0A-86E5-BE52-DDBB-3DBE077B5B6E}"/>
              </a:ext>
            </a:extLst>
          </p:cNvPr>
          <p:cNvSpPr txBox="1"/>
          <p:nvPr/>
        </p:nvSpPr>
        <p:spPr>
          <a:xfrm>
            <a:off x="7469546" y="2746708"/>
            <a:ext cx="47303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Main menu&gt;Drugs&gt;Ecstasy&gt;MDMA&gt;1,2,3</a:t>
            </a:r>
            <a:r>
              <a:rPr lang="ko-KR" altLang="en-US" sz="1200" dirty="0"/>
              <a:t>번 페이지 목록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A86882-B28F-62E0-331E-AE591A59DE6E}"/>
              </a:ext>
            </a:extLst>
          </p:cNvPr>
          <p:cNvSpPr txBox="1"/>
          <p:nvPr/>
        </p:nvSpPr>
        <p:spPr>
          <a:xfrm>
            <a:off x="7467557" y="2993643"/>
            <a:ext cx="4720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Main menu&gt;Drugs&gt;Cannabis&gt;Hash&gt;1,2</a:t>
            </a:r>
            <a:r>
              <a:rPr lang="ko-KR" altLang="en-US" sz="1200" dirty="0"/>
              <a:t>번 페이지 목록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9D79FE-BC3F-5829-CC65-115AE8968A3E}"/>
              </a:ext>
            </a:extLst>
          </p:cNvPr>
          <p:cNvSpPr txBox="1"/>
          <p:nvPr/>
        </p:nvSpPr>
        <p:spPr>
          <a:xfrm>
            <a:off x="7467557" y="3235014"/>
            <a:ext cx="4720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Main menu&gt;Information&gt;Guides&gt;1,2,3,4</a:t>
            </a:r>
            <a:r>
              <a:rPr lang="ko-KR" altLang="en-US" sz="1200" dirty="0"/>
              <a:t>번 페이지 목록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C08818-2817-BAFF-8FAB-DE7E66CFF5DB}"/>
              </a:ext>
            </a:extLst>
          </p:cNvPr>
          <p:cNvSpPr txBox="1"/>
          <p:nvPr/>
        </p:nvSpPr>
        <p:spPr>
          <a:xfrm>
            <a:off x="7467557" y="3475298"/>
            <a:ext cx="4720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Main menu&gt;Information&gt;eBooks&gt;1,2,3,4,5</a:t>
            </a:r>
            <a:r>
              <a:rPr lang="ko-KR" altLang="en-US" sz="1200" dirty="0"/>
              <a:t>번 페이지 목록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392EF3-9FF8-74FE-BEAC-F7C4FE5BA55C}"/>
              </a:ext>
            </a:extLst>
          </p:cNvPr>
          <p:cNvSpPr txBox="1"/>
          <p:nvPr/>
        </p:nvSpPr>
        <p:spPr>
          <a:xfrm>
            <a:off x="7467557" y="3712444"/>
            <a:ext cx="4720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Main menu&gt;Drugs&gt;Opioids&gt;1,2</a:t>
            </a:r>
            <a:r>
              <a:rPr lang="ko-KR" altLang="en-US" sz="1200" dirty="0"/>
              <a:t>번 페이지 목록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50C806-308D-30B9-FC86-C357B6481184}"/>
              </a:ext>
            </a:extLst>
          </p:cNvPr>
          <p:cNvSpPr txBox="1"/>
          <p:nvPr/>
        </p:nvSpPr>
        <p:spPr>
          <a:xfrm>
            <a:off x="7467557" y="3983287"/>
            <a:ext cx="4720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Main menu&gt;Drugs&gt;Ecstasy&gt;Pills&gt;1,2,3</a:t>
            </a:r>
            <a:r>
              <a:rPr lang="ko-KR" altLang="en-US" sz="1200" dirty="0"/>
              <a:t>번 페이지 목록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52DCED-0D00-01F8-63AB-02B5C30C27DE}"/>
              </a:ext>
            </a:extLst>
          </p:cNvPr>
          <p:cNvSpPr txBox="1"/>
          <p:nvPr/>
        </p:nvSpPr>
        <p:spPr>
          <a:xfrm>
            <a:off x="7475279" y="4222205"/>
            <a:ext cx="4720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Main menu&gt;Drugs&gt;Stimulants&gt;Speed&gt;1,2</a:t>
            </a:r>
            <a:r>
              <a:rPr lang="ko-KR" altLang="en-US" sz="1200" dirty="0"/>
              <a:t>번 페이지 목록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BABB90-67F7-BEC4-D4C5-955326AF3EDF}"/>
              </a:ext>
            </a:extLst>
          </p:cNvPr>
          <p:cNvSpPr txBox="1"/>
          <p:nvPr/>
        </p:nvSpPr>
        <p:spPr>
          <a:xfrm>
            <a:off x="7490722" y="4703860"/>
            <a:ext cx="4720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Main menu&gt;Drugs&gt;Benzos&gt;1,2</a:t>
            </a:r>
            <a:r>
              <a:rPr lang="ko-KR" altLang="en-US" sz="1200" dirty="0"/>
              <a:t>번 페이지 목록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A420D28-DABB-71C5-B847-AB4D5DB32630}"/>
              </a:ext>
            </a:extLst>
          </p:cNvPr>
          <p:cNvSpPr txBox="1"/>
          <p:nvPr/>
        </p:nvSpPr>
        <p:spPr>
          <a:xfrm>
            <a:off x="7490722" y="4936312"/>
            <a:ext cx="4720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Main menu&gt;Drugs&gt;Stimulants&gt;Cocaine&gt;1,2</a:t>
            </a:r>
            <a:r>
              <a:rPr lang="ko-KR" altLang="en-US" sz="1200" dirty="0"/>
              <a:t>번 페이지 목록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B03744-0B03-A0E7-2428-1A3C8A800916}"/>
              </a:ext>
            </a:extLst>
          </p:cNvPr>
          <p:cNvSpPr txBox="1"/>
          <p:nvPr/>
        </p:nvSpPr>
        <p:spPr>
          <a:xfrm>
            <a:off x="7483000" y="4458217"/>
            <a:ext cx="4720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Main menu&gt;Drugs&gt;Other&gt;1,2,3,4,5,6</a:t>
            </a:r>
            <a:r>
              <a:rPr lang="ko-KR" altLang="en-US" sz="1200" dirty="0"/>
              <a:t>번 페이지 목록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4E84D6-AE0F-FA0A-3BA2-1827A8851E39}"/>
              </a:ext>
            </a:extLst>
          </p:cNvPr>
          <p:cNvSpPr txBox="1"/>
          <p:nvPr/>
        </p:nvSpPr>
        <p:spPr>
          <a:xfrm>
            <a:off x="7490722" y="5193125"/>
            <a:ext cx="4720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Main menu&gt;Drugs&gt;Psychedelics&gt;LSD&gt;1,2,3,4</a:t>
            </a:r>
            <a:r>
              <a:rPr lang="ko-KR" altLang="en-US" sz="1200" dirty="0"/>
              <a:t>번 페이지 목록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A41278-26BA-B58B-2F48-1498B69F54A9}"/>
              </a:ext>
            </a:extLst>
          </p:cNvPr>
          <p:cNvSpPr txBox="1"/>
          <p:nvPr/>
        </p:nvSpPr>
        <p:spPr>
          <a:xfrm>
            <a:off x="7490722" y="5445763"/>
            <a:ext cx="4720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Main menu&gt;Data&gt;Software&gt;1,2</a:t>
            </a:r>
            <a:r>
              <a:rPr lang="ko-KR" altLang="en-US" sz="1200" dirty="0"/>
              <a:t>번 페이지 목록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AD60EE-A387-FEC4-E2E2-250703D0FA22}"/>
              </a:ext>
            </a:extLst>
          </p:cNvPr>
          <p:cNvSpPr txBox="1"/>
          <p:nvPr/>
        </p:nvSpPr>
        <p:spPr>
          <a:xfrm>
            <a:off x="7475279" y="5663440"/>
            <a:ext cx="4720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Main menu&gt;Drugs&gt;Cannabis&gt;Weed&gt;1,2,3,4,5,6,7</a:t>
            </a:r>
            <a:r>
              <a:rPr lang="ko-KR" altLang="en-US" sz="1200" dirty="0"/>
              <a:t>번 페이지 목록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3B833E-4267-E7EC-57EE-2FCD33603315}"/>
              </a:ext>
            </a:extLst>
          </p:cNvPr>
          <p:cNvSpPr txBox="1"/>
          <p:nvPr/>
        </p:nvSpPr>
        <p:spPr>
          <a:xfrm>
            <a:off x="7475279" y="5881715"/>
            <a:ext cx="4519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Main menu&gt;Drugs&gt;Cannabis&gt;Synthetics (</a:t>
            </a:r>
            <a:r>
              <a:rPr lang="ko-KR" altLang="en-US" sz="1200" dirty="0"/>
              <a:t>항목 </a:t>
            </a:r>
            <a:r>
              <a:rPr lang="en-US" altLang="ko-KR" sz="1200" dirty="0"/>
              <a:t>2</a:t>
            </a:r>
            <a:r>
              <a:rPr lang="ko-KR" altLang="en-US" sz="1200" dirty="0" err="1"/>
              <a:t>개뿐이라</a:t>
            </a:r>
            <a:r>
              <a:rPr lang="ko-KR" altLang="en-US" sz="1200" dirty="0"/>
              <a:t> </a:t>
            </a:r>
            <a:r>
              <a:rPr lang="en-US" altLang="ko-KR" sz="1200" dirty="0"/>
              <a:t>2</a:t>
            </a:r>
            <a:r>
              <a:rPr lang="ko-KR" altLang="en-US" sz="1200" dirty="0"/>
              <a:t>개 목록</a:t>
            </a:r>
            <a:r>
              <a:rPr lang="en-US" altLang="ko-KR" sz="1200" dirty="0"/>
              <a:t> :  Name,</a:t>
            </a:r>
            <a:r>
              <a:rPr lang="ko-KR" altLang="en-US" sz="1200" dirty="0"/>
              <a:t> </a:t>
            </a:r>
            <a:r>
              <a:rPr lang="en-US" altLang="ko-KR" sz="1200" dirty="0"/>
              <a:t>Description(Partial), Price, Nation, Vendor (Name, ~5/5 (</a:t>
            </a:r>
            <a:r>
              <a:rPr lang="ko-KR" altLang="en-US" sz="1200" dirty="0"/>
              <a:t>아마 날짜</a:t>
            </a:r>
            <a:r>
              <a:rPr lang="en-US" altLang="ko-KR" sz="1200" dirty="0"/>
              <a:t>?), 6~10(</a:t>
            </a:r>
            <a:r>
              <a:rPr lang="ko-KR" altLang="en-US" sz="1200" dirty="0"/>
              <a:t>아마 수량</a:t>
            </a:r>
            <a:r>
              <a:rPr lang="en-US" altLang="ko-KR" sz="1200" dirty="0"/>
              <a:t> </a:t>
            </a:r>
            <a:r>
              <a:rPr lang="ko-KR" altLang="en-US" sz="1200" dirty="0"/>
              <a:t>이나 거래 횟수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D93456-8BDA-9D53-0907-3D7A9DBFD76F}"/>
              </a:ext>
            </a:extLst>
          </p:cNvPr>
          <p:cNvSpPr txBox="1"/>
          <p:nvPr/>
        </p:nvSpPr>
        <p:spPr>
          <a:xfrm>
            <a:off x="7467557" y="6441193"/>
            <a:ext cx="4519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Main menu&gt;Services&gt;Money&gt;</a:t>
            </a:r>
            <a:r>
              <a:rPr lang="ko-KR" altLang="en-US" sz="1200" dirty="0"/>
              <a:t>목록</a:t>
            </a:r>
            <a:r>
              <a:rPr lang="en-US" altLang="ko-KR" sz="1200" dirty="0"/>
              <a:t>: Name, Contents(preview), Price, Nation, Vendor (..)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E867AA-6C39-838A-3CFF-C9940A43289B}"/>
              </a:ext>
            </a:extLst>
          </p:cNvPr>
          <p:cNvSpPr/>
          <p:nvPr/>
        </p:nvSpPr>
        <p:spPr>
          <a:xfrm>
            <a:off x="1096241" y="6269985"/>
            <a:ext cx="504701" cy="1603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B8AF59D-A592-D2D2-A8E5-D08EFA6BA637}"/>
              </a:ext>
            </a:extLst>
          </p:cNvPr>
          <p:cNvCxnSpPr>
            <a:cxnSpLocks/>
            <a:stCxn id="6" idx="3"/>
            <a:endCxn id="32" idx="1"/>
          </p:cNvCxnSpPr>
          <p:nvPr/>
        </p:nvCxnSpPr>
        <p:spPr>
          <a:xfrm>
            <a:off x="1600942" y="6350144"/>
            <a:ext cx="623516" cy="4142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B2C4628-D19D-3B6C-359F-F90FD5160E88}"/>
              </a:ext>
            </a:extLst>
          </p:cNvPr>
          <p:cNvSpPr txBox="1"/>
          <p:nvPr/>
        </p:nvSpPr>
        <p:spPr>
          <a:xfrm>
            <a:off x="2224458" y="6625859"/>
            <a:ext cx="4532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.1</a:t>
            </a:r>
            <a:r>
              <a:rPr lang="ko-KR" altLang="en-US" sz="1200" dirty="0"/>
              <a:t>은 </a:t>
            </a:r>
            <a:r>
              <a:rPr lang="en-US" altLang="ko-KR" sz="1200" dirty="0"/>
              <a:t>1</a:t>
            </a:r>
            <a:r>
              <a:rPr lang="ko-KR" altLang="en-US" sz="1200" dirty="0"/>
              <a:t>번 페이지 목록</a:t>
            </a:r>
            <a:r>
              <a:rPr lang="en-US" altLang="ko-KR" sz="1200" dirty="0"/>
              <a:t>, .2</a:t>
            </a:r>
            <a:r>
              <a:rPr lang="ko-KR" altLang="en-US" sz="1200" dirty="0"/>
              <a:t>는</a:t>
            </a:r>
            <a:r>
              <a:rPr lang="en-US" altLang="ko-KR" sz="1200" dirty="0"/>
              <a:t> 2</a:t>
            </a:r>
            <a:r>
              <a:rPr lang="ko-KR" altLang="en-US" sz="1200" dirty="0"/>
              <a:t>번 페이지 목록</a:t>
            </a:r>
          </a:p>
        </p:txBody>
      </p:sp>
    </p:spTree>
    <p:extLst>
      <p:ext uri="{BB962C8B-B14F-4D97-AF65-F5344CB8AC3E}">
        <p14:creationId xmlns:p14="http://schemas.microsoft.com/office/powerpoint/2010/main" val="967377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1B953-A1DE-C631-8CC1-7C170AA89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3553"/>
            <a:ext cx="10515600" cy="1325563"/>
          </a:xfrm>
        </p:spPr>
        <p:txBody>
          <a:bodyPr/>
          <a:lstStyle/>
          <a:p>
            <a:r>
              <a:rPr lang="en-US" altLang="ko-KR" dirty="0"/>
              <a:t>Task 1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12F231-B2CB-957B-E653-7278CCCC8B63}"/>
              </a:ext>
            </a:extLst>
          </p:cNvPr>
          <p:cNvSpPr txBox="1"/>
          <p:nvPr/>
        </p:nvSpPr>
        <p:spPr>
          <a:xfrm>
            <a:off x="7178708" y="751617"/>
            <a:ext cx="4532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Main menu&gt;Drugs&gt;Psychedelics&gt;Mescaline(</a:t>
            </a:r>
            <a:r>
              <a:rPr lang="ko-KR" altLang="en-US" sz="1200" dirty="0"/>
              <a:t>항목 </a:t>
            </a:r>
            <a:r>
              <a:rPr lang="en-US" altLang="ko-KR" sz="1200" dirty="0"/>
              <a:t>6</a:t>
            </a:r>
            <a:r>
              <a:rPr lang="ko-KR" altLang="en-US" sz="1200" dirty="0"/>
              <a:t>개 목록 </a:t>
            </a:r>
            <a:r>
              <a:rPr lang="en-US" altLang="ko-KR" sz="1200" dirty="0"/>
              <a:t>(…))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9DF80B-0592-37FB-A3DA-57393D82E023}"/>
              </a:ext>
            </a:extLst>
          </p:cNvPr>
          <p:cNvSpPr txBox="1"/>
          <p:nvPr/>
        </p:nvSpPr>
        <p:spPr>
          <a:xfrm>
            <a:off x="7175101" y="1001418"/>
            <a:ext cx="4819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Main menu&gt;Drugs&gt;Psychedelics&gt;NB(</a:t>
            </a:r>
            <a:r>
              <a:rPr lang="ko-KR" altLang="en-US" sz="1200" dirty="0"/>
              <a:t>항목 </a:t>
            </a:r>
            <a:r>
              <a:rPr lang="en-US" altLang="ko-KR" sz="1200" dirty="0"/>
              <a:t>7</a:t>
            </a:r>
            <a:r>
              <a:rPr lang="ko-KR" altLang="en-US" sz="1200" dirty="0"/>
              <a:t>개 목록 </a:t>
            </a:r>
            <a:r>
              <a:rPr lang="en-US" altLang="ko-KR" sz="1200" dirty="0"/>
              <a:t>(…))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DC7B0A-86E5-BE52-DDBB-3DBE077B5B6E}"/>
              </a:ext>
            </a:extLst>
          </p:cNvPr>
          <p:cNvSpPr txBox="1"/>
          <p:nvPr/>
        </p:nvSpPr>
        <p:spPr>
          <a:xfrm>
            <a:off x="7172860" y="1220366"/>
            <a:ext cx="47303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Main menu&gt;Drug paraphernalia&gt;Pipes(</a:t>
            </a:r>
            <a:r>
              <a:rPr lang="ko-KR" altLang="en-US" sz="1200" dirty="0"/>
              <a:t>항목 </a:t>
            </a:r>
            <a:r>
              <a:rPr lang="en-US" altLang="ko-KR" sz="1200" dirty="0"/>
              <a:t>4</a:t>
            </a:r>
            <a:r>
              <a:rPr lang="ko-KR" altLang="en-US" sz="1200" dirty="0"/>
              <a:t>개 목록 </a:t>
            </a:r>
            <a:r>
              <a:rPr lang="en-US" altLang="ko-KR" sz="1200" dirty="0"/>
              <a:t>(…))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A86882-B28F-62E0-331E-AE591A59DE6E}"/>
              </a:ext>
            </a:extLst>
          </p:cNvPr>
          <p:cNvSpPr txBox="1"/>
          <p:nvPr/>
        </p:nvSpPr>
        <p:spPr>
          <a:xfrm>
            <a:off x="7170871" y="1467301"/>
            <a:ext cx="4720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Main menu&gt;Data&gt;Pirated(</a:t>
            </a:r>
            <a:r>
              <a:rPr lang="ko-KR" altLang="en-US" sz="1200" dirty="0"/>
              <a:t>항목 </a:t>
            </a:r>
            <a:r>
              <a:rPr lang="en-US" altLang="ko-KR" sz="1200" dirty="0"/>
              <a:t>4</a:t>
            </a:r>
            <a:r>
              <a:rPr lang="ko-KR" altLang="en-US" sz="1200" dirty="0"/>
              <a:t>개 목록 </a:t>
            </a:r>
            <a:r>
              <a:rPr lang="en-US" altLang="ko-KR" sz="1200" dirty="0"/>
              <a:t>(…))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9D79FE-BC3F-5829-CC65-115AE8968A3E}"/>
              </a:ext>
            </a:extLst>
          </p:cNvPr>
          <p:cNvSpPr txBox="1"/>
          <p:nvPr/>
        </p:nvSpPr>
        <p:spPr>
          <a:xfrm>
            <a:off x="7167380" y="1708504"/>
            <a:ext cx="4720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Main menu&gt;Drugs&gt;Ecstasy&gt;MDMA&gt;1</a:t>
            </a:r>
            <a:r>
              <a:rPr lang="ko-KR" altLang="en-US" sz="1200" dirty="0"/>
              <a:t>번 페이지 목록</a:t>
            </a:r>
            <a:r>
              <a:rPr lang="en-US" altLang="ko-KR" sz="1200" dirty="0"/>
              <a:t>(…)</a:t>
            </a:r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C08818-2817-BAFF-8FAB-DE7E66CFF5DB}"/>
              </a:ext>
            </a:extLst>
          </p:cNvPr>
          <p:cNvSpPr txBox="1"/>
          <p:nvPr/>
        </p:nvSpPr>
        <p:spPr>
          <a:xfrm>
            <a:off x="7167380" y="1939582"/>
            <a:ext cx="4720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Main menu&gt;Drugs&gt;Ecstasy&gt;MDMA&gt;2</a:t>
            </a:r>
            <a:r>
              <a:rPr lang="ko-KR" altLang="en-US" sz="1200" dirty="0"/>
              <a:t>번 페이지 목록</a:t>
            </a:r>
            <a:r>
              <a:rPr lang="en-US" altLang="ko-KR" sz="1200" dirty="0"/>
              <a:t>(…)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392EF3-9FF8-74FE-BEAC-F7C4FE5BA55C}"/>
              </a:ext>
            </a:extLst>
          </p:cNvPr>
          <p:cNvSpPr txBox="1"/>
          <p:nvPr/>
        </p:nvSpPr>
        <p:spPr>
          <a:xfrm>
            <a:off x="7167379" y="2176728"/>
            <a:ext cx="9355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Main menu&gt;Weapons&gt; Pt.1 Glock 22 40 Caliber New condition w/2 Mags  (</a:t>
            </a:r>
            <a:r>
              <a:rPr lang="ko-KR" altLang="en-US" sz="1200" dirty="0"/>
              <a:t>이미지 파일이랑 이런 </a:t>
            </a:r>
            <a:r>
              <a:rPr lang="ko-KR" altLang="en-US" sz="1200" dirty="0" err="1"/>
              <a:t>글귀랑</a:t>
            </a:r>
            <a:r>
              <a:rPr lang="ko-KR" altLang="en-US" sz="1200" dirty="0"/>
              <a:t> 가격 나와있음</a:t>
            </a:r>
            <a:r>
              <a:rPr lang="en-US" altLang="ko-KR" sz="1200" dirty="0"/>
              <a:t>(</a:t>
            </a:r>
            <a:r>
              <a:rPr lang="ko-KR" altLang="en-US" sz="1200" dirty="0" err="1"/>
              <a:t>목록인듯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50C806-308D-30B9-FC86-C357B6481184}"/>
              </a:ext>
            </a:extLst>
          </p:cNvPr>
          <p:cNvSpPr txBox="1"/>
          <p:nvPr/>
        </p:nvSpPr>
        <p:spPr>
          <a:xfrm>
            <a:off x="7159658" y="2383797"/>
            <a:ext cx="79025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Main menu&gt;Jewelry&gt; Name (</a:t>
            </a:r>
            <a:r>
              <a:rPr lang="ko-KR" altLang="en-US" sz="1200" dirty="0"/>
              <a:t>그냥 </a:t>
            </a:r>
            <a:r>
              <a:rPr lang="en-US" altLang="ko-KR" sz="1200" dirty="0"/>
              <a:t>1’</a:t>
            </a:r>
            <a:r>
              <a:rPr lang="ko-KR" altLang="en-US" sz="1200" dirty="0"/>
              <a:t>로만</a:t>
            </a:r>
            <a:r>
              <a:rPr lang="en-US" altLang="ko-KR" sz="1200" dirty="0"/>
              <a:t> </a:t>
            </a:r>
            <a:r>
              <a:rPr lang="ko-KR" altLang="en-US" sz="1200" dirty="0"/>
              <a:t>표기되어 있음</a:t>
            </a:r>
            <a:r>
              <a:rPr lang="en-US" altLang="ko-KR" sz="1200" dirty="0"/>
              <a:t>.), </a:t>
            </a:r>
            <a:r>
              <a:rPr lang="ko-KR" altLang="en-US" sz="1200" dirty="0"/>
              <a:t> </a:t>
            </a:r>
            <a:r>
              <a:rPr lang="en-US" altLang="ko-KR" sz="1200" dirty="0"/>
              <a:t>Price, Vendor  2</a:t>
            </a:r>
            <a:r>
              <a:rPr lang="ko-KR" altLang="en-US" sz="1200" dirty="0"/>
              <a:t>개 </a:t>
            </a:r>
            <a:r>
              <a:rPr lang="ko-KR" altLang="en-US" sz="1200" dirty="0" err="1"/>
              <a:t>항목뿐이라</a:t>
            </a:r>
            <a:r>
              <a:rPr lang="ko-KR" altLang="en-US" sz="1200" dirty="0"/>
              <a:t> 그 </a:t>
            </a:r>
            <a:r>
              <a:rPr lang="en-US" altLang="ko-KR" sz="1200" dirty="0"/>
              <a:t>2</a:t>
            </a:r>
            <a:r>
              <a:rPr lang="ko-KR" altLang="en-US" sz="1200" dirty="0"/>
              <a:t>개 목록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52DCED-0D00-01F8-63AB-02B5C30C27DE}"/>
              </a:ext>
            </a:extLst>
          </p:cNvPr>
          <p:cNvSpPr txBox="1"/>
          <p:nvPr/>
        </p:nvSpPr>
        <p:spPr>
          <a:xfrm>
            <a:off x="7167380" y="2591821"/>
            <a:ext cx="4720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Main menu&gt;Drugs&gt;Cannabis&gt;Edibles(</a:t>
            </a:r>
            <a:r>
              <a:rPr lang="ko-KR" altLang="en-US" sz="1200" dirty="0"/>
              <a:t>항목 </a:t>
            </a:r>
            <a:r>
              <a:rPr lang="en-US" altLang="ko-KR" sz="1200" dirty="0"/>
              <a:t>9</a:t>
            </a:r>
            <a:r>
              <a:rPr lang="ko-KR" altLang="en-US" sz="1200" dirty="0"/>
              <a:t>개 목록 </a:t>
            </a:r>
            <a:r>
              <a:rPr lang="en-US" altLang="ko-KR" sz="1200" dirty="0"/>
              <a:t>(…))</a:t>
            </a:r>
            <a:endParaRPr lang="ko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BABB90-67F7-BEC4-D4C5-955326AF3EDF}"/>
              </a:ext>
            </a:extLst>
          </p:cNvPr>
          <p:cNvSpPr txBox="1"/>
          <p:nvPr/>
        </p:nvSpPr>
        <p:spPr>
          <a:xfrm>
            <a:off x="7182823" y="3056259"/>
            <a:ext cx="4720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Main menu&gt;Information&gt;Guides&gt;2</a:t>
            </a:r>
            <a:r>
              <a:rPr lang="ko-KR" altLang="en-US" sz="1200" dirty="0"/>
              <a:t>번 페이지 목록 </a:t>
            </a:r>
            <a:r>
              <a:rPr lang="en-US" altLang="ko-KR" sz="1200" dirty="0"/>
              <a:t>(…)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A420D28-DABB-71C5-B847-AB4D5DB32630}"/>
              </a:ext>
            </a:extLst>
          </p:cNvPr>
          <p:cNvSpPr txBox="1"/>
          <p:nvPr/>
        </p:nvSpPr>
        <p:spPr>
          <a:xfrm>
            <a:off x="7175101" y="3302828"/>
            <a:ext cx="4720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Main menu&gt;Services&gt;Hacking (</a:t>
            </a:r>
            <a:r>
              <a:rPr lang="ko-KR" altLang="en-US" sz="1200" dirty="0"/>
              <a:t>항목 </a:t>
            </a:r>
            <a:r>
              <a:rPr lang="en-US" altLang="ko-KR" sz="1200" dirty="0"/>
              <a:t>4</a:t>
            </a:r>
            <a:r>
              <a:rPr lang="ko-KR" altLang="en-US" sz="1200" dirty="0"/>
              <a:t>개 목록</a:t>
            </a:r>
            <a:r>
              <a:rPr lang="en-US" altLang="ko-KR" sz="1200" dirty="0"/>
              <a:t> (…))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B03744-0B03-A0E7-2428-1A3C8A800916}"/>
              </a:ext>
            </a:extLst>
          </p:cNvPr>
          <p:cNvSpPr txBox="1"/>
          <p:nvPr/>
        </p:nvSpPr>
        <p:spPr>
          <a:xfrm>
            <a:off x="7175101" y="2830715"/>
            <a:ext cx="4720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Main menu&gt;Information&gt;Guides&gt;1</a:t>
            </a:r>
            <a:r>
              <a:rPr lang="ko-KR" altLang="en-US" sz="1200" dirty="0"/>
              <a:t>번 페이지 목록 </a:t>
            </a:r>
            <a:r>
              <a:rPr lang="en-US" altLang="ko-KR" sz="1200" dirty="0"/>
              <a:t>(…)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4E84D6-AE0F-FA0A-3BA2-1827A8851E39}"/>
              </a:ext>
            </a:extLst>
          </p:cNvPr>
          <p:cNvSpPr txBox="1"/>
          <p:nvPr/>
        </p:nvSpPr>
        <p:spPr>
          <a:xfrm>
            <a:off x="7175101" y="3523342"/>
            <a:ext cx="4720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Main menu&gt;Drugs&gt;Psychedelics&gt;DMT (</a:t>
            </a:r>
            <a:r>
              <a:rPr lang="ko-KR" altLang="en-US" sz="1200" dirty="0"/>
              <a:t>항목 </a:t>
            </a:r>
            <a:r>
              <a:rPr lang="en-US" altLang="ko-KR" sz="1200" dirty="0"/>
              <a:t>16</a:t>
            </a:r>
            <a:r>
              <a:rPr lang="ko-KR" altLang="en-US" sz="1200" dirty="0"/>
              <a:t>개 목록 </a:t>
            </a:r>
            <a:r>
              <a:rPr lang="en-US" altLang="ko-KR" sz="1200" dirty="0"/>
              <a:t>(…))</a:t>
            </a:r>
            <a:endParaRPr lang="ko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A41278-26BA-B58B-2F48-1498B69F54A9}"/>
              </a:ext>
            </a:extLst>
          </p:cNvPr>
          <p:cNvSpPr txBox="1"/>
          <p:nvPr/>
        </p:nvSpPr>
        <p:spPr>
          <a:xfrm>
            <a:off x="7175101" y="3757401"/>
            <a:ext cx="4720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Main menu&gt;Drugs&gt;</a:t>
            </a:r>
            <a:r>
              <a:rPr lang="en-US" altLang="ko-KR" sz="1200" dirty="0" err="1"/>
              <a:t>Disassociatives</a:t>
            </a:r>
            <a:r>
              <a:rPr lang="en-US" altLang="ko-KR" sz="1200" dirty="0"/>
              <a:t>&gt;MXE (</a:t>
            </a:r>
            <a:r>
              <a:rPr lang="ko-KR" altLang="en-US" sz="1200" dirty="0"/>
              <a:t>항목 </a:t>
            </a:r>
            <a:r>
              <a:rPr lang="en-US" altLang="ko-KR" sz="1200" dirty="0"/>
              <a:t>2</a:t>
            </a:r>
            <a:r>
              <a:rPr lang="ko-KR" altLang="en-US" sz="1200" dirty="0"/>
              <a:t>개 목록</a:t>
            </a:r>
            <a:r>
              <a:rPr lang="en-US" altLang="ko-KR" sz="1200" dirty="0"/>
              <a:t>(…))</a:t>
            </a:r>
            <a:endParaRPr lang="ko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AD60EE-A387-FEC4-E2E2-250703D0FA22}"/>
              </a:ext>
            </a:extLst>
          </p:cNvPr>
          <p:cNvSpPr txBox="1"/>
          <p:nvPr/>
        </p:nvSpPr>
        <p:spPr>
          <a:xfrm>
            <a:off x="7167380" y="3989254"/>
            <a:ext cx="4720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Main menu&gt;Counterfeits&gt; </a:t>
            </a:r>
            <a:r>
              <a:rPr lang="ko-KR" altLang="en-US" sz="1200" dirty="0"/>
              <a:t>이미지</a:t>
            </a:r>
            <a:r>
              <a:rPr lang="en-US" altLang="ko-KR" sz="1200" dirty="0"/>
              <a:t>, </a:t>
            </a:r>
            <a:r>
              <a:rPr lang="ko-KR" altLang="en-US" sz="1200" dirty="0"/>
              <a:t>이름</a:t>
            </a:r>
            <a:r>
              <a:rPr lang="en-US" altLang="ko-KR" sz="1200" dirty="0"/>
              <a:t>, </a:t>
            </a:r>
            <a:r>
              <a:rPr lang="ko-KR" altLang="en-US" sz="1200" dirty="0"/>
              <a:t>가격 목록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47AB23-30A8-5218-C0E1-A28084521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03" y="156902"/>
            <a:ext cx="6691642" cy="66367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19CD2E-7A2F-2751-C292-C520A5B3EBFE}"/>
              </a:ext>
            </a:extLst>
          </p:cNvPr>
          <p:cNvSpPr txBox="1"/>
          <p:nvPr/>
        </p:nvSpPr>
        <p:spPr>
          <a:xfrm>
            <a:off x="7190544" y="4223313"/>
            <a:ext cx="4720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Main menu&gt;Drugs&gt;Psychedelics&gt;5-MeO (</a:t>
            </a:r>
            <a:r>
              <a:rPr lang="ko-KR" altLang="en-US" sz="1200" dirty="0"/>
              <a:t>항목 </a:t>
            </a:r>
            <a:r>
              <a:rPr lang="en-US" altLang="ko-KR" sz="1200" dirty="0"/>
              <a:t>3</a:t>
            </a:r>
            <a:r>
              <a:rPr lang="ko-KR" altLang="en-US" sz="1200" dirty="0"/>
              <a:t>개 목록 </a:t>
            </a:r>
            <a:r>
              <a:rPr lang="en-US" altLang="ko-KR" sz="1200" dirty="0"/>
              <a:t>(…))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C9B5EB-E119-5628-70A2-E60D4CE887E8}"/>
              </a:ext>
            </a:extLst>
          </p:cNvPr>
          <p:cNvSpPr txBox="1"/>
          <p:nvPr/>
        </p:nvSpPr>
        <p:spPr>
          <a:xfrm>
            <a:off x="7190544" y="4457372"/>
            <a:ext cx="4720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Main menu&gt;Tobacco&gt;Smoked (</a:t>
            </a:r>
            <a:r>
              <a:rPr lang="ko-KR" altLang="en-US" sz="1200" dirty="0"/>
              <a:t>항목 </a:t>
            </a:r>
            <a:r>
              <a:rPr lang="en-US" altLang="ko-KR" sz="1200" dirty="0"/>
              <a:t>0</a:t>
            </a:r>
            <a:r>
              <a:rPr lang="ko-KR" altLang="en-US" sz="1200" dirty="0"/>
              <a:t>개 목록</a:t>
            </a:r>
            <a:r>
              <a:rPr lang="en-US" altLang="ko-KR" sz="1200" dirty="0"/>
              <a:t>(…))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A26556-242E-E5DA-CEB4-2FDFCAFADDF0}"/>
              </a:ext>
            </a:extLst>
          </p:cNvPr>
          <p:cNvSpPr txBox="1"/>
          <p:nvPr/>
        </p:nvSpPr>
        <p:spPr>
          <a:xfrm>
            <a:off x="7182823" y="4689225"/>
            <a:ext cx="4720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Main menu&gt;Drugs&gt;Opioids&gt;1</a:t>
            </a:r>
            <a:r>
              <a:rPr lang="ko-KR" altLang="en-US" sz="1200" dirty="0"/>
              <a:t>번 페이지 목록 </a:t>
            </a:r>
            <a:r>
              <a:rPr lang="en-US" altLang="ko-KR" sz="1200" dirty="0"/>
              <a:t>(…_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0DD926-15D8-8783-4EA8-903739C11966}"/>
              </a:ext>
            </a:extLst>
          </p:cNvPr>
          <p:cNvSpPr txBox="1"/>
          <p:nvPr/>
        </p:nvSpPr>
        <p:spPr>
          <a:xfrm>
            <a:off x="7182823" y="4903553"/>
            <a:ext cx="4720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Main menu&gt;Drugs&gt;Opioids&gt;2</a:t>
            </a:r>
            <a:r>
              <a:rPr lang="ko-KR" altLang="en-US" sz="1200" dirty="0"/>
              <a:t>번 페이지 목록 </a:t>
            </a:r>
            <a:r>
              <a:rPr lang="en-US" altLang="ko-KR" sz="1200" dirty="0"/>
              <a:t>(…_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006662-B218-A60F-B6E7-05C58431C8D3}"/>
              </a:ext>
            </a:extLst>
          </p:cNvPr>
          <p:cNvSpPr txBox="1"/>
          <p:nvPr/>
        </p:nvSpPr>
        <p:spPr>
          <a:xfrm>
            <a:off x="7182823" y="5124096"/>
            <a:ext cx="4720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Main menu&gt;Drugs&gt;Opioids&gt;3</a:t>
            </a:r>
            <a:r>
              <a:rPr lang="ko-KR" altLang="en-US" sz="1200" dirty="0"/>
              <a:t>번 페이지 목록 </a:t>
            </a:r>
            <a:r>
              <a:rPr lang="en-US" altLang="ko-KR" sz="1200" dirty="0"/>
              <a:t>(…_</a:t>
            </a:r>
            <a:endParaRPr lang="ko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4AF05C-D6BF-DDC6-1228-54AE904D4D46}"/>
              </a:ext>
            </a:extLst>
          </p:cNvPr>
          <p:cNvSpPr txBox="1"/>
          <p:nvPr/>
        </p:nvSpPr>
        <p:spPr>
          <a:xfrm>
            <a:off x="7182823" y="5349734"/>
            <a:ext cx="4720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Main menu&gt;Drugs&gt;RCs (</a:t>
            </a:r>
            <a:r>
              <a:rPr lang="ko-KR" altLang="en-US" sz="1200" dirty="0"/>
              <a:t>항목 </a:t>
            </a:r>
            <a:r>
              <a:rPr lang="en-US" altLang="ko-KR" sz="1200" dirty="0"/>
              <a:t>0</a:t>
            </a:r>
            <a:r>
              <a:rPr lang="ko-KR" altLang="en-US" sz="1200" dirty="0"/>
              <a:t>개 목록</a:t>
            </a:r>
            <a:r>
              <a:rPr lang="en-US" altLang="ko-KR" sz="1200" dirty="0"/>
              <a:t>(…))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FDF36D-6E5E-B00A-2BDE-6FFA42B47B2E}"/>
              </a:ext>
            </a:extLst>
          </p:cNvPr>
          <p:cNvSpPr txBox="1"/>
          <p:nvPr/>
        </p:nvSpPr>
        <p:spPr>
          <a:xfrm>
            <a:off x="7178708" y="5579583"/>
            <a:ext cx="5356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Main menu&gt;Drugs&gt;Psychedelics&gt;Mushrooms(</a:t>
            </a:r>
            <a:r>
              <a:rPr lang="ko-KR" altLang="en-US" sz="1200" dirty="0"/>
              <a:t>항목 </a:t>
            </a:r>
            <a:r>
              <a:rPr lang="en-US" altLang="ko-KR" sz="1200" dirty="0"/>
              <a:t>18</a:t>
            </a:r>
            <a:r>
              <a:rPr lang="ko-KR" altLang="en-US" sz="1200" dirty="0"/>
              <a:t>개 목록 </a:t>
            </a:r>
            <a:r>
              <a:rPr lang="en-US" altLang="ko-KR" sz="1200" dirty="0"/>
              <a:t>(…))</a:t>
            </a:r>
            <a:endParaRPr lang="ko-KR" alt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3FBAD3D-5DCA-7F21-256F-373A00B2E1EB}"/>
              </a:ext>
            </a:extLst>
          </p:cNvPr>
          <p:cNvSpPr txBox="1"/>
          <p:nvPr/>
        </p:nvSpPr>
        <p:spPr>
          <a:xfrm>
            <a:off x="7182823" y="5805221"/>
            <a:ext cx="4720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Main menu&gt;Drugs&gt;Steroids (</a:t>
            </a:r>
            <a:r>
              <a:rPr lang="ko-KR" altLang="en-US" sz="1200" dirty="0"/>
              <a:t>항목 </a:t>
            </a:r>
            <a:r>
              <a:rPr lang="en-US" altLang="ko-KR" sz="1200" dirty="0"/>
              <a:t>0</a:t>
            </a:r>
            <a:r>
              <a:rPr lang="ko-KR" altLang="en-US" sz="1200" dirty="0"/>
              <a:t>개 목록</a:t>
            </a:r>
            <a:r>
              <a:rPr lang="en-US" altLang="ko-KR" sz="1200" dirty="0"/>
              <a:t>(…))</a:t>
            </a:r>
            <a:endParaRPr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C3D07A3-0BEC-143B-DC88-7DC854C740CC}"/>
              </a:ext>
            </a:extLst>
          </p:cNvPr>
          <p:cNvSpPr txBox="1"/>
          <p:nvPr/>
        </p:nvSpPr>
        <p:spPr>
          <a:xfrm>
            <a:off x="7175101" y="6062829"/>
            <a:ext cx="4720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Main menu&gt;Drugs&gt;</a:t>
            </a:r>
            <a:r>
              <a:rPr lang="en-US" altLang="ko-KR" sz="1200" dirty="0" err="1"/>
              <a:t>Disassociatives</a:t>
            </a:r>
            <a:r>
              <a:rPr lang="en-US" altLang="ko-KR" sz="1200" dirty="0"/>
              <a:t>&gt;GHB (</a:t>
            </a:r>
            <a:r>
              <a:rPr lang="ko-KR" altLang="en-US" sz="1200" dirty="0"/>
              <a:t>항목 </a:t>
            </a:r>
            <a:r>
              <a:rPr lang="en-US" altLang="ko-KR" sz="1200" dirty="0"/>
              <a:t>9</a:t>
            </a:r>
            <a:r>
              <a:rPr lang="ko-KR" altLang="en-US" sz="1200" dirty="0"/>
              <a:t>개 목록</a:t>
            </a:r>
            <a:r>
              <a:rPr lang="en-US" altLang="ko-KR" sz="1200" dirty="0"/>
              <a:t>(…))</a:t>
            </a:r>
            <a:endParaRPr lang="ko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33C400A-B8FC-ADF6-B8CA-065BAE29EEFF}"/>
              </a:ext>
            </a:extLst>
          </p:cNvPr>
          <p:cNvSpPr txBox="1"/>
          <p:nvPr/>
        </p:nvSpPr>
        <p:spPr>
          <a:xfrm>
            <a:off x="7159658" y="6320437"/>
            <a:ext cx="4720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Main menu&gt;Drugs&gt;Stimulants&gt;Meth(</a:t>
            </a:r>
            <a:r>
              <a:rPr lang="ko-KR" altLang="en-US" sz="1200" dirty="0"/>
              <a:t>항목 </a:t>
            </a:r>
            <a:r>
              <a:rPr lang="en-US" altLang="ko-KR" sz="1200" dirty="0"/>
              <a:t>20</a:t>
            </a:r>
            <a:r>
              <a:rPr lang="ko-KR" altLang="en-US" sz="1200" dirty="0"/>
              <a:t>개 목록</a:t>
            </a:r>
            <a:r>
              <a:rPr lang="en-US" altLang="ko-KR" sz="1200" dirty="0"/>
              <a:t>(…))</a:t>
            </a:r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DB87F55-50C9-E8C1-3D21-EC3107DA99CE}"/>
              </a:ext>
            </a:extLst>
          </p:cNvPr>
          <p:cNvSpPr txBox="1"/>
          <p:nvPr/>
        </p:nvSpPr>
        <p:spPr>
          <a:xfrm>
            <a:off x="7159658" y="6528461"/>
            <a:ext cx="52355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Main menu&gt;Drugs&gt;</a:t>
            </a:r>
            <a:r>
              <a:rPr lang="en-US" altLang="ko-KR" sz="1200" dirty="0" err="1"/>
              <a:t>Disassociatives</a:t>
            </a:r>
            <a:r>
              <a:rPr lang="en-US" altLang="ko-KR" sz="1200" dirty="0"/>
              <a:t> (</a:t>
            </a:r>
            <a:r>
              <a:rPr lang="ko-KR" altLang="en-US" sz="1200" dirty="0"/>
              <a:t>항목 </a:t>
            </a:r>
            <a:r>
              <a:rPr lang="en-US" altLang="ko-KR" sz="1200" dirty="0"/>
              <a:t>31</a:t>
            </a:r>
            <a:r>
              <a:rPr lang="ko-KR" altLang="en-US" sz="1200" dirty="0"/>
              <a:t>개 목록</a:t>
            </a:r>
            <a:r>
              <a:rPr lang="en-US" altLang="ko-KR" sz="1200" dirty="0"/>
              <a:t>(</a:t>
            </a:r>
            <a:r>
              <a:rPr lang="ko-KR" altLang="en-US" sz="1200" dirty="0"/>
              <a:t>이미지</a:t>
            </a:r>
            <a:r>
              <a:rPr lang="en-US" altLang="ko-KR" sz="1200" dirty="0"/>
              <a:t>, </a:t>
            </a:r>
            <a:r>
              <a:rPr lang="ko-KR" altLang="en-US" sz="1200" dirty="0"/>
              <a:t>이름</a:t>
            </a:r>
            <a:r>
              <a:rPr lang="en-US" altLang="ko-KR" sz="1200" dirty="0"/>
              <a:t>, </a:t>
            </a:r>
            <a:r>
              <a:rPr lang="ko-KR" altLang="en-US" sz="1200" dirty="0"/>
              <a:t>가격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71439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1B953-A1DE-C631-8CC1-7C170AA89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3553"/>
            <a:ext cx="10515600" cy="1325563"/>
          </a:xfrm>
        </p:spPr>
        <p:txBody>
          <a:bodyPr/>
          <a:lstStyle/>
          <a:p>
            <a:r>
              <a:rPr lang="en-US" altLang="ko-KR" dirty="0"/>
              <a:t>Task 1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12F231-B2CB-957B-E653-7278CCCC8B63}"/>
              </a:ext>
            </a:extLst>
          </p:cNvPr>
          <p:cNvSpPr txBox="1"/>
          <p:nvPr/>
        </p:nvSpPr>
        <p:spPr>
          <a:xfrm>
            <a:off x="7178708" y="751617"/>
            <a:ext cx="4532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Main menu&gt;Drugs&gt;Ecstasy&gt;Pills&gt;1</a:t>
            </a:r>
            <a:r>
              <a:rPr lang="ko-KR" altLang="en-US" sz="1200" dirty="0"/>
              <a:t>번 페이지 목록 </a:t>
            </a:r>
            <a:r>
              <a:rPr lang="en-US" altLang="ko-KR" sz="1200" dirty="0"/>
              <a:t>(…)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9DF80B-0592-37FB-A3DA-57393D82E023}"/>
              </a:ext>
            </a:extLst>
          </p:cNvPr>
          <p:cNvSpPr txBox="1"/>
          <p:nvPr/>
        </p:nvSpPr>
        <p:spPr>
          <a:xfrm>
            <a:off x="7175101" y="1001418"/>
            <a:ext cx="4819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Main menu&gt;Drugs&gt;Ecstasy&gt;Pills&gt;2</a:t>
            </a:r>
            <a:r>
              <a:rPr lang="ko-KR" altLang="en-US" sz="1200" dirty="0"/>
              <a:t>번 페이지 목록 </a:t>
            </a:r>
            <a:r>
              <a:rPr lang="en-US" altLang="ko-KR" sz="1200" dirty="0"/>
              <a:t>(…)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DC7B0A-86E5-BE52-DDBB-3DBE077B5B6E}"/>
              </a:ext>
            </a:extLst>
          </p:cNvPr>
          <p:cNvSpPr txBox="1"/>
          <p:nvPr/>
        </p:nvSpPr>
        <p:spPr>
          <a:xfrm>
            <a:off x="7172860" y="1220366"/>
            <a:ext cx="47303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Main menu&gt;Weapons&gt;Fireworks(</a:t>
            </a:r>
            <a:r>
              <a:rPr lang="ko-KR" altLang="en-US" sz="1200" dirty="0"/>
              <a:t>항목 </a:t>
            </a:r>
            <a:r>
              <a:rPr lang="en-US" altLang="ko-KR" sz="1200" dirty="0"/>
              <a:t>0</a:t>
            </a:r>
            <a:r>
              <a:rPr lang="ko-KR" altLang="en-US" sz="1200" dirty="0"/>
              <a:t>개 목록 </a:t>
            </a:r>
            <a:r>
              <a:rPr lang="en-US" altLang="ko-KR" sz="1200" dirty="0"/>
              <a:t>(…))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A86882-B28F-62E0-331E-AE591A59DE6E}"/>
              </a:ext>
            </a:extLst>
          </p:cNvPr>
          <p:cNvSpPr txBox="1"/>
          <p:nvPr/>
        </p:nvSpPr>
        <p:spPr>
          <a:xfrm>
            <a:off x="7170871" y="1467301"/>
            <a:ext cx="4720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Main menu&gt;Information(</a:t>
            </a:r>
            <a:r>
              <a:rPr lang="ko-KR" altLang="en-US" sz="1200" dirty="0"/>
              <a:t>항목 </a:t>
            </a:r>
            <a:r>
              <a:rPr lang="en-US" altLang="ko-KR" sz="1200" dirty="0"/>
              <a:t>30</a:t>
            </a:r>
            <a:r>
              <a:rPr lang="ko-KR" altLang="en-US" sz="1200" dirty="0"/>
              <a:t>개 목록 </a:t>
            </a:r>
            <a:r>
              <a:rPr lang="en-US" altLang="ko-KR" sz="1200" dirty="0"/>
              <a:t>(</a:t>
            </a:r>
            <a:r>
              <a:rPr lang="ko-KR" altLang="en-US" sz="1200" dirty="0"/>
              <a:t>이미지</a:t>
            </a:r>
            <a:r>
              <a:rPr lang="en-US" altLang="ko-KR" sz="1200" dirty="0"/>
              <a:t>, </a:t>
            </a:r>
            <a:r>
              <a:rPr lang="ko-KR" altLang="en-US" sz="1200" dirty="0"/>
              <a:t>이름</a:t>
            </a:r>
            <a:r>
              <a:rPr lang="en-US" altLang="ko-KR" sz="1200" dirty="0"/>
              <a:t>, </a:t>
            </a:r>
            <a:r>
              <a:rPr lang="ko-KR" altLang="en-US" sz="1200" dirty="0"/>
              <a:t>가격</a:t>
            </a:r>
            <a:r>
              <a:rPr lang="en-US" altLang="ko-KR" sz="1200" dirty="0"/>
              <a:t>))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9D79FE-BC3F-5829-CC65-115AE8968A3E}"/>
              </a:ext>
            </a:extLst>
          </p:cNvPr>
          <p:cNvSpPr txBox="1"/>
          <p:nvPr/>
        </p:nvSpPr>
        <p:spPr>
          <a:xfrm>
            <a:off x="7167380" y="1708504"/>
            <a:ext cx="4720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Main menu&gt;Drugs&gt;Ecstasy (</a:t>
            </a:r>
            <a:r>
              <a:rPr lang="ko-KR" altLang="en-US" sz="1200" dirty="0"/>
              <a:t>항목 </a:t>
            </a:r>
            <a:r>
              <a:rPr lang="en-US" altLang="ko-KR" sz="1200" dirty="0"/>
              <a:t>31</a:t>
            </a:r>
            <a:r>
              <a:rPr lang="ko-KR" altLang="en-US" sz="1200" dirty="0"/>
              <a:t>개 목록 </a:t>
            </a:r>
            <a:r>
              <a:rPr lang="en-US" altLang="ko-KR" sz="1200" dirty="0"/>
              <a:t>(</a:t>
            </a:r>
            <a:r>
              <a:rPr lang="ko-KR" altLang="en-US" sz="1200" dirty="0"/>
              <a:t>이미지</a:t>
            </a:r>
            <a:r>
              <a:rPr lang="en-US" altLang="ko-KR" sz="1200" dirty="0"/>
              <a:t>, </a:t>
            </a:r>
            <a:r>
              <a:rPr lang="ko-KR" altLang="en-US" sz="1200" dirty="0"/>
              <a:t>이름</a:t>
            </a:r>
            <a:r>
              <a:rPr lang="en-US" altLang="ko-KR" sz="1200" dirty="0"/>
              <a:t>, </a:t>
            </a:r>
            <a:r>
              <a:rPr lang="ko-KR" altLang="en-US" sz="1200" dirty="0"/>
              <a:t>가격</a:t>
            </a:r>
            <a:r>
              <a:rPr lang="en-US" altLang="ko-KR" sz="1200" dirty="0"/>
              <a:t>))</a:t>
            </a:r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C08818-2817-BAFF-8FAB-DE7E66CFF5DB}"/>
              </a:ext>
            </a:extLst>
          </p:cNvPr>
          <p:cNvSpPr txBox="1"/>
          <p:nvPr/>
        </p:nvSpPr>
        <p:spPr>
          <a:xfrm>
            <a:off x="7167380" y="1939582"/>
            <a:ext cx="4720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Main menu&gt;Data&gt;Accounts (</a:t>
            </a:r>
            <a:r>
              <a:rPr lang="ko-KR" altLang="en-US" sz="1200" dirty="0"/>
              <a:t>항목 </a:t>
            </a:r>
            <a:r>
              <a:rPr lang="en-US" altLang="ko-KR" sz="1200" dirty="0"/>
              <a:t>5</a:t>
            </a:r>
            <a:r>
              <a:rPr lang="ko-KR" altLang="en-US" sz="1200" dirty="0"/>
              <a:t>개 목록 </a:t>
            </a:r>
            <a:r>
              <a:rPr lang="en-US" altLang="ko-KR" sz="1200" dirty="0"/>
              <a:t>(…))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392EF3-9FF8-74FE-BEAC-F7C4FE5BA55C}"/>
              </a:ext>
            </a:extLst>
          </p:cNvPr>
          <p:cNvSpPr txBox="1"/>
          <p:nvPr/>
        </p:nvSpPr>
        <p:spPr>
          <a:xfrm>
            <a:off x="7167379" y="2176728"/>
            <a:ext cx="9355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Main menu&gt;Drugs&gt;Other&gt;</a:t>
            </a:r>
            <a:r>
              <a:rPr lang="ko-KR" altLang="en-US" sz="1200" dirty="0"/>
              <a:t> </a:t>
            </a:r>
            <a:r>
              <a:rPr lang="en-US" altLang="ko-KR" sz="1200" dirty="0"/>
              <a:t>1</a:t>
            </a:r>
            <a:r>
              <a:rPr lang="ko-KR" altLang="en-US" sz="1200" dirty="0"/>
              <a:t>번 페이지 목록 </a:t>
            </a:r>
            <a:r>
              <a:rPr lang="en-US" altLang="ko-KR" sz="1200" dirty="0"/>
              <a:t>(…)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50C806-308D-30B9-FC86-C357B6481184}"/>
              </a:ext>
            </a:extLst>
          </p:cNvPr>
          <p:cNvSpPr txBox="1"/>
          <p:nvPr/>
        </p:nvSpPr>
        <p:spPr>
          <a:xfrm>
            <a:off x="7159658" y="2383797"/>
            <a:ext cx="79025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Main menu&gt;Drugs&gt;Other&gt;</a:t>
            </a:r>
            <a:r>
              <a:rPr lang="ko-KR" altLang="en-US" sz="1200" dirty="0"/>
              <a:t> </a:t>
            </a:r>
            <a:r>
              <a:rPr lang="en-US" altLang="ko-KR" sz="1200" dirty="0"/>
              <a:t>2</a:t>
            </a:r>
            <a:r>
              <a:rPr lang="ko-KR" altLang="en-US" sz="1200" dirty="0"/>
              <a:t>번 페이지 목록 </a:t>
            </a:r>
            <a:r>
              <a:rPr lang="en-US" altLang="ko-KR" sz="1200" dirty="0"/>
              <a:t>(…)</a:t>
            </a:r>
            <a:endParaRPr lang="ko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52DCED-0D00-01F8-63AB-02B5C30C27DE}"/>
              </a:ext>
            </a:extLst>
          </p:cNvPr>
          <p:cNvSpPr txBox="1"/>
          <p:nvPr/>
        </p:nvSpPr>
        <p:spPr>
          <a:xfrm>
            <a:off x="7167380" y="2591821"/>
            <a:ext cx="4720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Main menu&gt;Drugs&gt;Other&gt;</a:t>
            </a:r>
            <a:r>
              <a:rPr lang="ko-KR" altLang="en-US" sz="1200" dirty="0"/>
              <a:t> </a:t>
            </a:r>
            <a:r>
              <a:rPr lang="en-US" altLang="ko-KR" sz="1200" dirty="0"/>
              <a:t>3</a:t>
            </a:r>
            <a:r>
              <a:rPr lang="ko-KR" altLang="en-US" sz="1200" dirty="0"/>
              <a:t>번 페이지 목록 </a:t>
            </a:r>
            <a:r>
              <a:rPr lang="en-US" altLang="ko-KR" sz="1200" dirty="0"/>
              <a:t>(…)</a:t>
            </a:r>
            <a:endParaRPr lang="ko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BABB90-67F7-BEC4-D4C5-955326AF3EDF}"/>
              </a:ext>
            </a:extLst>
          </p:cNvPr>
          <p:cNvSpPr txBox="1"/>
          <p:nvPr/>
        </p:nvSpPr>
        <p:spPr>
          <a:xfrm>
            <a:off x="7182823" y="3056259"/>
            <a:ext cx="4720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Main menu&gt;Drugs&gt;Benzos&gt;</a:t>
            </a:r>
            <a:r>
              <a:rPr lang="ko-KR" altLang="en-US" sz="1200" dirty="0"/>
              <a:t> </a:t>
            </a:r>
            <a:r>
              <a:rPr lang="en-US" altLang="ko-KR" sz="1200" dirty="0"/>
              <a:t>2</a:t>
            </a:r>
            <a:r>
              <a:rPr lang="ko-KR" altLang="en-US" sz="1200" dirty="0"/>
              <a:t>번 페이지 목록 </a:t>
            </a:r>
            <a:r>
              <a:rPr lang="en-US" altLang="ko-KR" sz="1200" dirty="0"/>
              <a:t>(…)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A420D28-DABB-71C5-B847-AB4D5DB32630}"/>
              </a:ext>
            </a:extLst>
          </p:cNvPr>
          <p:cNvSpPr txBox="1"/>
          <p:nvPr/>
        </p:nvSpPr>
        <p:spPr>
          <a:xfrm>
            <a:off x="7175101" y="3302828"/>
            <a:ext cx="4720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Main menu&gt;Drugs&gt;Benzos&gt;</a:t>
            </a:r>
            <a:r>
              <a:rPr lang="ko-KR" altLang="en-US" sz="1200" dirty="0"/>
              <a:t> </a:t>
            </a:r>
            <a:r>
              <a:rPr lang="en-US" altLang="ko-KR" sz="1200" dirty="0"/>
              <a:t>3</a:t>
            </a:r>
            <a:r>
              <a:rPr lang="ko-KR" altLang="en-US" sz="1200" dirty="0"/>
              <a:t>번 페이지 목록 </a:t>
            </a:r>
            <a:r>
              <a:rPr lang="en-US" altLang="ko-KR" sz="1200" dirty="0"/>
              <a:t>(…)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B03744-0B03-A0E7-2428-1A3C8A800916}"/>
              </a:ext>
            </a:extLst>
          </p:cNvPr>
          <p:cNvSpPr txBox="1"/>
          <p:nvPr/>
        </p:nvSpPr>
        <p:spPr>
          <a:xfrm>
            <a:off x="7175101" y="2830715"/>
            <a:ext cx="4720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Main menu&gt;Drugs&gt;Benzos&gt;</a:t>
            </a:r>
            <a:r>
              <a:rPr lang="ko-KR" altLang="en-US" sz="1200" dirty="0"/>
              <a:t> </a:t>
            </a:r>
            <a:r>
              <a:rPr lang="en-US" altLang="ko-KR" sz="1200" dirty="0"/>
              <a:t>1</a:t>
            </a:r>
            <a:r>
              <a:rPr lang="ko-KR" altLang="en-US" sz="1200" dirty="0"/>
              <a:t>번 페이지 목록 </a:t>
            </a:r>
            <a:r>
              <a:rPr lang="en-US" altLang="ko-KR" sz="1200" dirty="0"/>
              <a:t>(…)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4E84D6-AE0F-FA0A-3BA2-1827A8851E39}"/>
              </a:ext>
            </a:extLst>
          </p:cNvPr>
          <p:cNvSpPr txBox="1"/>
          <p:nvPr/>
        </p:nvSpPr>
        <p:spPr>
          <a:xfrm>
            <a:off x="7175101" y="3523342"/>
            <a:ext cx="4720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Main menu&gt;Drugs&gt;Stimulants&gt;Cocaine&gt; 1</a:t>
            </a:r>
            <a:r>
              <a:rPr lang="ko-KR" altLang="en-US" sz="1200" dirty="0"/>
              <a:t>번 페이지 목록 </a:t>
            </a:r>
            <a:r>
              <a:rPr lang="en-US" altLang="ko-KR" sz="1200" dirty="0"/>
              <a:t>(…)</a:t>
            </a:r>
            <a:endParaRPr lang="ko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A41278-26BA-B58B-2F48-1498B69F54A9}"/>
              </a:ext>
            </a:extLst>
          </p:cNvPr>
          <p:cNvSpPr txBox="1"/>
          <p:nvPr/>
        </p:nvSpPr>
        <p:spPr>
          <a:xfrm>
            <a:off x="7175101" y="3757401"/>
            <a:ext cx="4720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Main menu&gt;Drugs&gt;Stimulants&gt;Cocaine&gt; 2</a:t>
            </a:r>
            <a:r>
              <a:rPr lang="ko-KR" altLang="en-US" sz="1200" dirty="0"/>
              <a:t>번 페이지 목록 </a:t>
            </a:r>
            <a:r>
              <a:rPr lang="en-US" altLang="ko-KR" sz="1200" dirty="0"/>
              <a:t>(…)</a:t>
            </a:r>
            <a:endParaRPr lang="ko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AD60EE-A387-FEC4-E2E2-250703D0FA22}"/>
              </a:ext>
            </a:extLst>
          </p:cNvPr>
          <p:cNvSpPr txBox="1"/>
          <p:nvPr/>
        </p:nvSpPr>
        <p:spPr>
          <a:xfrm>
            <a:off x="7167380" y="3989254"/>
            <a:ext cx="4720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Main menu&gt;Drugs&gt;</a:t>
            </a:r>
            <a:r>
              <a:rPr lang="en-US" altLang="ko-KR" sz="1200" dirty="0" err="1"/>
              <a:t>Disassociatives</a:t>
            </a:r>
            <a:r>
              <a:rPr lang="en-US" altLang="ko-KR" sz="1200" dirty="0"/>
              <a:t>&gt;GBL (</a:t>
            </a:r>
            <a:r>
              <a:rPr lang="ko-KR" altLang="en-US" sz="1200" dirty="0"/>
              <a:t>항목 </a:t>
            </a:r>
            <a:r>
              <a:rPr lang="en-US" altLang="ko-KR" sz="1200" dirty="0"/>
              <a:t>0-</a:t>
            </a:r>
            <a:r>
              <a:rPr lang="ko-KR" altLang="en-US" sz="1200" dirty="0"/>
              <a:t>개 목록</a:t>
            </a:r>
            <a:r>
              <a:rPr lang="en-US" altLang="ko-KR" sz="1200" dirty="0"/>
              <a:t>(…))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19CD2E-7A2F-2751-C292-C520A5B3EBFE}"/>
              </a:ext>
            </a:extLst>
          </p:cNvPr>
          <p:cNvSpPr txBox="1"/>
          <p:nvPr/>
        </p:nvSpPr>
        <p:spPr>
          <a:xfrm>
            <a:off x="7190544" y="4223313"/>
            <a:ext cx="4720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Main menu&gt;Drugs&gt;</a:t>
            </a:r>
            <a:r>
              <a:rPr lang="en-US" altLang="ko-KR" sz="1200" dirty="0" err="1"/>
              <a:t>Disassociatives</a:t>
            </a:r>
            <a:r>
              <a:rPr lang="en-US" altLang="ko-KR" sz="1200" dirty="0"/>
              <a:t>&gt;Other (</a:t>
            </a:r>
            <a:r>
              <a:rPr lang="ko-KR" altLang="en-US" sz="1200" dirty="0"/>
              <a:t>항목 </a:t>
            </a:r>
            <a:r>
              <a:rPr lang="en-US" altLang="ko-KR" sz="1200" dirty="0"/>
              <a:t>0</a:t>
            </a:r>
            <a:r>
              <a:rPr lang="ko-KR" altLang="en-US" sz="1200" dirty="0"/>
              <a:t>개 목록</a:t>
            </a:r>
            <a:r>
              <a:rPr lang="en-US" altLang="ko-KR" sz="1200" dirty="0"/>
              <a:t>(…))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C9B5EB-E119-5628-70A2-E60D4CE887E8}"/>
              </a:ext>
            </a:extLst>
          </p:cNvPr>
          <p:cNvSpPr txBox="1"/>
          <p:nvPr/>
        </p:nvSpPr>
        <p:spPr>
          <a:xfrm>
            <a:off x="7190544" y="4457372"/>
            <a:ext cx="4720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Main menu&gt;Weapons&gt;Ammunition (</a:t>
            </a:r>
            <a:r>
              <a:rPr lang="ko-KR" altLang="en-US" sz="1200" dirty="0"/>
              <a:t>항목 </a:t>
            </a:r>
            <a:r>
              <a:rPr lang="en-US" altLang="ko-KR" sz="1200" dirty="0"/>
              <a:t>5</a:t>
            </a:r>
            <a:r>
              <a:rPr lang="ko-KR" altLang="en-US" sz="1200" dirty="0"/>
              <a:t>개 목록 </a:t>
            </a:r>
            <a:r>
              <a:rPr lang="en-US" altLang="ko-KR" sz="1200" dirty="0"/>
              <a:t>(…))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A26556-242E-E5DA-CEB4-2FDFCAFADDF0}"/>
              </a:ext>
            </a:extLst>
          </p:cNvPr>
          <p:cNvSpPr txBox="1"/>
          <p:nvPr/>
        </p:nvSpPr>
        <p:spPr>
          <a:xfrm>
            <a:off x="7182823" y="4689225"/>
            <a:ext cx="4720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Main menu&gt;Weapons&gt;Lethal firearms(</a:t>
            </a:r>
            <a:r>
              <a:rPr lang="ko-KR" altLang="en-US" sz="1200" dirty="0"/>
              <a:t>항목 </a:t>
            </a:r>
            <a:r>
              <a:rPr lang="en-US" altLang="ko-KR" sz="1200" dirty="0"/>
              <a:t>10</a:t>
            </a:r>
            <a:r>
              <a:rPr lang="ko-KR" altLang="en-US" sz="1200" dirty="0"/>
              <a:t>개 목록 </a:t>
            </a:r>
            <a:r>
              <a:rPr lang="en-US" altLang="ko-KR" sz="1200" dirty="0"/>
              <a:t>(…))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0DD926-15D8-8783-4EA8-903739C11966}"/>
              </a:ext>
            </a:extLst>
          </p:cNvPr>
          <p:cNvSpPr txBox="1"/>
          <p:nvPr/>
        </p:nvSpPr>
        <p:spPr>
          <a:xfrm>
            <a:off x="7182823" y="4903553"/>
            <a:ext cx="4720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Main menu&gt;Drugs&gt;Psychedelics&gt;LSD&gt;1</a:t>
            </a:r>
            <a:r>
              <a:rPr lang="ko-KR" altLang="en-US" sz="1200" dirty="0"/>
              <a:t>번 페이지 목록 </a:t>
            </a:r>
            <a:r>
              <a:rPr lang="en-US" altLang="ko-KR" sz="1200" dirty="0"/>
              <a:t>(…)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006662-B218-A60F-B6E7-05C58431C8D3}"/>
              </a:ext>
            </a:extLst>
          </p:cNvPr>
          <p:cNvSpPr txBox="1"/>
          <p:nvPr/>
        </p:nvSpPr>
        <p:spPr>
          <a:xfrm>
            <a:off x="7182823" y="5124096"/>
            <a:ext cx="4720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Main menu&gt;Drugs&gt;Psychedelics&gt;LSD&gt;2</a:t>
            </a:r>
            <a:r>
              <a:rPr lang="ko-KR" altLang="en-US" sz="1200" dirty="0"/>
              <a:t>번 페이지 목록 </a:t>
            </a:r>
            <a:r>
              <a:rPr lang="en-US" altLang="ko-KR" sz="1200" dirty="0"/>
              <a:t>(…)</a:t>
            </a:r>
            <a:endParaRPr lang="ko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4AF05C-D6BF-DDC6-1228-54AE904D4D46}"/>
              </a:ext>
            </a:extLst>
          </p:cNvPr>
          <p:cNvSpPr txBox="1"/>
          <p:nvPr/>
        </p:nvSpPr>
        <p:spPr>
          <a:xfrm>
            <a:off x="7182823" y="5349734"/>
            <a:ext cx="4720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Main menu&gt;Drugs&gt;Psychedelics&gt;Others(</a:t>
            </a:r>
            <a:r>
              <a:rPr lang="ko-KR" altLang="en-US" sz="1200" dirty="0"/>
              <a:t>항목 </a:t>
            </a:r>
            <a:r>
              <a:rPr lang="en-US" altLang="ko-KR" sz="1200" dirty="0"/>
              <a:t>0</a:t>
            </a:r>
            <a:r>
              <a:rPr lang="ko-KR" altLang="en-US" sz="1200" dirty="0"/>
              <a:t>개 목록 </a:t>
            </a:r>
            <a:r>
              <a:rPr lang="en-US" altLang="ko-KR" sz="1200" dirty="0"/>
              <a:t>(…))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FDF36D-6E5E-B00A-2BDE-6FFA42B47B2E}"/>
              </a:ext>
            </a:extLst>
          </p:cNvPr>
          <p:cNvSpPr txBox="1"/>
          <p:nvPr/>
        </p:nvSpPr>
        <p:spPr>
          <a:xfrm>
            <a:off x="7178708" y="5579583"/>
            <a:ext cx="5356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Main menu&gt;Counterfeits&gt;Accessories </a:t>
            </a:r>
            <a:r>
              <a:rPr lang="ko-KR" altLang="en-US" sz="1200" dirty="0"/>
              <a:t>항목 </a:t>
            </a:r>
            <a:r>
              <a:rPr lang="en-US" altLang="ko-KR" sz="1200" dirty="0"/>
              <a:t>6</a:t>
            </a:r>
            <a:r>
              <a:rPr lang="ko-KR" altLang="en-US" sz="1200" dirty="0"/>
              <a:t>개 목록 </a:t>
            </a:r>
            <a:r>
              <a:rPr lang="en-US" altLang="ko-KR" sz="1200" dirty="0"/>
              <a:t>(…))</a:t>
            </a:r>
            <a:endParaRPr lang="ko-KR" alt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3FBAD3D-5DCA-7F21-256F-373A00B2E1EB}"/>
              </a:ext>
            </a:extLst>
          </p:cNvPr>
          <p:cNvSpPr txBox="1"/>
          <p:nvPr/>
        </p:nvSpPr>
        <p:spPr>
          <a:xfrm>
            <a:off x="7182823" y="5805221"/>
            <a:ext cx="4720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Main menu&gt;Data (</a:t>
            </a:r>
            <a:r>
              <a:rPr lang="ko-KR" altLang="en-US" sz="1200" dirty="0"/>
              <a:t>항목 </a:t>
            </a:r>
            <a:r>
              <a:rPr lang="en-US" altLang="ko-KR" sz="1200" dirty="0"/>
              <a:t>30</a:t>
            </a:r>
            <a:r>
              <a:rPr lang="ko-KR" altLang="en-US" sz="1200" dirty="0"/>
              <a:t>개 목록</a:t>
            </a:r>
            <a:r>
              <a:rPr lang="en-US" altLang="ko-KR" sz="1200" dirty="0"/>
              <a:t>(</a:t>
            </a:r>
            <a:r>
              <a:rPr lang="ko-KR" altLang="en-US" sz="1200" dirty="0"/>
              <a:t>이미지</a:t>
            </a:r>
            <a:r>
              <a:rPr lang="en-US" altLang="ko-KR" sz="1200" dirty="0"/>
              <a:t>, </a:t>
            </a:r>
            <a:r>
              <a:rPr lang="ko-KR" altLang="en-US" sz="1200" dirty="0"/>
              <a:t>이름</a:t>
            </a:r>
            <a:r>
              <a:rPr lang="en-US" altLang="ko-KR" sz="1200" dirty="0"/>
              <a:t>, </a:t>
            </a:r>
            <a:r>
              <a:rPr lang="ko-KR" altLang="en-US" sz="1200" dirty="0"/>
              <a:t>가격</a:t>
            </a:r>
            <a:r>
              <a:rPr lang="en-US" altLang="ko-KR" sz="1200" dirty="0"/>
              <a:t>)))</a:t>
            </a:r>
            <a:endParaRPr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C3D07A3-0BEC-143B-DC88-7DC854C740CC}"/>
              </a:ext>
            </a:extLst>
          </p:cNvPr>
          <p:cNvSpPr txBox="1"/>
          <p:nvPr/>
        </p:nvSpPr>
        <p:spPr>
          <a:xfrm>
            <a:off x="7175101" y="6062829"/>
            <a:ext cx="4720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Main menu&gt;Weapons&gt;Non-lethal firearms(</a:t>
            </a:r>
            <a:r>
              <a:rPr lang="ko-KR" altLang="en-US" sz="1200" dirty="0"/>
              <a:t>항목 </a:t>
            </a:r>
            <a:r>
              <a:rPr lang="en-US" altLang="ko-KR" sz="1200" dirty="0"/>
              <a:t>0</a:t>
            </a:r>
            <a:r>
              <a:rPr lang="ko-KR" altLang="en-US" sz="1200" dirty="0"/>
              <a:t>개 목록 </a:t>
            </a:r>
            <a:r>
              <a:rPr lang="en-US" altLang="ko-KR" sz="1200" dirty="0"/>
              <a:t>(…))</a:t>
            </a:r>
            <a:endParaRPr lang="ko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33C400A-B8FC-ADF6-B8CA-065BAE29EEFF}"/>
              </a:ext>
            </a:extLst>
          </p:cNvPr>
          <p:cNvSpPr txBox="1"/>
          <p:nvPr/>
        </p:nvSpPr>
        <p:spPr>
          <a:xfrm>
            <a:off x="7159658" y="6320437"/>
            <a:ext cx="4720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Main menu&gt;Weapons&gt;Explosives(</a:t>
            </a:r>
            <a:r>
              <a:rPr lang="ko-KR" altLang="en-US" sz="1200" dirty="0"/>
              <a:t>항목 </a:t>
            </a:r>
            <a:r>
              <a:rPr lang="en-US" altLang="ko-KR" sz="1200" dirty="0"/>
              <a:t>0</a:t>
            </a:r>
            <a:r>
              <a:rPr lang="ko-KR" altLang="en-US" sz="1200" dirty="0"/>
              <a:t>개 목록 </a:t>
            </a:r>
            <a:r>
              <a:rPr lang="en-US" altLang="ko-KR" sz="1200" dirty="0"/>
              <a:t>(…))</a:t>
            </a:r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DB87F55-50C9-E8C1-3D21-EC3107DA99CE}"/>
              </a:ext>
            </a:extLst>
          </p:cNvPr>
          <p:cNvSpPr txBox="1"/>
          <p:nvPr/>
        </p:nvSpPr>
        <p:spPr>
          <a:xfrm>
            <a:off x="7159658" y="6528461"/>
            <a:ext cx="52355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Main menu&gt;Services (</a:t>
            </a:r>
            <a:r>
              <a:rPr lang="ko-KR" altLang="en-US" sz="1200" dirty="0"/>
              <a:t>항목 </a:t>
            </a:r>
            <a:r>
              <a:rPr lang="en-US" altLang="ko-KR" sz="1200" dirty="0"/>
              <a:t>30</a:t>
            </a:r>
            <a:r>
              <a:rPr lang="ko-KR" altLang="en-US" sz="1200" dirty="0"/>
              <a:t>개 목록</a:t>
            </a:r>
            <a:r>
              <a:rPr lang="en-US" altLang="ko-KR" sz="1200" dirty="0"/>
              <a:t>(</a:t>
            </a:r>
            <a:r>
              <a:rPr lang="ko-KR" altLang="en-US" sz="1200" dirty="0"/>
              <a:t>이미지</a:t>
            </a:r>
            <a:r>
              <a:rPr lang="en-US" altLang="ko-KR" sz="1200" dirty="0"/>
              <a:t>, </a:t>
            </a:r>
            <a:r>
              <a:rPr lang="ko-KR" altLang="en-US" sz="1200" dirty="0"/>
              <a:t>이름</a:t>
            </a:r>
            <a:r>
              <a:rPr lang="en-US" altLang="ko-KR" sz="1200" dirty="0"/>
              <a:t>, </a:t>
            </a:r>
            <a:r>
              <a:rPr lang="ko-KR" altLang="en-US" sz="1200" dirty="0"/>
              <a:t>가격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FC9D3F-DFEC-58CF-8AD2-73A4DE1401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279"/>
          <a:stretch/>
        </p:blipFill>
        <p:spPr>
          <a:xfrm>
            <a:off x="441000" y="222687"/>
            <a:ext cx="6695493" cy="658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580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1B953-A1DE-C631-8CC1-7C170AA89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3553"/>
            <a:ext cx="10515600" cy="1325563"/>
          </a:xfrm>
        </p:spPr>
        <p:txBody>
          <a:bodyPr/>
          <a:lstStyle/>
          <a:p>
            <a:r>
              <a:rPr lang="en-US" altLang="ko-KR" dirty="0"/>
              <a:t>Task 1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12F231-B2CB-957B-E653-7278CCCC8B63}"/>
              </a:ext>
            </a:extLst>
          </p:cNvPr>
          <p:cNvSpPr txBox="1"/>
          <p:nvPr/>
        </p:nvSpPr>
        <p:spPr>
          <a:xfrm>
            <a:off x="7178708" y="751617"/>
            <a:ext cx="4532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Main menu&gt;Weapons&gt;Melee(</a:t>
            </a:r>
            <a:r>
              <a:rPr lang="ko-KR" altLang="en-US" sz="1200" dirty="0"/>
              <a:t>항목 </a:t>
            </a:r>
            <a:r>
              <a:rPr lang="en-US" altLang="ko-KR" sz="1200" dirty="0"/>
              <a:t>0</a:t>
            </a:r>
            <a:r>
              <a:rPr lang="ko-KR" altLang="en-US" sz="1200" dirty="0"/>
              <a:t>개 목록 </a:t>
            </a:r>
            <a:r>
              <a:rPr lang="en-US" altLang="ko-KR" sz="1200" dirty="0"/>
              <a:t>(…))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9DF80B-0592-37FB-A3DA-57393D82E023}"/>
              </a:ext>
            </a:extLst>
          </p:cNvPr>
          <p:cNvSpPr txBox="1"/>
          <p:nvPr/>
        </p:nvSpPr>
        <p:spPr>
          <a:xfrm>
            <a:off x="7175101" y="1001418"/>
            <a:ext cx="4819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Main menu&gt;Tobacco(</a:t>
            </a:r>
            <a:r>
              <a:rPr lang="ko-KR" altLang="en-US" sz="1200" dirty="0"/>
              <a:t>항목 </a:t>
            </a:r>
            <a:r>
              <a:rPr lang="en-US" altLang="ko-KR" sz="1200" dirty="0"/>
              <a:t>0</a:t>
            </a:r>
            <a:r>
              <a:rPr lang="ko-KR" altLang="en-US" sz="1200" dirty="0"/>
              <a:t>개 목록 </a:t>
            </a:r>
            <a:r>
              <a:rPr lang="en-US" altLang="ko-KR" sz="1200" dirty="0"/>
              <a:t>(…))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DC7B0A-86E5-BE52-DDBB-3DBE077B5B6E}"/>
              </a:ext>
            </a:extLst>
          </p:cNvPr>
          <p:cNvSpPr txBox="1"/>
          <p:nvPr/>
        </p:nvSpPr>
        <p:spPr>
          <a:xfrm>
            <a:off x="7172860" y="1220366"/>
            <a:ext cx="47303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Main menu&gt;Drugs&gt;Psychedelics&gt;Salvia(</a:t>
            </a:r>
            <a:r>
              <a:rPr lang="ko-KR" altLang="en-US" sz="1200" dirty="0"/>
              <a:t>항목 </a:t>
            </a:r>
            <a:r>
              <a:rPr lang="en-US" altLang="ko-KR" sz="1200" dirty="0"/>
              <a:t>0</a:t>
            </a:r>
            <a:r>
              <a:rPr lang="ko-KR" altLang="en-US" sz="1200" dirty="0"/>
              <a:t>개 목록 </a:t>
            </a:r>
            <a:r>
              <a:rPr lang="en-US" altLang="ko-KR" sz="1200" dirty="0"/>
              <a:t>(…))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A86882-B28F-62E0-331E-AE591A59DE6E}"/>
              </a:ext>
            </a:extLst>
          </p:cNvPr>
          <p:cNvSpPr txBox="1"/>
          <p:nvPr/>
        </p:nvSpPr>
        <p:spPr>
          <a:xfrm>
            <a:off x="7170870" y="1467301"/>
            <a:ext cx="5719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Main menu&gt;Drugs&gt;Psychedelics&gt;2C(</a:t>
            </a:r>
            <a:r>
              <a:rPr lang="ko-KR" altLang="en-US" sz="1200" dirty="0"/>
              <a:t>항목 </a:t>
            </a:r>
            <a:r>
              <a:rPr lang="en-US" altLang="ko-KR" sz="1200" dirty="0"/>
              <a:t>21</a:t>
            </a:r>
            <a:r>
              <a:rPr lang="ko-KR" altLang="en-US" sz="1200" dirty="0"/>
              <a:t>개 목록 </a:t>
            </a:r>
            <a:r>
              <a:rPr lang="en-US" altLang="ko-KR" sz="1200" dirty="0"/>
              <a:t>(…))</a:t>
            </a:r>
            <a:endParaRPr lang="ko-KR" altLang="en-US" sz="1200" dirty="0"/>
          </a:p>
          <a:p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9D79FE-BC3F-5829-CC65-115AE8968A3E}"/>
              </a:ext>
            </a:extLst>
          </p:cNvPr>
          <p:cNvSpPr txBox="1"/>
          <p:nvPr/>
        </p:nvSpPr>
        <p:spPr>
          <a:xfrm>
            <a:off x="7167380" y="1708504"/>
            <a:ext cx="4720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Main menu&gt;Drug paraphernalia&gt;Paper (</a:t>
            </a:r>
            <a:r>
              <a:rPr lang="ko-KR" altLang="en-US" sz="1200" dirty="0"/>
              <a:t>항목 </a:t>
            </a:r>
            <a:r>
              <a:rPr lang="en-US" altLang="ko-KR" sz="1200" dirty="0"/>
              <a:t>0</a:t>
            </a:r>
            <a:r>
              <a:rPr lang="ko-KR" altLang="en-US" sz="1200" dirty="0"/>
              <a:t>개 목록 </a:t>
            </a:r>
            <a:r>
              <a:rPr lang="en-US" altLang="ko-KR" sz="1200" dirty="0"/>
              <a:t>(…))</a:t>
            </a:r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C08818-2817-BAFF-8FAB-DE7E66CFF5DB}"/>
              </a:ext>
            </a:extLst>
          </p:cNvPr>
          <p:cNvSpPr txBox="1"/>
          <p:nvPr/>
        </p:nvSpPr>
        <p:spPr>
          <a:xfrm>
            <a:off x="7167380" y="1939582"/>
            <a:ext cx="4720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Main menu&gt;Drugs&gt;Ecstasy&gt;Other (</a:t>
            </a:r>
            <a:r>
              <a:rPr lang="ko-KR" altLang="en-US" sz="1200" dirty="0"/>
              <a:t>항목 </a:t>
            </a:r>
            <a:r>
              <a:rPr lang="en-US" altLang="ko-KR" sz="1200" dirty="0"/>
              <a:t>18</a:t>
            </a:r>
            <a:r>
              <a:rPr lang="ko-KR" altLang="en-US" sz="1200" dirty="0"/>
              <a:t>개 목록 </a:t>
            </a:r>
            <a:r>
              <a:rPr lang="en-US" altLang="ko-KR" sz="1200" dirty="0"/>
              <a:t>(…))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392EF3-9FF8-74FE-BEAC-F7C4FE5BA55C}"/>
              </a:ext>
            </a:extLst>
          </p:cNvPr>
          <p:cNvSpPr txBox="1"/>
          <p:nvPr/>
        </p:nvSpPr>
        <p:spPr>
          <a:xfrm>
            <a:off x="7167379" y="2176728"/>
            <a:ext cx="9355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Main menu&gt;Drug paraphernalia&gt;Containers (</a:t>
            </a:r>
            <a:r>
              <a:rPr lang="ko-KR" altLang="en-US" sz="1200" dirty="0"/>
              <a:t>항목 </a:t>
            </a:r>
            <a:r>
              <a:rPr lang="en-US" altLang="ko-KR" sz="1200" dirty="0"/>
              <a:t>0</a:t>
            </a:r>
            <a:r>
              <a:rPr lang="ko-KR" altLang="en-US" sz="1200" dirty="0"/>
              <a:t>개 목록 </a:t>
            </a:r>
            <a:r>
              <a:rPr lang="en-US" altLang="ko-KR" sz="1200" dirty="0"/>
              <a:t>(…))</a:t>
            </a:r>
            <a:endParaRPr lang="ko-KR" altLang="en-US" sz="1200" dirty="0"/>
          </a:p>
          <a:p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50C806-308D-30B9-FC86-C357B6481184}"/>
              </a:ext>
            </a:extLst>
          </p:cNvPr>
          <p:cNvSpPr txBox="1"/>
          <p:nvPr/>
        </p:nvSpPr>
        <p:spPr>
          <a:xfrm>
            <a:off x="7159658" y="2383797"/>
            <a:ext cx="79025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Main menu&gt;Forgeries (</a:t>
            </a:r>
            <a:r>
              <a:rPr lang="ko-KR" altLang="en-US" sz="1200" dirty="0"/>
              <a:t>항목 </a:t>
            </a:r>
            <a:r>
              <a:rPr lang="en-US" altLang="ko-KR" sz="1200" dirty="0"/>
              <a:t>20</a:t>
            </a:r>
            <a:r>
              <a:rPr lang="ko-KR" altLang="en-US" sz="1200" dirty="0"/>
              <a:t>개 목록</a:t>
            </a:r>
            <a:r>
              <a:rPr lang="en-US" altLang="ko-KR" sz="1200" dirty="0"/>
              <a:t>(</a:t>
            </a:r>
            <a:r>
              <a:rPr lang="ko-KR" altLang="en-US" sz="1200" dirty="0"/>
              <a:t>이미지</a:t>
            </a:r>
            <a:r>
              <a:rPr lang="en-US" altLang="ko-KR" sz="1200" dirty="0"/>
              <a:t>, </a:t>
            </a:r>
            <a:r>
              <a:rPr lang="ko-KR" altLang="en-US" sz="1200" dirty="0"/>
              <a:t>이름</a:t>
            </a:r>
            <a:r>
              <a:rPr lang="en-US" altLang="ko-KR" sz="1200" dirty="0"/>
              <a:t>, </a:t>
            </a:r>
            <a:r>
              <a:rPr lang="ko-KR" altLang="en-US" sz="1200" dirty="0"/>
              <a:t>컨텐츠 미리보기</a:t>
            </a:r>
            <a:r>
              <a:rPr lang="en-US" altLang="ko-KR" sz="1200" dirty="0"/>
              <a:t>, </a:t>
            </a:r>
            <a:r>
              <a:rPr lang="ko-KR" altLang="en-US" sz="1200" dirty="0"/>
              <a:t>가격</a:t>
            </a:r>
            <a:r>
              <a:rPr lang="en-US" altLang="ko-KR" sz="1200" dirty="0"/>
              <a:t>, </a:t>
            </a:r>
            <a:r>
              <a:rPr lang="ko-KR" altLang="en-US" sz="1200" dirty="0"/>
              <a:t>국가</a:t>
            </a:r>
            <a:r>
              <a:rPr lang="en-US" altLang="ko-KR" sz="1200" dirty="0"/>
              <a:t>, vendor)))</a:t>
            </a:r>
            <a:endParaRPr lang="ko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52DCED-0D00-01F8-63AB-02B5C30C27DE}"/>
              </a:ext>
            </a:extLst>
          </p:cNvPr>
          <p:cNvSpPr txBox="1"/>
          <p:nvPr/>
        </p:nvSpPr>
        <p:spPr>
          <a:xfrm>
            <a:off x="7167380" y="2591821"/>
            <a:ext cx="624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Main menu&gt;Drugs&gt;</a:t>
            </a:r>
            <a:r>
              <a:rPr lang="en-US" altLang="ko-KR" sz="1200" dirty="0" err="1"/>
              <a:t>Disassociatives</a:t>
            </a:r>
            <a:r>
              <a:rPr lang="en-US" altLang="ko-KR" sz="1200" dirty="0"/>
              <a:t>&gt;Ketamine (</a:t>
            </a:r>
            <a:r>
              <a:rPr lang="ko-KR" altLang="en-US" sz="1200" dirty="0"/>
              <a:t>항목 </a:t>
            </a:r>
            <a:r>
              <a:rPr lang="en-US" altLang="ko-KR" sz="1200" dirty="0"/>
              <a:t>21</a:t>
            </a:r>
            <a:r>
              <a:rPr lang="ko-KR" altLang="en-US" sz="1200" dirty="0"/>
              <a:t>개 목록 </a:t>
            </a:r>
            <a:r>
              <a:rPr lang="en-US" altLang="ko-KR" sz="1200" dirty="0"/>
              <a:t>(…))</a:t>
            </a:r>
            <a:endParaRPr lang="ko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BABB90-67F7-BEC4-D4C5-955326AF3EDF}"/>
              </a:ext>
            </a:extLst>
          </p:cNvPr>
          <p:cNvSpPr txBox="1"/>
          <p:nvPr/>
        </p:nvSpPr>
        <p:spPr>
          <a:xfrm>
            <a:off x="7182823" y="3056259"/>
            <a:ext cx="4720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Main menu&gt;Drugs (</a:t>
            </a:r>
            <a:r>
              <a:rPr lang="ko-KR" altLang="en-US" sz="1200" dirty="0"/>
              <a:t>항목 </a:t>
            </a:r>
            <a:r>
              <a:rPr lang="en-US" altLang="ko-KR" sz="1200" dirty="0"/>
              <a:t>31</a:t>
            </a:r>
            <a:r>
              <a:rPr lang="ko-KR" altLang="en-US" sz="1200" dirty="0"/>
              <a:t>개 목록</a:t>
            </a:r>
            <a:r>
              <a:rPr lang="en-US" altLang="ko-KR" sz="1200" dirty="0"/>
              <a:t>(</a:t>
            </a:r>
            <a:r>
              <a:rPr lang="ko-KR" altLang="en-US" sz="1200" dirty="0"/>
              <a:t>이미지</a:t>
            </a:r>
            <a:r>
              <a:rPr lang="en-US" altLang="ko-KR" sz="1200" dirty="0"/>
              <a:t>, </a:t>
            </a:r>
            <a:r>
              <a:rPr lang="ko-KR" altLang="en-US" sz="1200" dirty="0"/>
              <a:t>이름</a:t>
            </a:r>
            <a:r>
              <a:rPr lang="en-US" altLang="ko-KR" sz="1200" dirty="0"/>
              <a:t>, </a:t>
            </a:r>
            <a:r>
              <a:rPr lang="ko-KR" altLang="en-US" sz="1200" dirty="0"/>
              <a:t>가격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A420D28-DABB-71C5-B847-AB4D5DB32630}"/>
              </a:ext>
            </a:extLst>
          </p:cNvPr>
          <p:cNvSpPr txBox="1"/>
          <p:nvPr/>
        </p:nvSpPr>
        <p:spPr>
          <a:xfrm>
            <a:off x="7175101" y="3302828"/>
            <a:ext cx="6808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Main menu&gt;Drug paraphernalia (</a:t>
            </a:r>
            <a:r>
              <a:rPr lang="ko-KR" altLang="en-US" sz="1200" dirty="0"/>
              <a:t>항목 </a:t>
            </a:r>
            <a:r>
              <a:rPr lang="en-US" altLang="ko-KR" sz="1200" dirty="0"/>
              <a:t>4</a:t>
            </a:r>
            <a:r>
              <a:rPr lang="ko-KR" altLang="en-US" sz="1200" dirty="0"/>
              <a:t>개 목록</a:t>
            </a:r>
            <a:r>
              <a:rPr lang="en-US" altLang="ko-KR" sz="1200" dirty="0"/>
              <a:t>(</a:t>
            </a:r>
            <a:r>
              <a:rPr lang="ko-KR" altLang="en-US" sz="1200" dirty="0"/>
              <a:t>이미지</a:t>
            </a:r>
            <a:r>
              <a:rPr lang="en-US" altLang="ko-KR" sz="1200" dirty="0"/>
              <a:t>, </a:t>
            </a:r>
            <a:r>
              <a:rPr lang="ko-KR" altLang="en-US" sz="1200" dirty="0"/>
              <a:t>이름</a:t>
            </a:r>
            <a:r>
              <a:rPr lang="en-US" altLang="ko-KR" sz="1200" dirty="0"/>
              <a:t>, </a:t>
            </a:r>
            <a:r>
              <a:rPr lang="ko-KR" altLang="en-US" sz="1200" dirty="0"/>
              <a:t>가격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B03744-0B03-A0E7-2428-1A3C8A800916}"/>
              </a:ext>
            </a:extLst>
          </p:cNvPr>
          <p:cNvSpPr txBox="1"/>
          <p:nvPr/>
        </p:nvSpPr>
        <p:spPr>
          <a:xfrm>
            <a:off x="7175101" y="2830715"/>
            <a:ext cx="4720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Main menu&gt;Drugs&gt;Weight</a:t>
            </a:r>
            <a:r>
              <a:rPr lang="ko-KR" altLang="en-US" sz="1200" dirty="0"/>
              <a:t> </a:t>
            </a:r>
            <a:r>
              <a:rPr lang="en-US" altLang="ko-KR" sz="1200" dirty="0"/>
              <a:t>loss</a:t>
            </a:r>
            <a:r>
              <a:rPr lang="ko-KR" altLang="en-US" sz="1200" dirty="0"/>
              <a:t> </a:t>
            </a:r>
            <a:r>
              <a:rPr lang="en-US" altLang="ko-KR" sz="1200" dirty="0"/>
              <a:t>(</a:t>
            </a:r>
            <a:r>
              <a:rPr lang="ko-KR" altLang="en-US" sz="1200" dirty="0"/>
              <a:t>항목 </a:t>
            </a:r>
            <a:r>
              <a:rPr lang="en-US" altLang="ko-KR" sz="1200" dirty="0"/>
              <a:t>1</a:t>
            </a:r>
            <a:r>
              <a:rPr lang="ko-KR" altLang="en-US" sz="1200" dirty="0"/>
              <a:t>개 목록 </a:t>
            </a:r>
            <a:r>
              <a:rPr lang="en-US" altLang="ko-KR" sz="1200" dirty="0"/>
              <a:t>(…))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4E84D6-AE0F-FA0A-3BA2-1827A8851E39}"/>
              </a:ext>
            </a:extLst>
          </p:cNvPr>
          <p:cNvSpPr txBox="1"/>
          <p:nvPr/>
        </p:nvSpPr>
        <p:spPr>
          <a:xfrm>
            <a:off x="7175101" y="3523342"/>
            <a:ext cx="4720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Main menu&gt;Drugs&gt;Cannabis (</a:t>
            </a:r>
            <a:r>
              <a:rPr lang="ko-KR" altLang="en-US" sz="1200" dirty="0"/>
              <a:t>항목 </a:t>
            </a:r>
            <a:r>
              <a:rPr lang="en-US" altLang="ko-KR" sz="1200" dirty="0"/>
              <a:t>30</a:t>
            </a:r>
            <a:r>
              <a:rPr lang="ko-KR" altLang="en-US" sz="1200" dirty="0"/>
              <a:t>개 목록</a:t>
            </a:r>
            <a:r>
              <a:rPr lang="en-US" altLang="ko-KR" sz="1200" dirty="0"/>
              <a:t>(</a:t>
            </a:r>
            <a:r>
              <a:rPr lang="ko-KR" altLang="en-US" sz="1200" dirty="0"/>
              <a:t>이미지</a:t>
            </a:r>
            <a:r>
              <a:rPr lang="en-US" altLang="ko-KR" sz="1200" dirty="0"/>
              <a:t>, </a:t>
            </a:r>
            <a:r>
              <a:rPr lang="ko-KR" altLang="en-US" sz="1200" dirty="0"/>
              <a:t>이름</a:t>
            </a:r>
            <a:r>
              <a:rPr lang="en-US" altLang="ko-KR" sz="1200" dirty="0"/>
              <a:t>, </a:t>
            </a:r>
            <a:r>
              <a:rPr lang="ko-KR" altLang="en-US" sz="1200" dirty="0"/>
              <a:t>가격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A41278-26BA-B58B-2F48-1498B69F54A9}"/>
              </a:ext>
            </a:extLst>
          </p:cNvPr>
          <p:cNvSpPr txBox="1"/>
          <p:nvPr/>
        </p:nvSpPr>
        <p:spPr>
          <a:xfrm>
            <a:off x="7175101" y="3757401"/>
            <a:ext cx="4720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Main menu&gt;Counterfeits&gt;Electronics (</a:t>
            </a:r>
            <a:r>
              <a:rPr lang="ko-KR" altLang="en-US" sz="1200" dirty="0"/>
              <a:t>항목 </a:t>
            </a:r>
            <a:r>
              <a:rPr lang="en-US" altLang="ko-KR" sz="1200" dirty="0"/>
              <a:t>0-</a:t>
            </a:r>
            <a:r>
              <a:rPr lang="ko-KR" altLang="en-US" sz="1200" dirty="0"/>
              <a:t>개 목록</a:t>
            </a:r>
            <a:r>
              <a:rPr lang="en-US" altLang="ko-KR" sz="1200" dirty="0"/>
              <a:t>(…))</a:t>
            </a:r>
            <a:endParaRPr lang="ko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AD60EE-A387-FEC4-E2E2-250703D0FA22}"/>
              </a:ext>
            </a:extLst>
          </p:cNvPr>
          <p:cNvSpPr txBox="1"/>
          <p:nvPr/>
        </p:nvSpPr>
        <p:spPr>
          <a:xfrm>
            <a:off x="7167380" y="3989254"/>
            <a:ext cx="4720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Main menu&gt;Drugs&gt;Cannabis&gt;Weed&gt; 1</a:t>
            </a:r>
            <a:r>
              <a:rPr lang="ko-KR" altLang="en-US" sz="1200" dirty="0"/>
              <a:t>번 페이지 목록 </a:t>
            </a:r>
            <a:r>
              <a:rPr lang="en-US" altLang="ko-KR" sz="1200" dirty="0"/>
              <a:t>(…)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19CD2E-7A2F-2751-C292-C520A5B3EBFE}"/>
              </a:ext>
            </a:extLst>
          </p:cNvPr>
          <p:cNvSpPr txBox="1"/>
          <p:nvPr/>
        </p:nvSpPr>
        <p:spPr>
          <a:xfrm>
            <a:off x="7190544" y="4223313"/>
            <a:ext cx="4720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Main menu&gt;Drugs&gt;Cannabis&gt;Weed&gt; 2</a:t>
            </a:r>
            <a:r>
              <a:rPr lang="ko-KR" altLang="en-US" sz="1200" dirty="0"/>
              <a:t>번 페이지 목록 </a:t>
            </a:r>
            <a:r>
              <a:rPr lang="en-US" altLang="ko-KR" sz="1200" dirty="0"/>
              <a:t>(…)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C9B5EB-E119-5628-70A2-E60D4CE887E8}"/>
              </a:ext>
            </a:extLst>
          </p:cNvPr>
          <p:cNvSpPr txBox="1"/>
          <p:nvPr/>
        </p:nvSpPr>
        <p:spPr>
          <a:xfrm>
            <a:off x="7190544" y="4457372"/>
            <a:ext cx="4720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Main menu&gt;Drugs&gt;Psychedelics&gt;Spores (</a:t>
            </a:r>
            <a:r>
              <a:rPr lang="ko-KR" altLang="en-US" sz="1200" dirty="0"/>
              <a:t>항목 </a:t>
            </a:r>
            <a:r>
              <a:rPr lang="en-US" altLang="ko-KR" sz="1200" dirty="0"/>
              <a:t>0</a:t>
            </a:r>
            <a:r>
              <a:rPr lang="ko-KR" altLang="en-US" sz="1200" dirty="0"/>
              <a:t>개 목록 </a:t>
            </a:r>
            <a:r>
              <a:rPr lang="en-US" altLang="ko-KR" sz="1200" dirty="0"/>
              <a:t>(…))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A26556-242E-E5DA-CEB4-2FDFCAFADDF0}"/>
              </a:ext>
            </a:extLst>
          </p:cNvPr>
          <p:cNvSpPr txBox="1"/>
          <p:nvPr/>
        </p:nvSpPr>
        <p:spPr>
          <a:xfrm>
            <a:off x="7182823" y="4689225"/>
            <a:ext cx="6801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Main menu&gt;Drugs&gt;Psychedelics (</a:t>
            </a:r>
            <a:r>
              <a:rPr lang="ko-KR" altLang="en-US" sz="1200" dirty="0"/>
              <a:t>항목 </a:t>
            </a:r>
            <a:r>
              <a:rPr lang="en-US" altLang="ko-KR" sz="1200" dirty="0"/>
              <a:t>30</a:t>
            </a:r>
            <a:r>
              <a:rPr lang="ko-KR" altLang="en-US" sz="1200" dirty="0"/>
              <a:t>개 목록</a:t>
            </a:r>
            <a:r>
              <a:rPr lang="en-US" altLang="ko-KR" sz="1200" dirty="0"/>
              <a:t>(</a:t>
            </a:r>
            <a:r>
              <a:rPr lang="ko-KR" altLang="en-US" sz="1200" dirty="0"/>
              <a:t>이미지</a:t>
            </a:r>
            <a:r>
              <a:rPr lang="en-US" altLang="ko-KR" sz="1200" dirty="0"/>
              <a:t>, </a:t>
            </a:r>
            <a:r>
              <a:rPr lang="ko-KR" altLang="en-US" sz="1200" dirty="0"/>
              <a:t>이름</a:t>
            </a:r>
            <a:r>
              <a:rPr lang="en-US" altLang="ko-KR" sz="1200" dirty="0"/>
              <a:t>, </a:t>
            </a:r>
            <a:r>
              <a:rPr lang="ko-KR" altLang="en-US" sz="1200" dirty="0"/>
              <a:t>가격</a:t>
            </a:r>
            <a:r>
              <a:rPr lang="en-US" altLang="ko-KR" sz="1200" dirty="0"/>
              <a:t>)))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0DD926-15D8-8783-4EA8-903739C11966}"/>
              </a:ext>
            </a:extLst>
          </p:cNvPr>
          <p:cNvSpPr txBox="1"/>
          <p:nvPr/>
        </p:nvSpPr>
        <p:spPr>
          <a:xfrm>
            <a:off x="7182823" y="4903553"/>
            <a:ext cx="4720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Main menu&gt;Drugs&gt;Ecstasy&gt;MDA (</a:t>
            </a:r>
            <a:r>
              <a:rPr lang="ko-KR" altLang="en-US" sz="1200" dirty="0"/>
              <a:t>항목 </a:t>
            </a:r>
            <a:r>
              <a:rPr lang="en-US" altLang="ko-KR" sz="1200" dirty="0"/>
              <a:t>15</a:t>
            </a:r>
            <a:r>
              <a:rPr lang="ko-KR" altLang="en-US" sz="1200" dirty="0"/>
              <a:t>개 목록</a:t>
            </a:r>
            <a:r>
              <a:rPr lang="en-US" altLang="ko-KR" sz="1200" dirty="0"/>
              <a:t>(…))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006662-B218-A60F-B6E7-05C58431C8D3}"/>
              </a:ext>
            </a:extLst>
          </p:cNvPr>
          <p:cNvSpPr txBox="1"/>
          <p:nvPr/>
        </p:nvSpPr>
        <p:spPr>
          <a:xfrm>
            <a:off x="7182823" y="5124096"/>
            <a:ext cx="4720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Main menu&gt;Counterfeits&gt;Clothing (</a:t>
            </a:r>
            <a:r>
              <a:rPr lang="ko-KR" altLang="en-US" sz="1200" dirty="0"/>
              <a:t>항목 </a:t>
            </a:r>
            <a:r>
              <a:rPr lang="en-US" altLang="ko-KR" sz="1200" dirty="0"/>
              <a:t>0</a:t>
            </a:r>
            <a:r>
              <a:rPr lang="ko-KR" altLang="en-US" sz="1200" dirty="0"/>
              <a:t>개 목록 </a:t>
            </a:r>
            <a:r>
              <a:rPr lang="en-US" altLang="ko-KR" sz="1200" dirty="0"/>
              <a:t>(…))</a:t>
            </a:r>
            <a:endParaRPr lang="ko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4AF05C-D6BF-DDC6-1228-54AE904D4D46}"/>
              </a:ext>
            </a:extLst>
          </p:cNvPr>
          <p:cNvSpPr txBox="1"/>
          <p:nvPr/>
        </p:nvSpPr>
        <p:spPr>
          <a:xfrm>
            <a:off x="7182823" y="5349734"/>
            <a:ext cx="4720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Main menu&gt;Tobacco&gt;Paraphernalia (</a:t>
            </a:r>
            <a:r>
              <a:rPr lang="ko-KR" altLang="en-US" sz="1200" dirty="0"/>
              <a:t>항목 </a:t>
            </a:r>
            <a:r>
              <a:rPr lang="en-US" altLang="ko-KR" sz="1200" dirty="0"/>
              <a:t>0</a:t>
            </a:r>
            <a:r>
              <a:rPr lang="ko-KR" altLang="en-US" sz="1200" dirty="0"/>
              <a:t>개 목록 </a:t>
            </a:r>
            <a:r>
              <a:rPr lang="en-US" altLang="ko-KR" sz="1200" dirty="0"/>
              <a:t>(…))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FDF36D-6E5E-B00A-2BDE-6FFA42B47B2E}"/>
              </a:ext>
            </a:extLst>
          </p:cNvPr>
          <p:cNvSpPr txBox="1"/>
          <p:nvPr/>
        </p:nvSpPr>
        <p:spPr>
          <a:xfrm>
            <a:off x="7178708" y="5579583"/>
            <a:ext cx="5356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Main menu&gt;Counterfeits&gt;Watches (</a:t>
            </a:r>
            <a:r>
              <a:rPr lang="ko-KR" altLang="en-US" sz="1200" dirty="0"/>
              <a:t>항목</a:t>
            </a:r>
            <a:r>
              <a:rPr lang="en-US" altLang="ko-KR" sz="1200" dirty="0"/>
              <a:t>25</a:t>
            </a:r>
            <a:r>
              <a:rPr lang="ko-KR" altLang="en-US" sz="1200" dirty="0"/>
              <a:t>개 목록 </a:t>
            </a:r>
            <a:r>
              <a:rPr lang="en-US" altLang="ko-KR" sz="1200" dirty="0"/>
              <a:t>(…))</a:t>
            </a:r>
            <a:endParaRPr lang="ko-KR" alt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3FBAD3D-5DCA-7F21-256F-373A00B2E1EB}"/>
              </a:ext>
            </a:extLst>
          </p:cNvPr>
          <p:cNvSpPr txBox="1"/>
          <p:nvPr/>
        </p:nvSpPr>
        <p:spPr>
          <a:xfrm>
            <a:off x="7182823" y="5805221"/>
            <a:ext cx="57076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Main menu&gt;Drugs&gt;Stimulants (</a:t>
            </a:r>
            <a:r>
              <a:rPr lang="ko-KR" altLang="en-US" sz="1200" dirty="0"/>
              <a:t>항목 </a:t>
            </a:r>
            <a:r>
              <a:rPr lang="en-US" altLang="ko-KR" sz="1200" dirty="0"/>
              <a:t>30</a:t>
            </a:r>
            <a:r>
              <a:rPr lang="ko-KR" altLang="en-US" sz="1200" dirty="0"/>
              <a:t>개 목록</a:t>
            </a:r>
            <a:r>
              <a:rPr lang="en-US" altLang="ko-KR" sz="1200" dirty="0"/>
              <a:t>(</a:t>
            </a:r>
            <a:r>
              <a:rPr lang="ko-KR" altLang="en-US" sz="1200" dirty="0"/>
              <a:t>이미지</a:t>
            </a:r>
            <a:r>
              <a:rPr lang="en-US" altLang="ko-KR" sz="1200" dirty="0"/>
              <a:t>, </a:t>
            </a:r>
            <a:r>
              <a:rPr lang="ko-KR" altLang="en-US" sz="1200" dirty="0"/>
              <a:t>이름</a:t>
            </a:r>
            <a:r>
              <a:rPr lang="en-US" altLang="ko-KR" sz="1200" dirty="0"/>
              <a:t>, </a:t>
            </a:r>
            <a:r>
              <a:rPr lang="ko-KR" altLang="en-US" sz="1200" dirty="0"/>
              <a:t>가격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FC9D3F-DFEC-58CF-8AD2-73A4DE1401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7803"/>
          <a:stretch/>
        </p:blipFill>
        <p:spPr>
          <a:xfrm>
            <a:off x="339214" y="625254"/>
            <a:ext cx="6808862" cy="1778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69854C4-3442-5AC3-A50A-404518D9F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214" y="773059"/>
            <a:ext cx="6808862" cy="530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203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1B953-A1DE-C631-8CC1-7C170AA89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3553"/>
            <a:ext cx="10515600" cy="1325563"/>
          </a:xfrm>
        </p:spPr>
        <p:txBody>
          <a:bodyPr/>
          <a:lstStyle/>
          <a:p>
            <a:r>
              <a:rPr lang="en-US" altLang="ko-KR" dirty="0"/>
              <a:t>Task 1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12F231-B2CB-957B-E653-7278CCCC8B63}"/>
              </a:ext>
            </a:extLst>
          </p:cNvPr>
          <p:cNvSpPr txBox="1"/>
          <p:nvPr/>
        </p:nvSpPr>
        <p:spPr>
          <a:xfrm>
            <a:off x="7463022" y="2052338"/>
            <a:ext cx="4532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Information&gt;Guides&gt;Title, price, contents, vendor, feedbacks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9D79FE-BC3F-5829-CC65-115AE8968A3E}"/>
              </a:ext>
            </a:extLst>
          </p:cNvPr>
          <p:cNvSpPr txBox="1"/>
          <p:nvPr/>
        </p:nvSpPr>
        <p:spPr>
          <a:xfrm>
            <a:off x="7443972" y="3047934"/>
            <a:ext cx="5865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Drugs&gt;Other&gt;</a:t>
            </a:r>
            <a:r>
              <a:rPr lang="ko-KR" altLang="en-US" sz="1200" dirty="0"/>
              <a:t>이름</a:t>
            </a:r>
            <a:r>
              <a:rPr lang="en-US" altLang="ko-KR" sz="1200" dirty="0"/>
              <a:t>, </a:t>
            </a:r>
            <a:r>
              <a:rPr lang="ko-KR" altLang="en-US" sz="1200" dirty="0"/>
              <a:t>가격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molefular</a:t>
            </a:r>
            <a:r>
              <a:rPr lang="en-US" altLang="ko-KR" sz="1200" dirty="0"/>
              <a:t> weight, … , vendor, nation, feedback 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50C806-308D-30B9-FC86-C357B6481184}"/>
              </a:ext>
            </a:extLst>
          </p:cNvPr>
          <p:cNvSpPr txBox="1"/>
          <p:nvPr/>
        </p:nvSpPr>
        <p:spPr>
          <a:xfrm>
            <a:off x="7443972" y="3796207"/>
            <a:ext cx="5383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Drugs&gt;Other&gt;</a:t>
            </a:r>
            <a:r>
              <a:rPr lang="ko-KR" altLang="en-US" sz="1200" dirty="0"/>
              <a:t>이름</a:t>
            </a:r>
            <a:r>
              <a:rPr lang="en-US" altLang="ko-KR" sz="1200" dirty="0"/>
              <a:t>, </a:t>
            </a:r>
            <a:r>
              <a:rPr lang="ko-KR" altLang="en-US" sz="1200" dirty="0"/>
              <a:t>가격</a:t>
            </a:r>
            <a:r>
              <a:rPr lang="en-US" altLang="ko-KR" sz="1200" dirty="0"/>
              <a:t>, Molecular weight, … , vendor, nation, feedback</a:t>
            </a:r>
            <a:endParaRPr lang="ko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BABB90-67F7-BEC4-D4C5-955326AF3EDF}"/>
              </a:ext>
            </a:extLst>
          </p:cNvPr>
          <p:cNvSpPr txBox="1"/>
          <p:nvPr/>
        </p:nvSpPr>
        <p:spPr>
          <a:xfrm>
            <a:off x="7467136" y="4516780"/>
            <a:ext cx="5651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Drugs&gt;Cannabis&gt;Weed&gt;</a:t>
            </a:r>
            <a:r>
              <a:rPr lang="ko-KR" altLang="en-US" sz="1200" dirty="0"/>
              <a:t>이름</a:t>
            </a:r>
            <a:r>
              <a:rPr lang="en-US" altLang="ko-KR" sz="1200" dirty="0"/>
              <a:t>, </a:t>
            </a:r>
            <a:r>
              <a:rPr lang="ko-KR" altLang="en-US" sz="1200" dirty="0"/>
              <a:t>가격</a:t>
            </a:r>
            <a:r>
              <a:rPr lang="en-US" altLang="ko-KR" sz="1200" dirty="0"/>
              <a:t>, </a:t>
            </a:r>
            <a:r>
              <a:rPr lang="ko-KR" altLang="en-US" sz="1200" dirty="0"/>
              <a:t>설명</a:t>
            </a:r>
            <a:r>
              <a:rPr lang="en-US" altLang="ko-KR" sz="1200" dirty="0"/>
              <a:t>, vendor, nation, feedback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A420D28-DABB-71C5-B847-AB4D5DB32630}"/>
              </a:ext>
            </a:extLst>
          </p:cNvPr>
          <p:cNvSpPr txBox="1"/>
          <p:nvPr/>
        </p:nvSpPr>
        <p:spPr>
          <a:xfrm>
            <a:off x="7467137" y="4749232"/>
            <a:ext cx="4720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Information&gt;Guides&gt;Title, price, contents, vendor, feedbacks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E867AA-6C39-838A-3CFF-C9940A43289B}"/>
              </a:ext>
            </a:extLst>
          </p:cNvPr>
          <p:cNvSpPr/>
          <p:nvPr/>
        </p:nvSpPr>
        <p:spPr>
          <a:xfrm>
            <a:off x="1096241" y="6269985"/>
            <a:ext cx="504701" cy="1603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DFF4E7-73AF-B913-5FF3-0D5138DD87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218"/>
          <a:stretch/>
        </p:blipFill>
        <p:spPr>
          <a:xfrm>
            <a:off x="470066" y="1389119"/>
            <a:ext cx="6989350" cy="526568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EEF9127-E949-CA78-3129-3C908DECE75E}"/>
              </a:ext>
            </a:extLst>
          </p:cNvPr>
          <p:cNvSpPr txBox="1"/>
          <p:nvPr/>
        </p:nvSpPr>
        <p:spPr>
          <a:xfrm>
            <a:off x="7443971" y="6126653"/>
            <a:ext cx="5675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Information&gt;Guides&gt;title, price, contents, vendor, nation, feedback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1345C2-CBC2-1883-84C3-4A1B64314250}"/>
              </a:ext>
            </a:extLst>
          </p:cNvPr>
          <p:cNvSpPr txBox="1"/>
          <p:nvPr/>
        </p:nvSpPr>
        <p:spPr>
          <a:xfrm>
            <a:off x="7428529" y="6377801"/>
            <a:ext cx="4720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Drugs&gt;Cannabis&gt;Hash&gt;Title, price, vendor, nation, feedbacks</a:t>
            </a:r>
            <a:endParaRPr lang="ko-KR" altLang="en-US" sz="1200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4601BFA2-36F4-5510-B4A4-0B1BAB6C4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165" y="2318063"/>
            <a:ext cx="3358236" cy="704016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56382D88-C70D-95E0-8DA6-C5AAEE2174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916" b="23519"/>
          <a:stretch/>
        </p:blipFill>
        <p:spPr>
          <a:xfrm>
            <a:off x="7589165" y="3347375"/>
            <a:ext cx="3358236" cy="42639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8CE1ED89-2770-591C-3F76-C357FC3CBD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916" b="23519"/>
          <a:stretch/>
        </p:blipFill>
        <p:spPr>
          <a:xfrm>
            <a:off x="7589165" y="4071694"/>
            <a:ext cx="3358236" cy="42639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DC050541-CD0E-C105-0A65-FF682E2DF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9538" y="5265053"/>
            <a:ext cx="4634808" cy="70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726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8594</TotalTime>
  <Words>3641</Words>
  <Application>Microsoft Office PowerPoint</Application>
  <PresentationFormat>와이드스크린</PresentationFormat>
  <Paragraphs>505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5" baseType="lpstr">
      <vt:lpstr>Arial Unicode MS</vt:lpstr>
      <vt:lpstr>맑은 고딕</vt:lpstr>
      <vt:lpstr>Arial</vt:lpstr>
      <vt:lpstr>Calibri</vt:lpstr>
      <vt:lpstr>Office 테마</vt:lpstr>
      <vt:lpstr>Agora market Dataset Extraction &amp; Preprocessing</vt:lpstr>
      <vt:lpstr>agora/</vt:lpstr>
      <vt:lpstr>Task 1</vt:lpstr>
      <vt:lpstr>Task 1</vt:lpstr>
      <vt:lpstr>Task 1</vt:lpstr>
      <vt:lpstr>Task 1</vt:lpstr>
      <vt:lpstr>Task 1</vt:lpstr>
      <vt:lpstr>Task 1</vt:lpstr>
      <vt:lpstr>Task 1</vt:lpstr>
      <vt:lpstr>Task 1</vt:lpstr>
      <vt:lpstr>PowerPoint 프레젠테이션</vt:lpstr>
      <vt:lpstr>Task 2</vt:lpstr>
      <vt:lpstr>Task 2</vt:lpstr>
      <vt:lpstr>Task 2</vt:lpstr>
      <vt:lpstr>Task 2</vt:lpstr>
      <vt:lpstr>Task 2</vt:lpstr>
      <vt:lpstr>Task 2</vt:lpstr>
      <vt:lpstr>Task 2</vt:lpstr>
      <vt:lpstr>Task 2</vt:lpstr>
      <vt:lpstr>Task 2</vt:lpstr>
      <vt:lpstr>Task 2</vt:lpstr>
      <vt:lpstr>Task 2</vt:lpstr>
      <vt:lpstr>Task 2</vt:lpstr>
      <vt:lpstr>Task 2</vt:lpstr>
      <vt:lpstr>Task 2</vt:lpstr>
      <vt:lpstr>Task 2</vt:lpstr>
      <vt:lpstr>Task 3 – Data Extraction</vt:lpstr>
      <vt:lpstr>Task 3 </vt:lpstr>
      <vt:lpstr>Task 3</vt:lpstr>
      <vt:lpstr>Task 3</vt:lpstr>
      <vt:lpstr>Task 3 – P&amp;S</vt:lpstr>
      <vt:lpstr>Task 3 – (1) Product (Dataframe1)</vt:lpstr>
      <vt:lpstr>Task 3 – (2) Vendor (Dataframe2)</vt:lpstr>
      <vt:lpstr>Task 3 – (3) Feedback (Dataframe3)</vt:lpstr>
      <vt:lpstr>Task 4 - Preprocessing</vt:lpstr>
      <vt:lpstr>Task 4 – Preprocessing (1)</vt:lpstr>
      <vt:lpstr>Task 4 – Preprocessing (2)</vt:lpstr>
      <vt:lpstr>Task 4 – Preprocessing (3)</vt:lpstr>
      <vt:lpstr>Task 4 – Preprocessing (4)</vt:lpstr>
      <vt:lpstr>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Agora market Dataset Extraction &amp; Preprocessing</dc:title>
  <dc:creator>곽채원</dc:creator>
  <cp:lastModifiedBy>곽채원</cp:lastModifiedBy>
  <cp:revision>87</cp:revision>
  <dcterms:created xsi:type="dcterms:W3CDTF">2023-01-13T12:42:56Z</dcterms:created>
  <dcterms:modified xsi:type="dcterms:W3CDTF">2023-01-25T07:33:34Z</dcterms:modified>
</cp:coreProperties>
</file>