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fork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clone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5" y="4846083"/>
            <a:ext cx="8959369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소프트웨어학부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2213165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정채연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fork  2. clone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채연 정</cp:lastModifiedBy>
  <cp:revision>2</cp:revision>
  <dcterms:created xsi:type="dcterms:W3CDTF">2024-03-24T03:26:20Z</dcterms:created>
  <dcterms:modified xsi:type="dcterms:W3CDTF">2025-01-11T12:30:27Z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