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259" r:id="rId2"/>
    <p:sldId id="312" r:id="rId3"/>
    <p:sldId id="322" r:id="rId4"/>
    <p:sldId id="323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75ABD-B5DE-4DB1-839B-B5DD4C3E0818}" v="680" dt="2019-04-28T16:15:3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도진" userId="7b509878-6849-496a-afb4-077df2361a70" providerId="ADAL" clId="{DA675ABD-B5DE-4DB1-839B-B5DD4C3E0818}"/>
    <pc:docChg chg="undo custSel addSld delSld modSld">
      <pc:chgData name="유도진" userId="7b509878-6849-496a-afb4-077df2361a70" providerId="ADAL" clId="{DA675ABD-B5DE-4DB1-839B-B5DD4C3E0818}" dt="2019-04-28T16:15:31.002" v="679" actId="2696"/>
      <pc:docMkLst>
        <pc:docMk/>
      </pc:docMkLst>
      <pc:sldChg chg="modSp">
        <pc:chgData name="유도진" userId="7b509878-6849-496a-afb4-077df2361a70" providerId="ADAL" clId="{DA675ABD-B5DE-4DB1-839B-B5DD4C3E0818}" dt="2019-04-28T14:55:06.435" v="5" actId="14100"/>
        <pc:sldMkLst>
          <pc:docMk/>
          <pc:sldMk cId="3941508460" sldId="259"/>
        </pc:sldMkLst>
        <pc:spChg chg="mod">
          <ac:chgData name="유도진" userId="7b509878-6849-496a-afb4-077df2361a70" providerId="ADAL" clId="{DA675ABD-B5DE-4DB1-839B-B5DD4C3E0818}" dt="2019-04-28T14:55:06.435" v="5" actId="14100"/>
          <ac:spMkLst>
            <pc:docMk/>
            <pc:sldMk cId="3941508460" sldId="259"/>
            <ac:spMk id="2" creationId="{FE824D1E-8BC3-4F1D-86A1-02742EA243F1}"/>
          </ac:spMkLst>
        </pc:spChg>
      </pc:sldChg>
      <pc:sldChg chg="del">
        <pc:chgData name="유도진" userId="7b509878-6849-496a-afb4-077df2361a70" providerId="ADAL" clId="{DA675ABD-B5DE-4DB1-839B-B5DD4C3E0818}" dt="2019-04-28T15:29:40.095" v="43" actId="2696"/>
        <pc:sldMkLst>
          <pc:docMk/>
          <pc:sldMk cId="2163137091" sldId="267"/>
        </pc:sldMkLst>
      </pc:sldChg>
      <pc:sldChg chg="del">
        <pc:chgData name="유도진" userId="7b509878-6849-496a-afb4-077df2361a70" providerId="ADAL" clId="{DA675ABD-B5DE-4DB1-839B-B5DD4C3E0818}" dt="2019-04-28T15:29:39.390" v="41" actId="2696"/>
        <pc:sldMkLst>
          <pc:docMk/>
          <pc:sldMk cId="2615495823" sldId="268"/>
        </pc:sldMkLst>
      </pc:sldChg>
      <pc:sldChg chg="del">
        <pc:chgData name="유도진" userId="7b509878-6849-496a-afb4-077df2361a70" providerId="ADAL" clId="{DA675ABD-B5DE-4DB1-839B-B5DD4C3E0818}" dt="2019-04-28T15:29:39.729" v="42" actId="2696"/>
        <pc:sldMkLst>
          <pc:docMk/>
          <pc:sldMk cId="1509492647" sldId="309"/>
        </pc:sldMkLst>
      </pc:sldChg>
      <pc:sldChg chg="del">
        <pc:chgData name="유도진" userId="7b509878-6849-496a-afb4-077df2361a70" providerId="ADAL" clId="{DA675ABD-B5DE-4DB1-839B-B5DD4C3E0818}" dt="2019-04-28T15:29:39.109" v="40" actId="2696"/>
        <pc:sldMkLst>
          <pc:docMk/>
          <pc:sldMk cId="322477650" sldId="310"/>
        </pc:sldMkLst>
      </pc:sldChg>
      <pc:sldChg chg="modSp">
        <pc:chgData name="유도진" userId="7b509878-6849-496a-afb4-077df2361a70" providerId="ADAL" clId="{DA675ABD-B5DE-4DB1-839B-B5DD4C3E0818}" dt="2019-04-28T16:15:27.844" v="678" actId="20577"/>
        <pc:sldMkLst>
          <pc:docMk/>
          <pc:sldMk cId="2337550122" sldId="312"/>
        </pc:sldMkLst>
        <pc:spChg chg="mod">
          <ac:chgData name="유도진" userId="7b509878-6849-496a-afb4-077df2361a70" providerId="ADAL" clId="{DA675ABD-B5DE-4DB1-839B-B5DD4C3E0818}" dt="2019-04-28T16:15:27.844" v="678" actId="20577"/>
          <ac:spMkLst>
            <pc:docMk/>
            <pc:sldMk cId="2337550122" sldId="312"/>
            <ac:spMk id="3" creationId="{4F67B70A-6047-4268-9AC1-A307A9AE033B}"/>
          </ac:spMkLst>
        </pc:spChg>
      </pc:sldChg>
      <pc:sldChg chg="del">
        <pc:chgData name="유도진" userId="7b509878-6849-496a-afb4-077df2361a70" providerId="ADAL" clId="{DA675ABD-B5DE-4DB1-839B-B5DD4C3E0818}" dt="2019-04-28T15:29:41.327" v="44" actId="2696"/>
        <pc:sldMkLst>
          <pc:docMk/>
          <pc:sldMk cId="3906354378" sldId="313"/>
        </pc:sldMkLst>
      </pc:sldChg>
      <pc:sldChg chg="addSp modSp">
        <pc:chgData name="유도진" userId="7b509878-6849-496a-afb4-077df2361a70" providerId="ADAL" clId="{DA675ABD-B5DE-4DB1-839B-B5DD4C3E0818}" dt="2019-04-28T15:18:21.956" v="35" actId="14100"/>
        <pc:sldMkLst>
          <pc:docMk/>
          <pc:sldMk cId="1558482476" sldId="315"/>
        </pc:sldMkLst>
        <pc:spChg chg="mod">
          <ac:chgData name="유도진" userId="7b509878-6849-496a-afb4-077df2361a70" providerId="ADAL" clId="{DA675ABD-B5DE-4DB1-839B-B5DD4C3E0818}" dt="2019-04-28T15:10:36.299" v="25" actId="20577"/>
          <ac:spMkLst>
            <pc:docMk/>
            <pc:sldMk cId="1558482476" sldId="315"/>
            <ac:spMk id="4" creationId="{F1F46DD0-2A6E-4281-824F-01423B049BC4}"/>
          </ac:spMkLst>
        </pc:spChg>
        <pc:picChg chg="add mod modCrop">
          <ac:chgData name="유도진" userId="7b509878-6849-496a-afb4-077df2361a70" providerId="ADAL" clId="{DA675ABD-B5DE-4DB1-839B-B5DD4C3E0818}" dt="2019-04-28T15:18:21.956" v="35" actId="14100"/>
          <ac:picMkLst>
            <pc:docMk/>
            <pc:sldMk cId="1558482476" sldId="315"/>
            <ac:picMk id="3" creationId="{32AE50F6-02EF-4DBC-BDCB-172E79A6AAAE}"/>
          </ac:picMkLst>
        </pc:picChg>
        <pc:picChg chg="add mod">
          <ac:chgData name="유도진" userId="7b509878-6849-496a-afb4-077df2361a70" providerId="ADAL" clId="{DA675ABD-B5DE-4DB1-839B-B5DD4C3E0818}" dt="2019-04-28T15:18:06.114" v="30" actId="14100"/>
          <ac:picMkLst>
            <pc:docMk/>
            <pc:sldMk cId="1558482476" sldId="315"/>
            <ac:picMk id="5" creationId="{37BA3829-744B-43BF-B4AE-A42A83FDF7BC}"/>
          </ac:picMkLst>
        </pc:picChg>
      </pc:sldChg>
      <pc:sldChg chg="delSp modSp add del">
        <pc:chgData name="유도진" userId="7b509878-6849-496a-afb4-077df2361a70" providerId="ADAL" clId="{DA675ABD-B5DE-4DB1-839B-B5DD4C3E0818}" dt="2019-04-28T15:29:42.595" v="45" actId="2696"/>
        <pc:sldMkLst>
          <pc:docMk/>
          <pc:sldMk cId="379454610" sldId="317"/>
        </pc:sldMkLst>
        <pc:spChg chg="mod">
          <ac:chgData name="유도진" userId="7b509878-6849-496a-afb4-077df2361a70" providerId="ADAL" clId="{DA675ABD-B5DE-4DB1-839B-B5DD4C3E0818}" dt="2019-04-28T15:29:01.167" v="39" actId="6549"/>
          <ac:spMkLst>
            <pc:docMk/>
            <pc:sldMk cId="379454610" sldId="317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5:28:59.770" v="37" actId="478"/>
          <ac:picMkLst>
            <pc:docMk/>
            <pc:sldMk cId="379454610" sldId="317"/>
            <ac:picMk id="3" creationId="{32AE50F6-02EF-4DBC-BDCB-172E79A6AAAE}"/>
          </ac:picMkLst>
        </pc:picChg>
        <pc:picChg chg="del">
          <ac:chgData name="유도진" userId="7b509878-6849-496a-afb4-077df2361a70" providerId="ADAL" clId="{DA675ABD-B5DE-4DB1-839B-B5DD4C3E0818}" dt="2019-04-28T15:29:00.106" v="38" actId="478"/>
          <ac:picMkLst>
            <pc:docMk/>
            <pc:sldMk cId="379454610" sldId="317"/>
            <ac:picMk id="5" creationId="{37BA3829-744B-43BF-B4AE-A42A83FDF7BC}"/>
          </ac:picMkLst>
        </pc:picChg>
      </pc:sldChg>
      <pc:sldChg chg="addSp delSp modSp add">
        <pc:chgData name="유도진" userId="7b509878-6849-496a-afb4-077df2361a70" providerId="ADAL" clId="{DA675ABD-B5DE-4DB1-839B-B5DD4C3E0818}" dt="2019-04-28T15:58:41.547" v="66" actId="1076"/>
        <pc:sldMkLst>
          <pc:docMk/>
          <pc:sldMk cId="2890393760" sldId="317"/>
        </pc:sldMkLst>
        <pc:spChg chg="mod">
          <ac:chgData name="유도진" userId="7b509878-6849-496a-afb4-077df2361a70" providerId="ADAL" clId="{DA675ABD-B5DE-4DB1-839B-B5DD4C3E0818}" dt="2019-04-28T15:57:45.093" v="62" actId="20577"/>
          <ac:spMkLst>
            <pc:docMk/>
            <pc:sldMk cId="2890393760" sldId="317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5:57:38.925" v="47" actId="478"/>
          <ac:picMkLst>
            <pc:docMk/>
            <pc:sldMk cId="2890393760" sldId="317"/>
            <ac:picMk id="3" creationId="{32AE50F6-02EF-4DBC-BDCB-172E79A6AAAE}"/>
          </ac:picMkLst>
        </pc:picChg>
        <pc:picChg chg="del">
          <ac:chgData name="유도진" userId="7b509878-6849-496a-afb4-077df2361a70" providerId="ADAL" clId="{DA675ABD-B5DE-4DB1-839B-B5DD4C3E0818}" dt="2019-04-28T15:57:39.365" v="48" actId="478"/>
          <ac:picMkLst>
            <pc:docMk/>
            <pc:sldMk cId="2890393760" sldId="317"/>
            <ac:picMk id="5" creationId="{37BA3829-744B-43BF-B4AE-A42A83FDF7BC}"/>
          </ac:picMkLst>
        </pc:picChg>
        <pc:picChg chg="add mod">
          <ac:chgData name="유도진" userId="7b509878-6849-496a-afb4-077df2361a70" providerId="ADAL" clId="{DA675ABD-B5DE-4DB1-839B-B5DD4C3E0818}" dt="2019-04-28T15:58:41.547" v="66" actId="1076"/>
          <ac:picMkLst>
            <pc:docMk/>
            <pc:sldMk cId="2890393760" sldId="317"/>
            <ac:picMk id="6" creationId="{5B68F07D-5E52-4C0F-8C5F-CEE2B0B731A5}"/>
          </ac:picMkLst>
        </pc:picChg>
      </pc:sldChg>
      <pc:sldChg chg="addSp delSp modSp add">
        <pc:chgData name="유도진" userId="7b509878-6849-496a-afb4-077df2361a70" providerId="ADAL" clId="{DA675ABD-B5DE-4DB1-839B-B5DD4C3E0818}" dt="2019-04-28T16:00:48.287" v="73" actId="14100"/>
        <pc:sldMkLst>
          <pc:docMk/>
          <pc:sldMk cId="919326071" sldId="318"/>
        </pc:sldMkLst>
        <pc:spChg chg="mod">
          <ac:chgData name="유도진" userId="7b509878-6849-496a-afb4-077df2361a70" providerId="ADAL" clId="{DA675ABD-B5DE-4DB1-839B-B5DD4C3E0818}" dt="2019-04-28T15:58:47.717" v="69" actId="20577"/>
          <ac:spMkLst>
            <pc:docMk/>
            <pc:sldMk cId="919326071" sldId="318"/>
            <ac:spMk id="4" creationId="{F1F46DD0-2A6E-4281-824F-01423B049BC4}"/>
          </ac:spMkLst>
        </pc:spChg>
        <pc:picChg chg="add mod">
          <ac:chgData name="유도진" userId="7b509878-6849-496a-afb4-077df2361a70" providerId="ADAL" clId="{DA675ABD-B5DE-4DB1-839B-B5DD4C3E0818}" dt="2019-04-28T16:00:48.287" v="73" actId="14100"/>
          <ac:picMkLst>
            <pc:docMk/>
            <pc:sldMk cId="919326071" sldId="318"/>
            <ac:picMk id="3" creationId="{3F780EB1-D0DA-4388-8812-C4307BBB22DA}"/>
          </ac:picMkLst>
        </pc:picChg>
        <pc:picChg chg="del">
          <ac:chgData name="유도진" userId="7b509878-6849-496a-afb4-077df2361a70" providerId="ADAL" clId="{DA675ABD-B5DE-4DB1-839B-B5DD4C3E0818}" dt="2019-04-28T15:58:48.805" v="70" actId="478"/>
          <ac:picMkLst>
            <pc:docMk/>
            <pc:sldMk cId="919326071" sldId="318"/>
            <ac:picMk id="6" creationId="{5B68F07D-5E52-4C0F-8C5F-CEE2B0B731A5}"/>
          </ac:picMkLst>
        </pc:picChg>
      </pc:sldChg>
      <pc:sldChg chg="delSp modSp add">
        <pc:chgData name="유도진" userId="7b509878-6849-496a-afb4-077df2361a70" providerId="ADAL" clId="{DA675ABD-B5DE-4DB1-839B-B5DD4C3E0818}" dt="2019-04-28T16:12:44.779" v="558" actId="20577"/>
        <pc:sldMkLst>
          <pc:docMk/>
          <pc:sldMk cId="4034302636" sldId="319"/>
        </pc:sldMkLst>
        <pc:spChg chg="mod">
          <ac:chgData name="유도진" userId="7b509878-6849-496a-afb4-077df2361a70" providerId="ADAL" clId="{DA675ABD-B5DE-4DB1-839B-B5DD4C3E0818}" dt="2019-04-28T16:04:56.836" v="137" actId="20577"/>
          <ac:spMkLst>
            <pc:docMk/>
            <pc:sldMk cId="4034302636" sldId="319"/>
            <ac:spMk id="2" creationId="{F772970F-FF65-43E4-879A-6ACE5791C922}"/>
          </ac:spMkLst>
        </pc:spChg>
        <pc:spChg chg="mod">
          <ac:chgData name="유도진" userId="7b509878-6849-496a-afb4-077df2361a70" providerId="ADAL" clId="{DA675ABD-B5DE-4DB1-839B-B5DD4C3E0818}" dt="2019-04-28T16:12:44.779" v="558" actId="20577"/>
          <ac:spMkLst>
            <pc:docMk/>
            <pc:sldMk cId="4034302636" sldId="319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6:04:59.555" v="138" actId="478"/>
          <ac:picMkLst>
            <pc:docMk/>
            <pc:sldMk cId="4034302636" sldId="319"/>
            <ac:picMk id="3" creationId="{3F780EB1-D0DA-4388-8812-C4307BBB22DA}"/>
          </ac:picMkLst>
        </pc:picChg>
      </pc:sldChg>
      <pc:sldChg chg="addSp modSp add">
        <pc:chgData name="유도진" userId="7b509878-6849-496a-afb4-077df2361a70" providerId="ADAL" clId="{DA675ABD-B5DE-4DB1-839B-B5DD4C3E0818}" dt="2019-04-28T16:15:07.029" v="652" actId="1076"/>
        <pc:sldMkLst>
          <pc:docMk/>
          <pc:sldMk cId="1226961140" sldId="320"/>
        </pc:sldMkLst>
        <pc:spChg chg="mod">
          <ac:chgData name="유도진" userId="7b509878-6849-496a-afb4-077df2361a70" providerId="ADAL" clId="{DA675ABD-B5DE-4DB1-839B-B5DD4C3E0818}" dt="2019-04-28T16:15:03.467" v="651" actId="20577"/>
          <ac:spMkLst>
            <pc:docMk/>
            <pc:sldMk cId="1226961140" sldId="320"/>
            <ac:spMk id="4" creationId="{F1F46DD0-2A6E-4281-824F-01423B049BC4}"/>
          </ac:spMkLst>
        </pc:spChg>
        <pc:picChg chg="add mod">
          <ac:chgData name="유도진" userId="7b509878-6849-496a-afb4-077df2361a70" providerId="ADAL" clId="{DA675ABD-B5DE-4DB1-839B-B5DD4C3E0818}" dt="2019-04-28T16:15:07.029" v="652" actId="1076"/>
          <ac:picMkLst>
            <pc:docMk/>
            <pc:sldMk cId="1226961140" sldId="320"/>
            <ac:picMk id="3" creationId="{0CA82C6C-D397-48DF-AECC-B1F7C524674A}"/>
          </ac:picMkLst>
        </pc:picChg>
      </pc:sldChg>
      <pc:sldChg chg="modSp add del">
        <pc:chgData name="유도진" userId="7b509878-6849-496a-afb4-077df2361a70" providerId="ADAL" clId="{DA675ABD-B5DE-4DB1-839B-B5DD4C3E0818}" dt="2019-04-28T16:15:31.002" v="679" actId="2696"/>
        <pc:sldMkLst>
          <pc:docMk/>
          <pc:sldMk cId="1618760887" sldId="321"/>
        </pc:sldMkLst>
        <pc:spChg chg="mod">
          <ac:chgData name="유도진" userId="7b509878-6849-496a-afb4-077df2361a70" providerId="ADAL" clId="{DA675ABD-B5DE-4DB1-839B-B5DD4C3E0818}" dt="2019-04-28T16:15:22.406" v="675" actId="20577"/>
          <ac:spMkLst>
            <pc:docMk/>
            <pc:sldMk cId="1618760887" sldId="321"/>
            <ac:spMk id="2" creationId="{F772970F-FF65-43E4-879A-6ACE5791C9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dirty="0"/>
              <a:t>Testing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Debugging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Runtime bugs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Overt bugs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프로그램 충돌이 발생하거나 무한히 실행되는 경우</a:t>
            </a:r>
            <a:endParaRPr lang="en-US" altLang="ko-KR" sz="1800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Covert bugs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정상적으로 실행되지만 올바르지 않은 답을 내는 경우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Persistent bugs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프로그램이 시행될 때마다 발생</a:t>
            </a:r>
            <a:endParaRPr lang="en-US" altLang="ko-KR" sz="1800" dirty="0">
              <a:latin typeface="+mn-ea"/>
            </a:endParaRPr>
          </a:p>
          <a:p>
            <a:pPr marL="1028700" lvl="1" indent="-342900"/>
            <a:r>
              <a:rPr lang="en-US" altLang="ko-KR" dirty="0">
                <a:latin typeface="+mn-ea"/>
              </a:rPr>
              <a:t>Intermittent bugs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항상 발생하는 것이 아닌 가끔 발생</a:t>
            </a:r>
            <a:endParaRPr lang="en-US" altLang="ko-KR" sz="1800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Overt &amp; persistent bug</a:t>
            </a:r>
            <a:r>
              <a:rPr lang="ko-KR" altLang="en-US" dirty="0">
                <a:latin typeface="+mn-ea"/>
              </a:rPr>
              <a:t>는 발견하기 쉽지만 </a:t>
            </a:r>
            <a:r>
              <a:rPr lang="en-US" altLang="ko-KR" dirty="0">
                <a:latin typeface="+mn-ea"/>
              </a:rPr>
              <a:t>covert &amp; intermittent bug</a:t>
            </a:r>
            <a:r>
              <a:rPr lang="ko-KR" altLang="en-US" dirty="0">
                <a:latin typeface="+mn-ea"/>
              </a:rPr>
              <a:t>는 발견하기 어려움</a:t>
            </a:r>
            <a:r>
              <a:rPr lang="en-US" altLang="ko-KR" dirty="0">
                <a:latin typeface="+mn-ea"/>
              </a:rPr>
              <a:t>.</a:t>
            </a: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7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Debugging tool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Print()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가장 중요한 디버깅 도구임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1485900" lvl="2" indent="-342900"/>
            <a:r>
              <a:rPr lang="ko-KR" altLang="en-US" sz="1800" dirty="0">
                <a:latin typeface="+mn-ea"/>
              </a:rPr>
              <a:t>적재적소에 활용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조건문</a:t>
            </a:r>
            <a:r>
              <a:rPr lang="en-US" altLang="ko-KR" sz="1800" dirty="0">
                <a:latin typeface="+mn-ea"/>
              </a:rPr>
              <a:t>(if)</a:t>
            </a:r>
            <a:r>
              <a:rPr lang="ko-KR" altLang="en-US" sz="1800" dirty="0">
                <a:latin typeface="+mn-ea"/>
              </a:rPr>
              <a:t> 또는 </a:t>
            </a:r>
            <a:r>
              <a:rPr lang="ko-KR" altLang="en-US" sz="1800" dirty="0" err="1">
                <a:latin typeface="+mn-ea"/>
              </a:rPr>
              <a:t>반복문</a:t>
            </a:r>
            <a:r>
              <a:rPr lang="en-US" altLang="ko-KR" sz="1800" dirty="0">
                <a:latin typeface="+mn-ea"/>
              </a:rPr>
              <a:t>(while, for)</a:t>
            </a:r>
            <a:r>
              <a:rPr lang="ko-KR" altLang="en-US" sz="1800" dirty="0">
                <a:latin typeface="+mn-ea"/>
              </a:rPr>
              <a:t> 전후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함수 호출 전후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Debugging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process</a:t>
            </a: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모든 테스트 결과 연구</a:t>
            </a:r>
            <a:endParaRPr lang="en-US" altLang="ko-KR" dirty="0">
              <a:latin typeface="+mn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가설 설정</a:t>
            </a:r>
            <a:endParaRPr lang="en-US" altLang="ko-KR" dirty="0">
              <a:latin typeface="+mn-ea"/>
            </a:endParaRPr>
          </a:p>
          <a:p>
            <a:pPr marL="1600200" lvl="2" indent="-45720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프로그램 수정 시 어떤 결과가 나올지 예측</a:t>
            </a:r>
            <a:endParaRPr lang="en-US" altLang="ko-KR" sz="1800" dirty="0">
              <a:latin typeface="+mn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디자인 및 실행</a:t>
            </a:r>
            <a:endParaRPr lang="en-US" altLang="ko-KR" dirty="0">
              <a:latin typeface="+mn-ea"/>
            </a:endParaRPr>
          </a:p>
          <a:p>
            <a:pPr marL="1600200" lvl="2" indent="-45720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가설을 확인하기 위한 설계 및 실행을 통한 확인</a:t>
            </a:r>
            <a:endParaRPr lang="en-US" altLang="ko-KR" sz="1800" dirty="0">
              <a:latin typeface="+mn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결과 기록</a:t>
            </a:r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2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 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BB5AA5-0273-4B05-8582-6E6971BE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2791"/>
            <a:ext cx="5070779" cy="46496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2BA18-1768-470E-B590-2B5F9EB4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06" y="2993262"/>
            <a:ext cx="2752399" cy="8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7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 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BB5AA5-0273-4B05-8582-6E6971BE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82791"/>
            <a:ext cx="5070779" cy="46496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A2BA18-1768-470E-B590-2B5F9EB4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06" y="2993262"/>
            <a:ext cx="2752399" cy="8714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4D1885-8B8D-4274-816E-A2A1CB0C6A36}"/>
              </a:ext>
            </a:extLst>
          </p:cNvPr>
          <p:cNvCxnSpPr>
            <a:cxnSpLocks/>
          </p:cNvCxnSpPr>
          <p:nvPr/>
        </p:nvCxnSpPr>
        <p:spPr>
          <a:xfrm flipH="1" flipV="1">
            <a:off x="3572256" y="5181600"/>
            <a:ext cx="870232" cy="19544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F0A283-A37C-4B89-A7D9-780451808401}"/>
              </a:ext>
            </a:extLst>
          </p:cNvPr>
          <p:cNvSpPr txBox="1"/>
          <p:nvPr/>
        </p:nvSpPr>
        <p:spPr>
          <a:xfrm>
            <a:off x="4442488" y="5377041"/>
            <a:ext cx="1897352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print(result)</a:t>
            </a:r>
            <a:r>
              <a:rPr lang="ko-KR" altLang="en-US" dirty="0"/>
              <a:t> 삽입</a:t>
            </a:r>
          </a:p>
        </p:txBody>
      </p:sp>
    </p:spTree>
    <p:extLst>
      <p:ext uri="{BB962C8B-B14F-4D97-AF65-F5344CB8AC3E}">
        <p14:creationId xmlns:p14="http://schemas.microsoft.com/office/powerpoint/2010/main" val="420171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 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EBCEB-E1EB-48D9-BE33-9262C20F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" y="1897447"/>
            <a:ext cx="5070778" cy="4851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0A283-A37C-4B89-A7D9-780451808401}"/>
              </a:ext>
            </a:extLst>
          </p:cNvPr>
          <p:cNvSpPr txBox="1"/>
          <p:nvPr/>
        </p:nvSpPr>
        <p:spPr>
          <a:xfrm>
            <a:off x="3852672" y="2410814"/>
            <a:ext cx="1450850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print(temp)</a:t>
            </a:r>
          </a:p>
          <a:p>
            <a:r>
              <a:rPr lang="en-US" altLang="ko-KR" dirty="0"/>
              <a:t>print(x)</a:t>
            </a:r>
            <a:r>
              <a:rPr lang="ko-KR" altLang="en-US" dirty="0"/>
              <a:t> 삽입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4D1885-8B8D-4274-816E-A2A1CB0C6A36}"/>
              </a:ext>
            </a:extLst>
          </p:cNvPr>
          <p:cNvCxnSpPr>
            <a:cxnSpLocks/>
          </p:cNvCxnSpPr>
          <p:nvPr/>
        </p:nvCxnSpPr>
        <p:spPr>
          <a:xfrm flipH="1">
            <a:off x="2981159" y="2450592"/>
            <a:ext cx="859321" cy="22818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E3E79DB3-C84F-443B-B461-D618D7F2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43" y="3048572"/>
            <a:ext cx="2762654" cy="12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 Example</a:t>
            </a:r>
            <a:endParaRPr lang="ko-KR" altLang="en-US" b="1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31A92-33FC-4598-918F-2C35F684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67360"/>
            <a:ext cx="4577334" cy="49359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1F66A4-4BC3-45CC-B4DC-EF076C37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97" y="2724120"/>
            <a:ext cx="2762653" cy="215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6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Debugging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Debugging </a:t>
            </a:r>
            <a:r>
              <a:rPr lang="ko-KR" altLang="en-US" dirty="0">
                <a:latin typeface="+mn-ea"/>
              </a:rPr>
              <a:t>고려사항</a:t>
            </a:r>
            <a:endParaRPr lang="en-US" altLang="ko-KR" dirty="0">
              <a:latin typeface="+mn-ea"/>
            </a:endParaRPr>
          </a:p>
          <a:p>
            <a:pPr marL="1028700" lvl="1" indent="-342900"/>
            <a:r>
              <a:rPr lang="ko-KR" altLang="en-US" dirty="0">
                <a:latin typeface="+mn-ea"/>
              </a:rPr>
              <a:t>일반적인 오류 찾기</a:t>
            </a:r>
            <a:endParaRPr lang="en-US" altLang="ko-KR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잘못된 매개변수 전달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철자 오타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변수 초기화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en-US" altLang="ko-KR" sz="1800" dirty="0">
                <a:latin typeface="+mn-ea"/>
              </a:rPr>
              <a:t>float</a:t>
            </a:r>
            <a:r>
              <a:rPr lang="ko-KR" altLang="en-US" sz="1800">
                <a:latin typeface="+mn-ea"/>
              </a:rPr>
              <a:t>형 데이터 </a:t>
            </a:r>
            <a:r>
              <a:rPr lang="en-US" altLang="ko-KR" sz="1800" dirty="0">
                <a:latin typeface="+mn-ea"/>
              </a:rPr>
              <a:t>== </a:t>
            </a:r>
            <a:r>
              <a:rPr lang="ko-KR" altLang="en-US" sz="1800" dirty="0">
                <a:latin typeface="+mn-ea"/>
              </a:rPr>
              <a:t>비교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객체 동등성 비교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ko-KR" altLang="en-US" sz="1800" dirty="0">
                <a:latin typeface="+mn-ea"/>
              </a:rPr>
              <a:t>함수 호출 시 </a:t>
            </a:r>
            <a:r>
              <a:rPr lang="en-US" altLang="ko-KR" sz="1800" dirty="0">
                <a:latin typeface="+mn-ea"/>
              </a:rPr>
              <a:t>() </a:t>
            </a:r>
            <a:r>
              <a:rPr lang="ko-KR" altLang="en-US" sz="1800" dirty="0">
                <a:latin typeface="+mn-ea"/>
              </a:rPr>
              <a:t>생략한 경우</a:t>
            </a:r>
            <a:endParaRPr lang="en-US" altLang="ko-KR" sz="1800" dirty="0">
              <a:latin typeface="+mn-ea"/>
            </a:endParaRPr>
          </a:p>
          <a:p>
            <a:pPr marL="1485900" lvl="2" indent="-342900"/>
            <a:r>
              <a:rPr lang="en-US" altLang="ko-KR" sz="1800" dirty="0">
                <a:latin typeface="+mn-ea"/>
              </a:rPr>
              <a:t>alias</a:t>
            </a:r>
            <a:r>
              <a:rPr lang="ko-KR" altLang="en-US" sz="1800" dirty="0">
                <a:latin typeface="+mn-ea"/>
              </a:rPr>
              <a:t>에 의한 </a:t>
            </a:r>
            <a:r>
              <a:rPr lang="en-US" altLang="ko-KR" sz="1800" dirty="0">
                <a:latin typeface="+mn-ea"/>
              </a:rPr>
              <a:t>side-effect</a:t>
            </a:r>
          </a:p>
        </p:txBody>
      </p:sp>
    </p:spTree>
    <p:extLst>
      <p:ext uri="{BB962C8B-B14F-4D97-AF65-F5344CB8AC3E}">
        <p14:creationId xmlns:p14="http://schemas.microsoft.com/office/powerpoint/2010/main" val="290844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Testing</a:t>
            </a:r>
          </a:p>
          <a:p>
            <a:r>
              <a:rPr lang="en-US" altLang="ko-KR" b="1" dirty="0"/>
              <a:t>Debugging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Testing &amp; Debugging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Testing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프로그램이 의도한 대로 작동하는지 확인하는 과정</a:t>
            </a:r>
            <a:endParaRPr lang="en-US" altLang="ko-KR" dirty="0">
              <a:latin typeface="+mn-ea"/>
            </a:endParaRPr>
          </a:p>
          <a:p>
            <a:pPr lvl="1" indent="0">
              <a:buNone/>
            </a:pP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Debugging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의도한 대로 작동하지 않는 프로그램을 수정하는 과정</a:t>
            </a:r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프로그램 개발 당시부터 테스팅과 디버깅이 쉽도록 개발하는 것이 중요함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프로그램을 </a:t>
            </a:r>
            <a:r>
              <a:rPr lang="en-US" altLang="ko-KR" dirty="0">
                <a:latin typeface="+mn-ea"/>
              </a:rPr>
              <a:t>component </a:t>
            </a:r>
            <a:r>
              <a:rPr lang="ko-KR" altLang="en-US" dirty="0">
                <a:latin typeface="+mn-ea"/>
              </a:rPr>
              <a:t>단위로 나누고 각 컴포넌트들이 독립적으로 구현 </a:t>
            </a:r>
            <a:r>
              <a:rPr lang="en-US" altLang="ko-KR" dirty="0">
                <a:latin typeface="+mn-ea"/>
              </a:rPr>
              <a:t>· </a:t>
            </a:r>
            <a:r>
              <a:rPr lang="ko-KR" altLang="en-US" dirty="0">
                <a:latin typeface="+mn-ea"/>
              </a:rPr>
              <a:t>테스팅 </a:t>
            </a:r>
            <a:r>
              <a:rPr lang="en-US" altLang="ko-KR" dirty="0">
                <a:latin typeface="+mn-ea"/>
              </a:rPr>
              <a:t>· </a:t>
            </a:r>
            <a:r>
              <a:rPr lang="ko-KR" altLang="en-US" dirty="0">
                <a:latin typeface="+mn-ea"/>
              </a:rPr>
              <a:t>디버깅 될 수 있도록 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0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Test Suites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버그를 발생시키는 </a:t>
            </a:r>
            <a:r>
              <a:rPr lang="ko-KR" altLang="en-US" sz="1600" dirty="0" err="1">
                <a:latin typeface="+mn-ea"/>
              </a:rPr>
              <a:t>입력값의</a:t>
            </a:r>
            <a:r>
              <a:rPr lang="ko-KR" altLang="en-US" sz="1600" dirty="0">
                <a:latin typeface="+mn-ea"/>
              </a:rPr>
              <a:t> 모음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ko-KR" altLang="en-US" sz="1600" dirty="0">
                <a:latin typeface="+mn-ea"/>
              </a:rPr>
              <a:t>실행하는데 오래 걸리지 않음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23DF3-956B-4908-8908-8486E16D0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62" y="3065639"/>
            <a:ext cx="4879276" cy="36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8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Black-box testing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테스트할 코드를 안 보고 구성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Tester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implementer</a:t>
            </a:r>
            <a:r>
              <a:rPr lang="ko-KR" altLang="en-US" sz="1600" dirty="0">
                <a:latin typeface="+mn-ea"/>
              </a:rPr>
              <a:t>가 서로 다른 그룹에서 선정됨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회사는 별도의 </a:t>
            </a:r>
            <a:r>
              <a:rPr lang="en-US" altLang="ko-KR" sz="1600" dirty="0">
                <a:latin typeface="+mn-ea"/>
              </a:rPr>
              <a:t>Quality Assurance </a:t>
            </a:r>
            <a:r>
              <a:rPr lang="ko-KR" altLang="en-US" sz="1600" dirty="0">
                <a:latin typeface="+mn-ea"/>
              </a:rPr>
              <a:t>그룹을 보유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QA </a:t>
            </a:r>
            <a:r>
              <a:rPr lang="ko-KR" altLang="en-US" sz="1600" dirty="0">
                <a:latin typeface="+mn-ea"/>
              </a:rPr>
              <a:t>그룹은 개발 그룹과 독립성 유지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Glass-box testing (White-box testing)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코드를 보고 </a:t>
            </a:r>
            <a:r>
              <a:rPr lang="en-US" altLang="ko-KR" sz="1600" dirty="0">
                <a:latin typeface="+mn-ea"/>
              </a:rPr>
              <a:t>test suite</a:t>
            </a:r>
            <a:r>
              <a:rPr lang="ko-KR" altLang="en-US" sz="1600" dirty="0">
                <a:latin typeface="+mn-ea"/>
              </a:rPr>
              <a:t>를 작성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Path-complete</a:t>
            </a: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수행 가능한 모든 경로 검사</a:t>
            </a:r>
            <a:endParaRPr lang="en-US" altLang="ko-KR" sz="14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일반적으로 불가능함</a:t>
            </a:r>
            <a:r>
              <a:rPr lang="en-US" altLang="ko-KR" sz="1400" dirty="0">
                <a:latin typeface="+mn-ea"/>
              </a:rPr>
              <a:t>. (ex. </a:t>
            </a:r>
            <a:r>
              <a:rPr lang="ko-KR" altLang="en-US" sz="1400" dirty="0">
                <a:latin typeface="+mn-ea"/>
              </a:rPr>
              <a:t>재귀 함수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Conduct testing</a:t>
            </a:r>
          </a:p>
          <a:p>
            <a:pPr marL="1028700" lvl="1" indent="-342900"/>
            <a:r>
              <a:rPr lang="en-US" altLang="ko-KR" sz="1600" dirty="0">
                <a:latin typeface="+mn-ea"/>
              </a:rPr>
              <a:t>Unit test</a:t>
            </a:r>
          </a:p>
          <a:p>
            <a:pPr marL="1485900" lvl="2" indent="-342900"/>
            <a:r>
              <a:rPr lang="ko-KR" altLang="en-US" sz="1600" dirty="0">
                <a:latin typeface="+mn-ea"/>
              </a:rPr>
              <a:t>모듈 별로 테스트 진행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Integration test</a:t>
            </a:r>
          </a:p>
          <a:p>
            <a:pPr marL="1485900" lvl="2" indent="-342900"/>
            <a:r>
              <a:rPr lang="ko-KR" altLang="en-US" sz="1600" dirty="0">
                <a:latin typeface="+mn-ea"/>
              </a:rPr>
              <a:t>모듈들을 통합한 후 테스트 진행</a:t>
            </a:r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37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Heuristics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함수의 </a:t>
            </a:r>
            <a:r>
              <a:rPr lang="en-US" altLang="ko-KR" sz="1600" dirty="0">
                <a:latin typeface="+mn-ea"/>
              </a:rPr>
              <a:t>specification</a:t>
            </a:r>
            <a:r>
              <a:rPr lang="ko-KR" altLang="en-US" sz="1600" dirty="0">
                <a:latin typeface="+mn-ea"/>
              </a:rPr>
              <a:t>을 보고 판단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Testing boundary conditions</a:t>
            </a:r>
          </a:p>
          <a:p>
            <a:pPr marL="1485900" lvl="2" indent="-342900"/>
            <a:r>
              <a:rPr lang="en-US" altLang="ko-KR" sz="1600" dirty="0">
                <a:latin typeface="+mn-ea"/>
              </a:rPr>
              <a:t>List: </a:t>
            </a:r>
            <a:r>
              <a:rPr lang="ko-KR" altLang="en-US" sz="1600" dirty="0">
                <a:latin typeface="+mn-ea"/>
              </a:rPr>
              <a:t>비어 있는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요소가 하나만 있는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요소로 리스트를 가지고 있는 경우</a:t>
            </a:r>
            <a:endParaRPr lang="en-US" altLang="ko-KR" sz="1600" dirty="0">
              <a:latin typeface="+mn-ea"/>
            </a:endParaRPr>
          </a:p>
          <a:p>
            <a:pPr marL="1485900" lvl="2" indent="-342900"/>
            <a:r>
              <a:rPr lang="en-US" altLang="ko-KR" sz="1600" dirty="0">
                <a:latin typeface="+mn-ea"/>
              </a:rPr>
              <a:t>Numbers: </a:t>
            </a:r>
            <a:r>
              <a:rPr lang="ko-KR" altLang="en-US" sz="1600" dirty="0">
                <a:latin typeface="+mn-ea"/>
              </a:rPr>
              <a:t>매우 작거나 큰 값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일반 값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Rule of Thumb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조건문의 각 분기 모두 확인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ko-KR" altLang="en-US" sz="1600" dirty="0">
                <a:latin typeface="+mn-ea"/>
              </a:rPr>
              <a:t>각 </a:t>
            </a:r>
            <a:r>
              <a:rPr lang="en-US" altLang="ko-KR" sz="1600" dirty="0">
                <a:latin typeface="+mn-ea"/>
              </a:rPr>
              <a:t>except</a:t>
            </a:r>
            <a:r>
              <a:rPr lang="ko-KR" altLang="en-US" sz="1600" dirty="0">
                <a:latin typeface="+mn-ea"/>
              </a:rPr>
              <a:t>절이 수행되는지 확인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ko-KR" altLang="en-US" sz="1600" dirty="0">
                <a:latin typeface="+mn-ea"/>
              </a:rPr>
              <a:t>각 </a:t>
            </a:r>
            <a:r>
              <a:rPr lang="en-US" altLang="ko-KR" sz="1600" dirty="0">
                <a:latin typeface="+mn-ea"/>
              </a:rPr>
              <a:t>for, while loop</a:t>
            </a:r>
            <a:r>
              <a:rPr lang="ko-KR" altLang="en-US" sz="1600" dirty="0">
                <a:latin typeface="+mn-ea"/>
              </a:rPr>
              <a:t>별로 테스트</a:t>
            </a:r>
            <a:endParaRPr lang="en-US" altLang="ko-KR" sz="16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Loop</a:t>
            </a:r>
            <a:r>
              <a:rPr lang="ko-KR" altLang="en-US" sz="1400" dirty="0">
                <a:latin typeface="+mn-ea"/>
              </a:rPr>
              <a:t>에 진입하는지</a:t>
            </a:r>
            <a:endParaRPr lang="en-US" altLang="ko-KR" sz="14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Loop</a:t>
            </a:r>
            <a:r>
              <a:rPr lang="ko-KR" altLang="en-US" sz="1400" dirty="0">
                <a:latin typeface="+mn-ea"/>
              </a:rPr>
              <a:t>가 한 번 실행 또는 여러 번 실행되는지</a:t>
            </a:r>
            <a:endParaRPr lang="en-US" altLang="ko-KR" sz="14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Loop</a:t>
            </a:r>
            <a:r>
              <a:rPr lang="ko-KR" altLang="en-US" sz="1400" dirty="0">
                <a:latin typeface="+mn-ea"/>
              </a:rPr>
              <a:t>를 종료하는 케이스</a:t>
            </a:r>
            <a:endParaRPr lang="en-US" altLang="ko-KR" sz="1400" dirty="0">
              <a:latin typeface="+mn-ea"/>
            </a:endParaRPr>
          </a:p>
          <a:p>
            <a:pPr marL="1028700" lvl="1" indent="-342900"/>
            <a:r>
              <a:rPr lang="ko-KR" altLang="en-US" sz="1600" dirty="0">
                <a:latin typeface="+mn-ea"/>
              </a:rPr>
              <a:t>재귀 함수 테스트</a:t>
            </a:r>
            <a:endParaRPr lang="en-US" altLang="ko-KR" sz="16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base case</a:t>
            </a:r>
            <a:r>
              <a:rPr lang="ko-KR" altLang="en-US" sz="1400" dirty="0">
                <a:latin typeface="+mn-ea"/>
              </a:rPr>
              <a:t>에 대한 테스트</a:t>
            </a:r>
            <a:endParaRPr lang="en-US" altLang="ko-KR" sz="1400" dirty="0">
              <a:latin typeface="+mn-ea"/>
            </a:endParaRPr>
          </a:p>
          <a:p>
            <a:pPr marL="1485900" lvl="2" indent="-3429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재귀 호출이 한 번 또는 여러 번 발생하는 경우</a:t>
            </a:r>
            <a:endParaRPr lang="en-US" altLang="ko-KR" sz="1400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65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Test Drivers</a:t>
            </a:r>
          </a:p>
          <a:p>
            <a:pPr marL="1028700" lvl="1" indent="-342900"/>
            <a:r>
              <a:rPr lang="en-US" altLang="ko-KR" sz="1600" dirty="0">
                <a:latin typeface="+mn-ea"/>
              </a:rPr>
              <a:t>QA</a:t>
            </a:r>
            <a:r>
              <a:rPr lang="ko-KR" altLang="en-US" sz="1600" dirty="0">
                <a:latin typeface="+mn-ea"/>
              </a:rPr>
              <a:t>를 수동적으로 진행하는 경우는 많지 않음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sz="1600" dirty="0">
                <a:latin typeface="+mn-ea"/>
              </a:rPr>
              <a:t>Test driver</a:t>
            </a:r>
            <a:r>
              <a:rPr lang="ko-KR" altLang="en-US" sz="1600" dirty="0">
                <a:latin typeface="+mn-ea"/>
              </a:rPr>
              <a:t>로 테스트를 자동화한다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7E835-43F3-467F-B571-DAFD6DE9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928"/>
            <a:ext cx="9144000" cy="27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Stubs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테스트 </a:t>
            </a:r>
            <a:r>
              <a:rPr lang="en-US" altLang="ko-KR" sz="1600" dirty="0">
                <a:latin typeface="+mn-ea"/>
              </a:rPr>
              <a:t>unit</a:t>
            </a:r>
            <a:r>
              <a:rPr lang="ko-KR" altLang="en-US" sz="1600" dirty="0">
                <a:latin typeface="+mn-ea"/>
              </a:rPr>
              <a:t>이 사용하는 프로그램의 일부를 시뮬레이션</a:t>
            </a:r>
            <a:r>
              <a:rPr lang="en-US" altLang="ko-KR" sz="1600" dirty="0">
                <a:latin typeface="+mn-ea"/>
              </a:rPr>
              <a:t> (driver</a:t>
            </a:r>
            <a:r>
              <a:rPr lang="ko-KR" altLang="en-US" sz="1600" dirty="0">
                <a:latin typeface="+mn-ea"/>
              </a:rPr>
              <a:t>와 반대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1028700" lvl="1" indent="-342900"/>
            <a:r>
              <a:rPr lang="ko-KR" altLang="en-US" sz="1600" dirty="0">
                <a:latin typeface="+mn-ea"/>
              </a:rPr>
              <a:t>아직 존재하지 않는 소프트웨어나 하드웨어를 시뮬레이션</a:t>
            </a:r>
            <a:endParaRPr lang="en-US" altLang="ko-KR" sz="1600" dirty="0">
              <a:latin typeface="+mn-ea"/>
            </a:endParaRPr>
          </a:p>
          <a:p>
            <a:pPr marL="1028700" lvl="1" indent="-342900"/>
            <a:r>
              <a:rPr lang="en-US" altLang="ko-KR" sz="1600" dirty="0">
                <a:latin typeface="+mn-ea"/>
              </a:rPr>
              <a:t>Stub</a:t>
            </a:r>
            <a:r>
              <a:rPr lang="ko-KR" altLang="en-US" sz="1600" dirty="0">
                <a:latin typeface="+mn-ea"/>
              </a:rPr>
              <a:t>가 대체하는 모듈이 복잡한 일을 수행하는 함수일 경우 프로그램 작성과 마찬가지의 작업이 될 수도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1485900" lvl="2" indent="-342900"/>
            <a:r>
              <a:rPr lang="en-US" altLang="ko-KR" sz="1600" dirty="0">
                <a:latin typeface="+mn-ea"/>
              </a:rPr>
              <a:t>argument</a:t>
            </a:r>
            <a:r>
              <a:rPr lang="ko-KR" altLang="en-US" sz="1600" dirty="0">
                <a:latin typeface="+mn-ea"/>
              </a:rPr>
              <a:t> 수를 줄이고 </a:t>
            </a:r>
            <a:r>
              <a:rPr lang="en-US" altLang="ko-KR" sz="1600" dirty="0">
                <a:latin typeface="+mn-ea"/>
              </a:rPr>
              <a:t>return</a:t>
            </a:r>
            <a:r>
              <a:rPr lang="ko-KR" altLang="en-US" sz="1600" dirty="0">
                <a:latin typeface="+mn-ea"/>
              </a:rPr>
              <a:t>하는 경우도 줄여 </a:t>
            </a:r>
            <a:r>
              <a:rPr lang="en-US" altLang="ko-KR" sz="1600" dirty="0">
                <a:latin typeface="+mn-ea"/>
              </a:rPr>
              <a:t>test suite</a:t>
            </a:r>
            <a:r>
              <a:rPr lang="ko-KR" altLang="en-US" sz="1600" dirty="0">
                <a:latin typeface="+mn-ea"/>
              </a:rPr>
              <a:t>를 작성</a:t>
            </a:r>
            <a:endParaRPr lang="en-US" altLang="ko-KR" sz="1600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653F8F-EB97-4F30-B063-8BFBB7A2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0" y="4146053"/>
            <a:ext cx="827838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Testing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Regression test</a:t>
            </a:r>
          </a:p>
          <a:p>
            <a:pPr marL="1028700" lvl="1" indent="-342900"/>
            <a:r>
              <a:rPr lang="ko-KR" altLang="en-US" sz="1800" dirty="0">
                <a:latin typeface="+mn-ea"/>
              </a:rPr>
              <a:t>디버깅으로 문제를 고친 것이 오히려 올바르게 작동하는 다른 작업에 문제를 발생시키기도 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1028700" lvl="1" indent="-342900"/>
            <a:r>
              <a:rPr lang="ko-KR" altLang="en-US" sz="1800" dirty="0">
                <a:latin typeface="+mn-ea"/>
              </a:rPr>
              <a:t>조금이라도 변화가 발생하면 이전에 통과한 테스트들도 모두 다시 테스트 진행</a:t>
            </a:r>
            <a:endParaRPr lang="en-US" altLang="ko-KR" sz="1800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232759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21931</TotalTime>
  <Words>469</Words>
  <Application>Microsoft Office PowerPoint</Application>
  <PresentationFormat>화면 슬라이드 쇼(4:3)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DoS 레이아웃</vt:lpstr>
      <vt:lpstr>Testing and Debugging</vt:lpstr>
      <vt:lpstr>목차</vt:lpstr>
      <vt:lpstr>Testing &amp; Debugging</vt:lpstr>
      <vt:lpstr>Testing</vt:lpstr>
      <vt:lpstr>Testing</vt:lpstr>
      <vt:lpstr>Testing</vt:lpstr>
      <vt:lpstr>Testing</vt:lpstr>
      <vt:lpstr>Testing</vt:lpstr>
      <vt:lpstr>Testing</vt:lpstr>
      <vt:lpstr>Debugging</vt:lpstr>
      <vt:lpstr>Debugging</vt:lpstr>
      <vt:lpstr>Debugging Example</vt:lpstr>
      <vt:lpstr>Debugging Example</vt:lpstr>
      <vt:lpstr>Debugging Example</vt:lpstr>
      <vt:lpstr>Debugging Example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현 선재</cp:lastModifiedBy>
  <cp:revision>366</cp:revision>
  <dcterms:created xsi:type="dcterms:W3CDTF">2019-03-31T17:47:10Z</dcterms:created>
  <dcterms:modified xsi:type="dcterms:W3CDTF">2021-05-12T10:51:06Z</dcterms:modified>
</cp:coreProperties>
</file>