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sldIdLst>
    <p:sldId id="259" r:id="rId2"/>
    <p:sldId id="312" r:id="rId3"/>
    <p:sldId id="322" r:id="rId4"/>
    <p:sldId id="351" r:id="rId5"/>
    <p:sldId id="352" r:id="rId6"/>
    <p:sldId id="354" r:id="rId7"/>
    <p:sldId id="353" r:id="rId8"/>
    <p:sldId id="350" r:id="rId9"/>
    <p:sldId id="355" r:id="rId10"/>
    <p:sldId id="356" r:id="rId11"/>
    <p:sldId id="357" r:id="rId12"/>
    <p:sldId id="358" r:id="rId13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75ABD-B5DE-4DB1-839B-B5DD4C3E0818}" v="680" dt="2019-04-28T16:15:3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2021. 5. 22.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5" y="2622680"/>
            <a:ext cx="8521109" cy="1325563"/>
          </a:xfrm>
        </p:spPr>
        <p:txBody>
          <a:bodyPr/>
          <a:lstStyle/>
          <a:p>
            <a:pPr algn="ctr"/>
            <a:r>
              <a:rPr lang="en-US" altLang="ko-KR" dirty="0"/>
              <a:t>Exceptions and Assertions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22D6-C648-6B48-B135-087D10FC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n-lt"/>
              </a:rPr>
              <a:t>Exception handling </a:t>
            </a:r>
            <a:r>
              <a:rPr kumimoji="1" lang="ko-KR" altLang="en-US" dirty="0"/>
              <a:t>예제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4A2F1EF-1FB3-8241-937E-FFCFF87C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0" y="2066925"/>
            <a:ext cx="7585119" cy="4351338"/>
          </a:xfrm>
        </p:spPr>
      </p:pic>
    </p:spTree>
    <p:extLst>
      <p:ext uri="{BB962C8B-B14F-4D97-AF65-F5344CB8AC3E}">
        <p14:creationId xmlns:p14="http://schemas.microsoft.com/office/powerpoint/2010/main" val="401673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Assertion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Assert</a:t>
            </a:r>
          </a:p>
          <a:p>
            <a:pPr marL="1028700" lvl="1" indent="-342900"/>
            <a:r>
              <a:rPr lang="ko-KR" altLang="en-US" dirty="0"/>
              <a:t>계산 상태가 예상대로인지 확인하는 것</a:t>
            </a:r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r>
              <a:rPr lang="en-US" altLang="ko-KR" dirty="0"/>
              <a:t>Boolean</a:t>
            </a:r>
            <a:r>
              <a:rPr lang="ko-KR" altLang="en-US" dirty="0"/>
              <a:t>을 평가해서 </a:t>
            </a:r>
            <a:r>
              <a:rPr lang="en-US" altLang="ko-KR" dirty="0"/>
              <a:t>true</a:t>
            </a:r>
            <a:r>
              <a:rPr lang="ko-KR" altLang="en-US" dirty="0"/>
              <a:t>면 계속 프로그램 진행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이면</a:t>
            </a:r>
            <a:r>
              <a:rPr lang="en-US" altLang="ko-KR" dirty="0"/>
              <a:t> </a:t>
            </a:r>
            <a:r>
              <a:rPr lang="en-US" altLang="ko-KR" dirty="0" err="1"/>
              <a:t>AssertionError</a:t>
            </a:r>
            <a:r>
              <a:rPr lang="en-US" altLang="ko-KR" dirty="0"/>
              <a:t> exception </a:t>
            </a:r>
            <a:r>
              <a:rPr lang="ko-KR" altLang="en-US" dirty="0"/>
              <a:t>발생</a:t>
            </a:r>
            <a:r>
              <a:rPr lang="en-US" altLang="ko-KR" dirty="0"/>
              <a:t>.</a:t>
            </a:r>
          </a:p>
          <a:p>
            <a:pPr marL="1028700" lvl="1" indent="-342900"/>
            <a:r>
              <a:rPr lang="en-US" altLang="ko-KR" dirty="0"/>
              <a:t>Argument type, </a:t>
            </a:r>
            <a:r>
              <a:rPr lang="ko-KR" altLang="en-US" dirty="0"/>
              <a:t>중간 값 등을 확인하기 위한 디버깅 도구로 많이 사용 </a:t>
            </a:r>
            <a:endParaRPr lang="en-US" altLang="ko-KR" dirty="0"/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A0883A-AD2C-274A-A05A-E958C5B98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2" t="18296" r="8941" b="17538"/>
          <a:stretch/>
        </p:blipFill>
        <p:spPr>
          <a:xfrm>
            <a:off x="989556" y="2757921"/>
            <a:ext cx="5019158" cy="22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Assertion </a:t>
            </a:r>
            <a:r>
              <a:rPr lang="ko-KR" altLang="en-US" b="1" dirty="0">
                <a:latin typeface="+mn-ea"/>
                <a:ea typeface="+mn-ea"/>
              </a:rPr>
              <a:t>예제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E5E0A7-63A8-EE42-ADEC-D20DD9384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671441"/>
            <a:ext cx="8128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608456"/>
            <a:ext cx="263194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Exception</a:t>
            </a:r>
          </a:p>
          <a:p>
            <a:r>
              <a:rPr lang="en-US" altLang="ko-KR" b="1" dirty="0"/>
              <a:t>Assertion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3755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Exception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Exception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예외</a:t>
            </a:r>
            <a:r>
              <a:rPr lang="en-US" altLang="ko-KR" dirty="0">
                <a:latin typeface="+mn-ea"/>
              </a:rPr>
              <a:t>)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규범에 맞지 않는 것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코드를 실행 중 발생한 에러 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Exception handling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Exception</a:t>
            </a:r>
            <a:r>
              <a:rPr lang="ko-KR" altLang="en-US" dirty="0">
                <a:latin typeface="+mn-ea"/>
              </a:rPr>
              <a:t>을 예상하고 이에 대한 대비를 하는 것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0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Try - except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except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Try block</a:t>
            </a:r>
            <a:r>
              <a:rPr lang="ko-KR" altLang="en-US" dirty="0">
                <a:latin typeface="+mn-ea"/>
              </a:rPr>
              <a:t>에서 발생한 모든 종류의 예외를 커버함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5AD43-1AC4-B944-AD7F-BDB0205E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0" y="2771772"/>
            <a:ext cx="4813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Exception example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Exception : </a:t>
            </a:r>
            <a:r>
              <a:rPr lang="en-US" altLang="ko-KR" dirty="0" err="1">
                <a:latin typeface="+mn-ea"/>
              </a:rPr>
              <a:t>ZeroDivisionError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어떤 수를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 err="1">
                <a:latin typeface="+mn-ea"/>
              </a:rPr>
              <a:t>으로</a:t>
            </a:r>
            <a:r>
              <a:rPr lang="ko-KR" altLang="en-US" dirty="0">
                <a:latin typeface="+mn-ea"/>
              </a:rPr>
              <a:t> 나눌 때 발생하는 오류 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5BB79D7-544C-DF49-A1B0-C0A84B050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39" y="3069807"/>
            <a:ext cx="6825618" cy="2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Exception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example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ZeroDivisionError</a:t>
            </a:r>
            <a:r>
              <a:rPr lang="en-US" altLang="ko-KR" dirty="0">
                <a:latin typeface="+mn-ea"/>
              </a:rPr>
              <a:t> try-except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D596EE6-3BE4-1744-B146-7CE4847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24306"/>
            <a:ext cx="8153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Exception example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Exception : </a:t>
            </a:r>
            <a:r>
              <a:rPr lang="en-US" altLang="ko-KR" dirty="0" err="1">
                <a:latin typeface="+mn-ea"/>
              </a:rPr>
              <a:t>ValueError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/>
              <a:t>연산이나 함수가 올바른 형이지만 부적절한 값을 가진 인자를 받았고</a:t>
            </a:r>
            <a:r>
              <a:rPr lang="en-US" altLang="ko-KR" dirty="0"/>
              <a:t>, </a:t>
            </a:r>
            <a:r>
              <a:rPr lang="ko-KR" altLang="en-US" dirty="0"/>
              <a:t>상황이 </a:t>
            </a:r>
            <a:r>
              <a:rPr lang="en-US" altLang="ko-KR" dirty="0" err="1"/>
              <a:t>IndexError</a:t>
            </a:r>
            <a:r>
              <a:rPr lang="ko-KR" altLang="en-US" dirty="0" err="1"/>
              <a:t>처럼</a:t>
            </a:r>
            <a:r>
              <a:rPr lang="ko-KR" altLang="en-US" dirty="0"/>
              <a:t> 더 구체적인 예외로 설명되지 않는 경우 발생하는 오류 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9A3522-EC7A-FE48-83E1-37A232BF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481689"/>
            <a:ext cx="8128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Exception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ValueError</a:t>
            </a:r>
            <a:r>
              <a:rPr lang="en-US" altLang="ko-KR" dirty="0">
                <a:latin typeface="+mn-ea"/>
              </a:rPr>
              <a:t> try-except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637842-6424-2D40-9ED8-52ADA7AE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544871"/>
            <a:ext cx="8128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Polymorphic Functions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Polymorphic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다양한 개수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타입의 인자를 받아 작동한다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1B12A2F-7EF2-CC40-AC51-7EB06AAB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61" y="2749673"/>
            <a:ext cx="6616678" cy="41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7051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22032</TotalTime>
  <Words>138</Words>
  <Application>Microsoft Macintosh PowerPoint</Application>
  <PresentationFormat>화면 슬라이드 쇼(4:3)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DoS 레이아웃</vt:lpstr>
      <vt:lpstr>Exceptions and Assertions</vt:lpstr>
      <vt:lpstr>목차</vt:lpstr>
      <vt:lpstr>Exception</vt:lpstr>
      <vt:lpstr>Try - except</vt:lpstr>
      <vt:lpstr>Exception example</vt:lpstr>
      <vt:lpstr>Exception example</vt:lpstr>
      <vt:lpstr>Exception example</vt:lpstr>
      <vt:lpstr>Exception</vt:lpstr>
      <vt:lpstr>Polymorphic Functions</vt:lpstr>
      <vt:lpstr>Exception handling 예제</vt:lpstr>
      <vt:lpstr>Assertion</vt:lpstr>
      <vt:lpstr>Assertion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신지희</cp:lastModifiedBy>
  <cp:revision>375</cp:revision>
  <dcterms:created xsi:type="dcterms:W3CDTF">2019-03-31T17:47:10Z</dcterms:created>
  <dcterms:modified xsi:type="dcterms:W3CDTF">2021-05-22T03:50:44Z</dcterms:modified>
</cp:coreProperties>
</file>