
<file path=[Content_Types].xml><?xml version="1.0" encoding="utf-8"?>
<Types xmlns="http://schemas.openxmlformats.org/package/2006/content-types">
  <Default Extension="emf" ContentType="image/x-emf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7" r:id="rId1"/>
  </p:sldMasterIdLst>
  <p:notesMasterIdLst>
    <p:notesMasterId r:id="rId28"/>
  </p:notesMasterIdLst>
  <p:sldIdLst>
    <p:sldId id="259" r:id="rId2"/>
    <p:sldId id="312" r:id="rId3"/>
    <p:sldId id="322" r:id="rId4"/>
    <p:sldId id="323" r:id="rId5"/>
    <p:sldId id="307" r:id="rId6"/>
    <p:sldId id="324" r:id="rId7"/>
    <p:sldId id="326" r:id="rId8"/>
    <p:sldId id="327" r:id="rId9"/>
    <p:sldId id="325" r:id="rId10"/>
    <p:sldId id="329" r:id="rId11"/>
    <p:sldId id="330" r:id="rId12"/>
    <p:sldId id="331" r:id="rId13"/>
    <p:sldId id="313" r:id="rId14"/>
    <p:sldId id="328" r:id="rId15"/>
    <p:sldId id="315" r:id="rId16"/>
    <p:sldId id="316" r:id="rId17"/>
    <p:sldId id="317" r:id="rId18"/>
    <p:sldId id="320" r:id="rId19"/>
    <p:sldId id="336" r:id="rId20"/>
    <p:sldId id="332" r:id="rId21"/>
    <p:sldId id="333" r:id="rId22"/>
    <p:sldId id="334" r:id="rId23"/>
    <p:sldId id="335" r:id="rId24"/>
    <p:sldId id="318" r:id="rId25"/>
    <p:sldId id="319" r:id="rId26"/>
    <p:sldId id="321" r:id="rId27"/>
  </p:sldIdLst>
  <p:sldSz cx="9144000" cy="6858000" type="screen4x3"/>
  <p:notesSz cx="7104063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A675ABD-B5DE-4DB1-839B-B5DD4C3E0818}" v="680" dt="2019-04-28T16:15:31.00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133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95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유도진" userId="7b509878-6849-496a-afb4-077df2361a70" providerId="ADAL" clId="{DA675ABD-B5DE-4DB1-839B-B5DD4C3E0818}"/>
    <pc:docChg chg="undo custSel addSld delSld modSld">
      <pc:chgData name="유도진" userId="7b509878-6849-496a-afb4-077df2361a70" providerId="ADAL" clId="{DA675ABD-B5DE-4DB1-839B-B5DD4C3E0818}" dt="2019-04-28T16:15:31.002" v="679" actId="2696"/>
      <pc:docMkLst>
        <pc:docMk/>
      </pc:docMkLst>
      <pc:sldChg chg="modSp">
        <pc:chgData name="유도진" userId="7b509878-6849-496a-afb4-077df2361a70" providerId="ADAL" clId="{DA675ABD-B5DE-4DB1-839B-B5DD4C3E0818}" dt="2019-04-28T14:55:06.435" v="5" actId="14100"/>
        <pc:sldMkLst>
          <pc:docMk/>
          <pc:sldMk cId="3941508460" sldId="259"/>
        </pc:sldMkLst>
        <pc:spChg chg="mod">
          <ac:chgData name="유도진" userId="7b509878-6849-496a-afb4-077df2361a70" providerId="ADAL" clId="{DA675ABD-B5DE-4DB1-839B-B5DD4C3E0818}" dt="2019-04-28T14:55:06.435" v="5" actId="14100"/>
          <ac:spMkLst>
            <pc:docMk/>
            <pc:sldMk cId="3941508460" sldId="259"/>
            <ac:spMk id="2" creationId="{FE824D1E-8BC3-4F1D-86A1-02742EA243F1}"/>
          </ac:spMkLst>
        </pc:spChg>
      </pc:sldChg>
      <pc:sldChg chg="del">
        <pc:chgData name="유도진" userId="7b509878-6849-496a-afb4-077df2361a70" providerId="ADAL" clId="{DA675ABD-B5DE-4DB1-839B-B5DD4C3E0818}" dt="2019-04-28T15:29:40.095" v="43" actId="2696"/>
        <pc:sldMkLst>
          <pc:docMk/>
          <pc:sldMk cId="2163137091" sldId="267"/>
        </pc:sldMkLst>
      </pc:sldChg>
      <pc:sldChg chg="del">
        <pc:chgData name="유도진" userId="7b509878-6849-496a-afb4-077df2361a70" providerId="ADAL" clId="{DA675ABD-B5DE-4DB1-839B-B5DD4C3E0818}" dt="2019-04-28T15:29:39.390" v="41" actId="2696"/>
        <pc:sldMkLst>
          <pc:docMk/>
          <pc:sldMk cId="2615495823" sldId="268"/>
        </pc:sldMkLst>
      </pc:sldChg>
      <pc:sldChg chg="del">
        <pc:chgData name="유도진" userId="7b509878-6849-496a-afb4-077df2361a70" providerId="ADAL" clId="{DA675ABD-B5DE-4DB1-839B-B5DD4C3E0818}" dt="2019-04-28T15:29:39.729" v="42" actId="2696"/>
        <pc:sldMkLst>
          <pc:docMk/>
          <pc:sldMk cId="1509492647" sldId="309"/>
        </pc:sldMkLst>
      </pc:sldChg>
      <pc:sldChg chg="del">
        <pc:chgData name="유도진" userId="7b509878-6849-496a-afb4-077df2361a70" providerId="ADAL" clId="{DA675ABD-B5DE-4DB1-839B-B5DD4C3E0818}" dt="2019-04-28T15:29:39.109" v="40" actId="2696"/>
        <pc:sldMkLst>
          <pc:docMk/>
          <pc:sldMk cId="322477650" sldId="310"/>
        </pc:sldMkLst>
      </pc:sldChg>
      <pc:sldChg chg="modSp">
        <pc:chgData name="유도진" userId="7b509878-6849-496a-afb4-077df2361a70" providerId="ADAL" clId="{DA675ABD-B5DE-4DB1-839B-B5DD4C3E0818}" dt="2019-04-28T16:15:27.844" v="678" actId="20577"/>
        <pc:sldMkLst>
          <pc:docMk/>
          <pc:sldMk cId="2337550122" sldId="312"/>
        </pc:sldMkLst>
        <pc:spChg chg="mod">
          <ac:chgData name="유도진" userId="7b509878-6849-496a-afb4-077df2361a70" providerId="ADAL" clId="{DA675ABD-B5DE-4DB1-839B-B5DD4C3E0818}" dt="2019-04-28T16:15:27.844" v="678" actId="20577"/>
          <ac:spMkLst>
            <pc:docMk/>
            <pc:sldMk cId="2337550122" sldId="312"/>
            <ac:spMk id="3" creationId="{4F67B70A-6047-4268-9AC1-A307A9AE033B}"/>
          </ac:spMkLst>
        </pc:spChg>
      </pc:sldChg>
      <pc:sldChg chg="del">
        <pc:chgData name="유도진" userId="7b509878-6849-496a-afb4-077df2361a70" providerId="ADAL" clId="{DA675ABD-B5DE-4DB1-839B-B5DD4C3E0818}" dt="2019-04-28T15:29:41.327" v="44" actId="2696"/>
        <pc:sldMkLst>
          <pc:docMk/>
          <pc:sldMk cId="3906354378" sldId="313"/>
        </pc:sldMkLst>
      </pc:sldChg>
      <pc:sldChg chg="addSp modSp">
        <pc:chgData name="유도진" userId="7b509878-6849-496a-afb4-077df2361a70" providerId="ADAL" clId="{DA675ABD-B5DE-4DB1-839B-B5DD4C3E0818}" dt="2019-04-28T15:18:21.956" v="35" actId="14100"/>
        <pc:sldMkLst>
          <pc:docMk/>
          <pc:sldMk cId="1558482476" sldId="315"/>
        </pc:sldMkLst>
        <pc:spChg chg="mod">
          <ac:chgData name="유도진" userId="7b509878-6849-496a-afb4-077df2361a70" providerId="ADAL" clId="{DA675ABD-B5DE-4DB1-839B-B5DD4C3E0818}" dt="2019-04-28T15:10:36.299" v="25" actId="20577"/>
          <ac:spMkLst>
            <pc:docMk/>
            <pc:sldMk cId="1558482476" sldId="315"/>
            <ac:spMk id="4" creationId="{F1F46DD0-2A6E-4281-824F-01423B049BC4}"/>
          </ac:spMkLst>
        </pc:spChg>
        <pc:picChg chg="add mod modCrop">
          <ac:chgData name="유도진" userId="7b509878-6849-496a-afb4-077df2361a70" providerId="ADAL" clId="{DA675ABD-B5DE-4DB1-839B-B5DD4C3E0818}" dt="2019-04-28T15:18:21.956" v="35" actId="14100"/>
          <ac:picMkLst>
            <pc:docMk/>
            <pc:sldMk cId="1558482476" sldId="315"/>
            <ac:picMk id="3" creationId="{32AE50F6-02EF-4DBC-BDCB-172E79A6AAAE}"/>
          </ac:picMkLst>
        </pc:picChg>
        <pc:picChg chg="add mod">
          <ac:chgData name="유도진" userId="7b509878-6849-496a-afb4-077df2361a70" providerId="ADAL" clId="{DA675ABD-B5DE-4DB1-839B-B5DD4C3E0818}" dt="2019-04-28T15:18:06.114" v="30" actId="14100"/>
          <ac:picMkLst>
            <pc:docMk/>
            <pc:sldMk cId="1558482476" sldId="315"/>
            <ac:picMk id="5" creationId="{37BA3829-744B-43BF-B4AE-A42A83FDF7BC}"/>
          </ac:picMkLst>
        </pc:picChg>
      </pc:sldChg>
      <pc:sldChg chg="delSp modSp add del">
        <pc:chgData name="유도진" userId="7b509878-6849-496a-afb4-077df2361a70" providerId="ADAL" clId="{DA675ABD-B5DE-4DB1-839B-B5DD4C3E0818}" dt="2019-04-28T15:29:42.595" v="45" actId="2696"/>
        <pc:sldMkLst>
          <pc:docMk/>
          <pc:sldMk cId="379454610" sldId="317"/>
        </pc:sldMkLst>
        <pc:spChg chg="mod">
          <ac:chgData name="유도진" userId="7b509878-6849-496a-afb4-077df2361a70" providerId="ADAL" clId="{DA675ABD-B5DE-4DB1-839B-B5DD4C3E0818}" dt="2019-04-28T15:29:01.167" v="39" actId="6549"/>
          <ac:spMkLst>
            <pc:docMk/>
            <pc:sldMk cId="379454610" sldId="317"/>
            <ac:spMk id="4" creationId="{F1F46DD0-2A6E-4281-824F-01423B049BC4}"/>
          </ac:spMkLst>
        </pc:spChg>
        <pc:picChg chg="del">
          <ac:chgData name="유도진" userId="7b509878-6849-496a-afb4-077df2361a70" providerId="ADAL" clId="{DA675ABD-B5DE-4DB1-839B-B5DD4C3E0818}" dt="2019-04-28T15:28:59.770" v="37" actId="478"/>
          <ac:picMkLst>
            <pc:docMk/>
            <pc:sldMk cId="379454610" sldId="317"/>
            <ac:picMk id="3" creationId="{32AE50F6-02EF-4DBC-BDCB-172E79A6AAAE}"/>
          </ac:picMkLst>
        </pc:picChg>
        <pc:picChg chg="del">
          <ac:chgData name="유도진" userId="7b509878-6849-496a-afb4-077df2361a70" providerId="ADAL" clId="{DA675ABD-B5DE-4DB1-839B-B5DD4C3E0818}" dt="2019-04-28T15:29:00.106" v="38" actId="478"/>
          <ac:picMkLst>
            <pc:docMk/>
            <pc:sldMk cId="379454610" sldId="317"/>
            <ac:picMk id="5" creationId="{37BA3829-744B-43BF-B4AE-A42A83FDF7BC}"/>
          </ac:picMkLst>
        </pc:picChg>
      </pc:sldChg>
      <pc:sldChg chg="addSp delSp modSp add">
        <pc:chgData name="유도진" userId="7b509878-6849-496a-afb4-077df2361a70" providerId="ADAL" clId="{DA675ABD-B5DE-4DB1-839B-B5DD4C3E0818}" dt="2019-04-28T15:58:41.547" v="66" actId="1076"/>
        <pc:sldMkLst>
          <pc:docMk/>
          <pc:sldMk cId="2890393760" sldId="317"/>
        </pc:sldMkLst>
        <pc:spChg chg="mod">
          <ac:chgData name="유도진" userId="7b509878-6849-496a-afb4-077df2361a70" providerId="ADAL" clId="{DA675ABD-B5DE-4DB1-839B-B5DD4C3E0818}" dt="2019-04-28T15:57:45.093" v="62" actId="20577"/>
          <ac:spMkLst>
            <pc:docMk/>
            <pc:sldMk cId="2890393760" sldId="317"/>
            <ac:spMk id="4" creationId="{F1F46DD0-2A6E-4281-824F-01423B049BC4}"/>
          </ac:spMkLst>
        </pc:spChg>
        <pc:picChg chg="del">
          <ac:chgData name="유도진" userId="7b509878-6849-496a-afb4-077df2361a70" providerId="ADAL" clId="{DA675ABD-B5DE-4DB1-839B-B5DD4C3E0818}" dt="2019-04-28T15:57:38.925" v="47" actId="478"/>
          <ac:picMkLst>
            <pc:docMk/>
            <pc:sldMk cId="2890393760" sldId="317"/>
            <ac:picMk id="3" creationId="{32AE50F6-02EF-4DBC-BDCB-172E79A6AAAE}"/>
          </ac:picMkLst>
        </pc:picChg>
        <pc:picChg chg="del">
          <ac:chgData name="유도진" userId="7b509878-6849-496a-afb4-077df2361a70" providerId="ADAL" clId="{DA675ABD-B5DE-4DB1-839B-B5DD4C3E0818}" dt="2019-04-28T15:57:39.365" v="48" actId="478"/>
          <ac:picMkLst>
            <pc:docMk/>
            <pc:sldMk cId="2890393760" sldId="317"/>
            <ac:picMk id="5" creationId="{37BA3829-744B-43BF-B4AE-A42A83FDF7BC}"/>
          </ac:picMkLst>
        </pc:picChg>
        <pc:picChg chg="add mod">
          <ac:chgData name="유도진" userId="7b509878-6849-496a-afb4-077df2361a70" providerId="ADAL" clId="{DA675ABD-B5DE-4DB1-839B-B5DD4C3E0818}" dt="2019-04-28T15:58:41.547" v="66" actId="1076"/>
          <ac:picMkLst>
            <pc:docMk/>
            <pc:sldMk cId="2890393760" sldId="317"/>
            <ac:picMk id="6" creationId="{5B68F07D-5E52-4C0F-8C5F-CEE2B0B731A5}"/>
          </ac:picMkLst>
        </pc:picChg>
      </pc:sldChg>
      <pc:sldChg chg="addSp delSp modSp add">
        <pc:chgData name="유도진" userId="7b509878-6849-496a-afb4-077df2361a70" providerId="ADAL" clId="{DA675ABD-B5DE-4DB1-839B-B5DD4C3E0818}" dt="2019-04-28T16:00:48.287" v="73" actId="14100"/>
        <pc:sldMkLst>
          <pc:docMk/>
          <pc:sldMk cId="919326071" sldId="318"/>
        </pc:sldMkLst>
        <pc:spChg chg="mod">
          <ac:chgData name="유도진" userId="7b509878-6849-496a-afb4-077df2361a70" providerId="ADAL" clId="{DA675ABD-B5DE-4DB1-839B-B5DD4C3E0818}" dt="2019-04-28T15:58:47.717" v="69" actId="20577"/>
          <ac:spMkLst>
            <pc:docMk/>
            <pc:sldMk cId="919326071" sldId="318"/>
            <ac:spMk id="4" creationId="{F1F46DD0-2A6E-4281-824F-01423B049BC4}"/>
          </ac:spMkLst>
        </pc:spChg>
        <pc:picChg chg="add mod">
          <ac:chgData name="유도진" userId="7b509878-6849-496a-afb4-077df2361a70" providerId="ADAL" clId="{DA675ABD-B5DE-4DB1-839B-B5DD4C3E0818}" dt="2019-04-28T16:00:48.287" v="73" actId="14100"/>
          <ac:picMkLst>
            <pc:docMk/>
            <pc:sldMk cId="919326071" sldId="318"/>
            <ac:picMk id="3" creationId="{3F780EB1-D0DA-4388-8812-C4307BBB22DA}"/>
          </ac:picMkLst>
        </pc:picChg>
        <pc:picChg chg="del">
          <ac:chgData name="유도진" userId="7b509878-6849-496a-afb4-077df2361a70" providerId="ADAL" clId="{DA675ABD-B5DE-4DB1-839B-B5DD4C3E0818}" dt="2019-04-28T15:58:48.805" v="70" actId="478"/>
          <ac:picMkLst>
            <pc:docMk/>
            <pc:sldMk cId="919326071" sldId="318"/>
            <ac:picMk id="6" creationId="{5B68F07D-5E52-4C0F-8C5F-CEE2B0B731A5}"/>
          </ac:picMkLst>
        </pc:picChg>
      </pc:sldChg>
      <pc:sldChg chg="delSp modSp add">
        <pc:chgData name="유도진" userId="7b509878-6849-496a-afb4-077df2361a70" providerId="ADAL" clId="{DA675ABD-B5DE-4DB1-839B-B5DD4C3E0818}" dt="2019-04-28T16:12:44.779" v="558" actId="20577"/>
        <pc:sldMkLst>
          <pc:docMk/>
          <pc:sldMk cId="4034302636" sldId="319"/>
        </pc:sldMkLst>
        <pc:spChg chg="mod">
          <ac:chgData name="유도진" userId="7b509878-6849-496a-afb4-077df2361a70" providerId="ADAL" clId="{DA675ABD-B5DE-4DB1-839B-B5DD4C3E0818}" dt="2019-04-28T16:04:56.836" v="137" actId="20577"/>
          <ac:spMkLst>
            <pc:docMk/>
            <pc:sldMk cId="4034302636" sldId="319"/>
            <ac:spMk id="2" creationId="{F772970F-FF65-43E4-879A-6ACE5791C922}"/>
          </ac:spMkLst>
        </pc:spChg>
        <pc:spChg chg="mod">
          <ac:chgData name="유도진" userId="7b509878-6849-496a-afb4-077df2361a70" providerId="ADAL" clId="{DA675ABD-B5DE-4DB1-839B-B5DD4C3E0818}" dt="2019-04-28T16:12:44.779" v="558" actId="20577"/>
          <ac:spMkLst>
            <pc:docMk/>
            <pc:sldMk cId="4034302636" sldId="319"/>
            <ac:spMk id="4" creationId="{F1F46DD0-2A6E-4281-824F-01423B049BC4}"/>
          </ac:spMkLst>
        </pc:spChg>
        <pc:picChg chg="del">
          <ac:chgData name="유도진" userId="7b509878-6849-496a-afb4-077df2361a70" providerId="ADAL" clId="{DA675ABD-B5DE-4DB1-839B-B5DD4C3E0818}" dt="2019-04-28T16:04:59.555" v="138" actId="478"/>
          <ac:picMkLst>
            <pc:docMk/>
            <pc:sldMk cId="4034302636" sldId="319"/>
            <ac:picMk id="3" creationId="{3F780EB1-D0DA-4388-8812-C4307BBB22DA}"/>
          </ac:picMkLst>
        </pc:picChg>
      </pc:sldChg>
      <pc:sldChg chg="addSp modSp add">
        <pc:chgData name="유도진" userId="7b509878-6849-496a-afb4-077df2361a70" providerId="ADAL" clId="{DA675ABD-B5DE-4DB1-839B-B5DD4C3E0818}" dt="2019-04-28T16:15:07.029" v="652" actId="1076"/>
        <pc:sldMkLst>
          <pc:docMk/>
          <pc:sldMk cId="1226961140" sldId="320"/>
        </pc:sldMkLst>
        <pc:spChg chg="mod">
          <ac:chgData name="유도진" userId="7b509878-6849-496a-afb4-077df2361a70" providerId="ADAL" clId="{DA675ABD-B5DE-4DB1-839B-B5DD4C3E0818}" dt="2019-04-28T16:15:03.467" v="651" actId="20577"/>
          <ac:spMkLst>
            <pc:docMk/>
            <pc:sldMk cId="1226961140" sldId="320"/>
            <ac:spMk id="4" creationId="{F1F46DD0-2A6E-4281-824F-01423B049BC4}"/>
          </ac:spMkLst>
        </pc:spChg>
        <pc:picChg chg="add mod">
          <ac:chgData name="유도진" userId="7b509878-6849-496a-afb4-077df2361a70" providerId="ADAL" clId="{DA675ABD-B5DE-4DB1-839B-B5DD4C3E0818}" dt="2019-04-28T16:15:07.029" v="652" actId="1076"/>
          <ac:picMkLst>
            <pc:docMk/>
            <pc:sldMk cId="1226961140" sldId="320"/>
            <ac:picMk id="3" creationId="{0CA82C6C-D397-48DF-AECC-B1F7C524674A}"/>
          </ac:picMkLst>
        </pc:picChg>
      </pc:sldChg>
      <pc:sldChg chg="modSp add del">
        <pc:chgData name="유도진" userId="7b509878-6849-496a-afb4-077df2361a70" providerId="ADAL" clId="{DA675ABD-B5DE-4DB1-839B-B5DD4C3E0818}" dt="2019-04-28T16:15:31.002" v="679" actId="2696"/>
        <pc:sldMkLst>
          <pc:docMk/>
          <pc:sldMk cId="1618760887" sldId="321"/>
        </pc:sldMkLst>
        <pc:spChg chg="mod">
          <ac:chgData name="유도진" userId="7b509878-6849-496a-afb4-077df2361a70" providerId="ADAL" clId="{DA675ABD-B5DE-4DB1-839B-B5DD4C3E0818}" dt="2019-04-28T16:15:22.406" v="675" actId="20577"/>
          <ac:spMkLst>
            <pc:docMk/>
            <pc:sldMk cId="1618760887" sldId="321"/>
            <ac:spMk id="2" creationId="{F772970F-FF65-43E4-879A-6ACE5791C92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F7D96416-5E81-4809-A71B-38A9182116D4}" type="datetimeFigureOut">
              <a:rPr lang="ko-KR" altLang="en-US" smtClean="0"/>
              <a:t>2021-05-06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49363" y="1279525"/>
            <a:ext cx="4605337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3F429F44-BFC4-4847-BA58-B49C86659F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96144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81F5772C-72B9-4227-B89E-64DF6E133FE0}"/>
              </a:ext>
            </a:extLst>
          </p:cNvPr>
          <p:cNvSpPr/>
          <p:nvPr userDrawn="1"/>
        </p:nvSpPr>
        <p:spPr>
          <a:xfrm>
            <a:off x="0" y="2231136"/>
            <a:ext cx="9144000" cy="207264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0" dirty="0">
              <a:latin typeface="+mj-ea"/>
              <a:ea typeface="+mj-ea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98BE5851-CBD4-4D1B-AE20-C2ACB1008C9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3306" y="2608456"/>
            <a:ext cx="8181594" cy="1325563"/>
          </a:xfrm>
        </p:spPr>
        <p:txBody>
          <a:bodyPr>
            <a:noAutofit/>
          </a:bodyPr>
          <a:lstStyle>
            <a:lvl1pPr>
              <a:defRPr sz="5400" b="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ko-KR" altLang="en-US" dirty="0"/>
              <a:t>변수와 메모리 할당</a:t>
            </a:r>
            <a:endParaRPr lang="en-US" dirty="0"/>
          </a:p>
        </p:txBody>
      </p: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14942A92-00F9-4555-9ADF-51F80916E6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ko-KR" dirty="0"/>
              <a:t>Made by DoS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5154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883" y="2608456"/>
            <a:ext cx="2285237" cy="1325563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BF6C1A6-E2BD-4572-9A15-FBF9B8D79AAB}"/>
              </a:ext>
            </a:extLst>
          </p:cNvPr>
          <p:cNvCxnSpPr>
            <a:cxnSpLocks/>
          </p:cNvCxnSpPr>
          <p:nvPr userDrawn="1"/>
        </p:nvCxnSpPr>
        <p:spPr>
          <a:xfrm flipV="1">
            <a:off x="3083052" y="1304545"/>
            <a:ext cx="0" cy="442785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1C0C624-A425-4A75-A061-9AB3984FA5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1034" y="1381061"/>
            <a:ext cx="4604766" cy="4351338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+mn-ea"/>
                <a:ea typeface="+mn-ea"/>
              </a:defRPr>
            </a:lvl1pPr>
            <a:lvl2pPr>
              <a:defRPr>
                <a:solidFill>
                  <a:schemeClr val="tx1"/>
                </a:solidFill>
                <a:latin typeface="+mn-ea"/>
                <a:ea typeface="+mn-ea"/>
              </a:defRPr>
            </a:lvl2pPr>
            <a:lvl3pPr>
              <a:defRPr>
                <a:solidFill>
                  <a:schemeClr val="tx1"/>
                </a:solidFill>
                <a:latin typeface="+mn-ea"/>
                <a:ea typeface="+mn-ea"/>
              </a:defRPr>
            </a:lvl3pPr>
            <a:lvl4pPr>
              <a:defRPr>
                <a:solidFill>
                  <a:schemeClr val="tx1"/>
                </a:solidFill>
                <a:latin typeface="+mn-ea"/>
                <a:ea typeface="+mn-ea"/>
              </a:defRPr>
            </a:lvl4pPr>
            <a:lvl5pPr>
              <a:defRPr>
                <a:solidFill>
                  <a:schemeClr val="tx1"/>
                </a:solidFill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A31284A-C3CA-4B89-9494-224F64BA7AC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Made by DoS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4184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82628"/>
            <a:ext cx="7886700" cy="1325563"/>
          </a:xfrm>
        </p:spPr>
        <p:txBody>
          <a:bodyPr>
            <a:normAutofit/>
          </a:bodyPr>
          <a:lstStyle>
            <a:lvl1pPr>
              <a:defRPr sz="3500" b="1">
                <a:solidFill>
                  <a:schemeClr val="accent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066925"/>
            <a:ext cx="7886700" cy="4351338"/>
          </a:xfrm>
        </p:spPr>
        <p:txBody>
          <a:bodyPr>
            <a:normAutofit/>
          </a:bodyPr>
          <a:lstStyle>
            <a:lvl1pPr marL="0" indent="0">
              <a:buNone/>
              <a:defRPr sz="2400" b="1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895B677A-0A63-4E9A-9851-362938364C00}"/>
              </a:ext>
            </a:extLst>
          </p:cNvPr>
          <p:cNvCxnSpPr>
            <a:cxnSpLocks/>
          </p:cNvCxnSpPr>
          <p:nvPr userDrawn="1"/>
        </p:nvCxnSpPr>
        <p:spPr>
          <a:xfrm>
            <a:off x="628650" y="1789049"/>
            <a:ext cx="78867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114CB34-29EB-4F05-8C9E-61A2F9FAFD1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Made by DoS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7401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gif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3957C2A-26A6-445A-B8E1-2BE6F230CD9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6386" y="255396"/>
            <a:ext cx="1524000" cy="1543050"/>
          </a:xfrm>
          <a:prstGeom prst="rect">
            <a:avLst/>
          </a:prstGeom>
        </p:spPr>
      </p:pic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089B7B3-8B01-4366-8FB4-9CEFEAB39F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altLang="ko-KR" dirty="0"/>
              <a:t>Made by DoS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51262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23" r:id="rId2"/>
    <p:sldLayoutId id="2147483719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1.emf"/><Relationship Id="rId4" Type="http://schemas.openxmlformats.org/officeDocument/2006/relationships/image" Target="../media/image30.e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824D1E-8BC3-4F1D-86A1-02742EA24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445" y="2622680"/>
            <a:ext cx="8521109" cy="1325563"/>
          </a:xfrm>
        </p:spPr>
        <p:txBody>
          <a:bodyPr/>
          <a:lstStyle/>
          <a:p>
            <a:pPr algn="ctr"/>
            <a:r>
              <a:rPr lang="en-US" altLang="ko-KR" dirty="0"/>
              <a:t>Structured types, Mutability, Higher-order (2)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15084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72970F-FF65-43E4-879A-6ACE5791C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57228"/>
            <a:ext cx="7886700" cy="1325563"/>
          </a:xfrm>
        </p:spPr>
        <p:txBody>
          <a:bodyPr/>
          <a:lstStyle/>
          <a:p>
            <a:r>
              <a:rPr lang="en-US" altLang="ko-KR" b="1" dirty="0">
                <a:latin typeface="+mn-ea"/>
                <a:ea typeface="+mn-ea"/>
              </a:rPr>
              <a:t>Dictionary</a:t>
            </a:r>
            <a:r>
              <a:rPr lang="ko-KR" altLang="en-US" b="1" dirty="0">
                <a:latin typeface="+mn-ea"/>
                <a:ea typeface="+mn-ea"/>
              </a:rPr>
              <a:t>의 이해</a:t>
            </a:r>
          </a:p>
        </p:txBody>
      </p:sp>
      <p:pic>
        <p:nvPicPr>
          <p:cNvPr id="11" name="내용 개체 틀 10">
            <a:extLst>
              <a:ext uri="{FF2B5EF4-FFF2-40B4-BE49-F238E27FC236}">
                <a16:creationId xmlns:a16="http://schemas.microsoft.com/office/drawing/2014/main" id="{69A64EA2-13FF-409A-B28F-2E2DA2F63A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9087" y="2116311"/>
            <a:ext cx="6485825" cy="2988349"/>
          </a:xfr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7ABDDC67-FA60-452C-B7FE-FEAA3B0389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3611" y="5269902"/>
            <a:ext cx="4256777" cy="1148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0379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72970F-FF65-43E4-879A-6ACE5791C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57228"/>
            <a:ext cx="7886700" cy="1325563"/>
          </a:xfrm>
        </p:spPr>
        <p:txBody>
          <a:bodyPr/>
          <a:lstStyle/>
          <a:p>
            <a:r>
              <a:rPr lang="en-US" altLang="ko-KR" b="1" dirty="0">
                <a:latin typeface="+mn-ea"/>
                <a:ea typeface="+mn-ea"/>
              </a:rPr>
              <a:t>Dictionary</a:t>
            </a:r>
            <a:r>
              <a:rPr lang="ko-KR" altLang="en-US" b="1" dirty="0">
                <a:latin typeface="+mn-ea"/>
                <a:ea typeface="+mn-ea"/>
              </a:rPr>
              <a:t>의 이해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12A7209-F6AB-4D0C-95BE-7D216B0C98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 err="1"/>
              <a:t>딕셔너리는</a:t>
            </a:r>
            <a:r>
              <a:rPr lang="ko-KR" altLang="en-US" dirty="0"/>
              <a:t> </a:t>
            </a:r>
            <a:r>
              <a:rPr lang="en-US" altLang="ko-KR" dirty="0"/>
              <a:t>key</a:t>
            </a:r>
            <a:r>
              <a:rPr lang="ko-KR" altLang="en-US" dirty="0"/>
              <a:t>의 순서가 없음</a:t>
            </a:r>
            <a:r>
              <a:rPr lang="en-US" altLang="ko-KR" dirty="0"/>
              <a:t>(unordered)</a:t>
            </a:r>
            <a:endParaRPr lang="ko-KR" alt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/>
              <a:t>Python 3.6</a:t>
            </a:r>
            <a:r>
              <a:rPr lang="ko-KR" altLang="en-US" dirty="0"/>
              <a:t> 버전부터 삽입된 순서대로 정렬된다</a:t>
            </a:r>
            <a:r>
              <a:rPr lang="en-US" altLang="ko-KR" dirty="0"/>
              <a:t>.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FB9B004-C2D4-47F5-B4E0-32B3AD8D9C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467" y="4936094"/>
            <a:ext cx="7737066" cy="44667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A750927-E1BE-4A92-8D16-EB9788A79C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5187" y="3153552"/>
            <a:ext cx="2993626" cy="1489719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6A3D16DA-635C-488C-B7BD-F4586F8183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422" y="5754100"/>
            <a:ext cx="8255156" cy="446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7509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72970F-FF65-43E4-879A-6ACE5791C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57228"/>
            <a:ext cx="7886700" cy="1325563"/>
          </a:xfrm>
        </p:spPr>
        <p:txBody>
          <a:bodyPr/>
          <a:lstStyle/>
          <a:p>
            <a:r>
              <a:rPr lang="en-US" altLang="ko-KR" b="1" dirty="0">
                <a:latin typeface="+mn-ea"/>
                <a:ea typeface="+mn-ea"/>
              </a:rPr>
              <a:t>Dictionary</a:t>
            </a:r>
            <a:r>
              <a:rPr lang="ko-KR" altLang="en-US" b="1" dirty="0">
                <a:latin typeface="+mn-ea"/>
                <a:ea typeface="+mn-ea"/>
              </a:rPr>
              <a:t>의 이해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12A7209-F6AB-4D0C-95BE-7D216B0C98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/>
              <a:t>동등성 비교시에는 </a:t>
            </a:r>
            <a:r>
              <a:rPr lang="en-US" altLang="ko-KR" dirty="0" err="1"/>
              <a:t>OrderedDict</a:t>
            </a:r>
            <a:r>
              <a:rPr lang="en-US" altLang="ko-KR" dirty="0"/>
              <a:t> </a:t>
            </a:r>
            <a:r>
              <a:rPr lang="ko-KR" altLang="en-US" dirty="0"/>
              <a:t>사용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03AEAB4-7F7B-4E5F-B3EB-1685FFEA26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914647"/>
            <a:ext cx="6490376" cy="249240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627B2DE-59B7-4506-96A0-22924395DC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7750" y="4875210"/>
            <a:ext cx="977600" cy="75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3552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72970F-FF65-43E4-879A-6ACE5791C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57228"/>
            <a:ext cx="7886700" cy="1325563"/>
          </a:xfrm>
        </p:spPr>
        <p:txBody>
          <a:bodyPr/>
          <a:lstStyle/>
          <a:p>
            <a:r>
              <a:rPr lang="en-US" altLang="ko-KR" b="1" dirty="0">
                <a:latin typeface="+mn-ea"/>
                <a:ea typeface="+mn-ea"/>
              </a:rPr>
              <a:t>Dictionary</a:t>
            </a:r>
            <a:r>
              <a:rPr lang="ko-KR" altLang="en-US" b="1" dirty="0">
                <a:latin typeface="+mn-ea"/>
                <a:ea typeface="+mn-ea"/>
              </a:rPr>
              <a:t>의 이해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6304794B-5829-4136-A242-2406864238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177310"/>
            <a:ext cx="7886700" cy="4130567"/>
          </a:xfrm>
        </p:spPr>
      </p:pic>
    </p:spTree>
    <p:extLst>
      <p:ext uri="{BB962C8B-B14F-4D97-AF65-F5344CB8AC3E}">
        <p14:creationId xmlns:p14="http://schemas.microsoft.com/office/powerpoint/2010/main" val="19416548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72970F-FF65-43E4-879A-6ACE5791C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57228"/>
            <a:ext cx="7886700" cy="1325563"/>
          </a:xfrm>
        </p:spPr>
        <p:txBody>
          <a:bodyPr/>
          <a:lstStyle/>
          <a:p>
            <a:r>
              <a:rPr lang="en-US" altLang="ko-KR" b="1" dirty="0">
                <a:latin typeface="+mn-ea"/>
                <a:ea typeface="+mn-ea"/>
              </a:rPr>
              <a:t>Dictionary</a:t>
            </a:r>
            <a:r>
              <a:rPr lang="ko-KR" altLang="en-US" b="1" dirty="0">
                <a:latin typeface="+mn-ea"/>
                <a:ea typeface="+mn-ea"/>
              </a:rPr>
              <a:t>의 이해</a:t>
            </a:r>
          </a:p>
        </p:txBody>
      </p:sp>
      <p:pic>
        <p:nvPicPr>
          <p:cNvPr id="3" name="내용 개체 틀 2">
            <a:extLst>
              <a:ext uri="{FF2B5EF4-FFF2-40B4-BE49-F238E27FC236}">
                <a16:creationId xmlns:a16="http://schemas.microsoft.com/office/drawing/2014/main" id="{8EEF6481-AA95-446A-99B4-97B197E0FB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050244"/>
            <a:ext cx="7886700" cy="4575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1395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72970F-FF65-43E4-879A-6ACE5791C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57228"/>
            <a:ext cx="7886700" cy="1325563"/>
          </a:xfrm>
        </p:spPr>
        <p:txBody>
          <a:bodyPr/>
          <a:lstStyle/>
          <a:p>
            <a:r>
              <a:rPr lang="en-US" altLang="ko-KR" b="1" dirty="0">
                <a:latin typeface="+mn-ea"/>
                <a:ea typeface="+mn-ea"/>
              </a:rPr>
              <a:t>Dictionary</a:t>
            </a:r>
            <a:r>
              <a:rPr lang="ko-KR" altLang="en-US" b="1" dirty="0">
                <a:latin typeface="+mn-ea"/>
                <a:ea typeface="+mn-ea"/>
              </a:rPr>
              <a:t>의 이해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632A57BC-D301-4042-AEF8-9670DB3EE0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/>
              <a:t>d[k] , d[k] = ‘value’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 err="1"/>
              <a:t>d.get</a:t>
            </a:r>
            <a:r>
              <a:rPr lang="en-US" altLang="ko-KR" dirty="0"/>
              <a:t>(k[,’error’]) , </a:t>
            </a:r>
            <a:r>
              <a:rPr lang="en-US" altLang="ko-KR" dirty="0" err="1"/>
              <a:t>d.pop</a:t>
            </a:r>
            <a:r>
              <a:rPr lang="en-US" altLang="ko-KR" dirty="0"/>
              <a:t>(k), del d(k)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9B5A8E3-FD6D-486D-8C78-EBFFE57726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6916" y="2997527"/>
            <a:ext cx="6030167" cy="363905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54634BA-73AC-464C-9DB5-17B822CBAB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1786" y="1777373"/>
            <a:ext cx="5190090" cy="744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1236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72970F-FF65-43E4-879A-6ACE5791C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57228"/>
            <a:ext cx="7886700" cy="1325563"/>
          </a:xfrm>
        </p:spPr>
        <p:txBody>
          <a:bodyPr/>
          <a:lstStyle/>
          <a:p>
            <a:r>
              <a:rPr lang="en-US" altLang="ko-KR" b="1" dirty="0">
                <a:latin typeface="+mn-ea"/>
                <a:ea typeface="+mn-ea"/>
              </a:rPr>
              <a:t>Dictionary</a:t>
            </a:r>
            <a:r>
              <a:rPr lang="ko-KR" altLang="en-US" b="1" dirty="0">
                <a:latin typeface="+mn-ea"/>
                <a:ea typeface="+mn-ea"/>
              </a:rPr>
              <a:t>의 이해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632A57BC-D301-4042-AEF8-9670DB3EE0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 err="1"/>
              <a:t>d.update</a:t>
            </a:r>
            <a:r>
              <a:rPr lang="en-US" altLang="ko-KR" dirty="0"/>
              <a:t>(</a:t>
            </a:r>
            <a:r>
              <a:rPr lang="en-US" altLang="ko-KR" dirty="0" err="1"/>
              <a:t>d_name</a:t>
            </a:r>
            <a:r>
              <a:rPr lang="en-US" altLang="ko-KR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 err="1"/>
              <a:t>d.items</a:t>
            </a:r>
            <a:r>
              <a:rPr lang="en-US" altLang="ko-KR" dirty="0"/>
              <a:t>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8DF17D3-9581-4EB1-A757-CD6F66CBA9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020" y="3065548"/>
            <a:ext cx="8624923" cy="3352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0631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72970F-FF65-43E4-879A-6ACE5791C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57228"/>
            <a:ext cx="7886700" cy="1325563"/>
          </a:xfrm>
        </p:spPr>
        <p:txBody>
          <a:bodyPr/>
          <a:lstStyle/>
          <a:p>
            <a:r>
              <a:rPr lang="en-US" altLang="ko-KR" b="1" dirty="0">
                <a:latin typeface="+mn-ea"/>
                <a:ea typeface="+mn-ea"/>
              </a:rPr>
              <a:t>Dictionary</a:t>
            </a:r>
            <a:r>
              <a:rPr lang="ko-KR" altLang="en-US" b="1" dirty="0">
                <a:latin typeface="+mn-ea"/>
                <a:ea typeface="+mn-ea"/>
              </a:rPr>
              <a:t>의 이해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632A57BC-D301-4042-AEF8-9670DB3EE0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 err="1"/>
              <a:t>d.keys</a:t>
            </a:r>
            <a:r>
              <a:rPr lang="en-US" altLang="ko-KR" dirty="0"/>
              <a:t>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 err="1"/>
              <a:t>d.values</a:t>
            </a:r>
            <a:r>
              <a:rPr lang="en-US" altLang="ko-KR" dirty="0"/>
              <a:t>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39CDEF9-5075-4EC1-B49B-374CFDB682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3060386"/>
            <a:ext cx="7775682" cy="3140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0693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72970F-FF65-43E4-879A-6ACE5791C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57228"/>
            <a:ext cx="7886700" cy="1325563"/>
          </a:xfrm>
        </p:spPr>
        <p:txBody>
          <a:bodyPr/>
          <a:lstStyle/>
          <a:p>
            <a:r>
              <a:rPr lang="en-US" altLang="ko-KR" b="1" dirty="0">
                <a:latin typeface="+mn-ea"/>
                <a:ea typeface="+mn-ea"/>
              </a:rPr>
              <a:t>Dictionary</a:t>
            </a:r>
            <a:r>
              <a:rPr lang="ko-KR" altLang="en-US" b="1" dirty="0">
                <a:latin typeface="+mn-ea"/>
                <a:ea typeface="+mn-ea"/>
              </a:rPr>
              <a:t>의 이해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632A57BC-D301-4042-AEF8-9670DB3EE0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 err="1"/>
              <a:t>dict</a:t>
            </a:r>
            <a:r>
              <a:rPr lang="en-US" altLang="ko-KR" dirty="0"/>
              <a:t>(L)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 err="1"/>
              <a:t>dict</a:t>
            </a:r>
            <a:r>
              <a:rPr lang="en-US" altLang="ko-KR" dirty="0"/>
              <a:t> = {‘key’ : [value1,value2]}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02084F3-2CC1-401C-B1A1-C71606A632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61" y="3346813"/>
            <a:ext cx="8958477" cy="1669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0113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72970F-FF65-43E4-879A-6ACE5791C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57228"/>
            <a:ext cx="7886700" cy="1325563"/>
          </a:xfrm>
        </p:spPr>
        <p:txBody>
          <a:bodyPr/>
          <a:lstStyle/>
          <a:p>
            <a:r>
              <a:rPr lang="en-US" altLang="ko-KR" b="1" dirty="0">
                <a:latin typeface="+mn-ea"/>
                <a:ea typeface="+mn-ea"/>
              </a:rPr>
              <a:t>Dictionary</a:t>
            </a:r>
            <a:r>
              <a:rPr lang="ko-KR" altLang="en-US" b="1" dirty="0">
                <a:latin typeface="+mn-ea"/>
                <a:ea typeface="+mn-ea"/>
              </a:rPr>
              <a:t>의 이해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12A7209-F6AB-4D0C-95BE-7D216B0C98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 err="1"/>
              <a:t>dict.keys</a:t>
            </a:r>
            <a:r>
              <a:rPr lang="en-US" altLang="ko-KR" dirty="0"/>
              <a:t>() </a:t>
            </a:r>
            <a:r>
              <a:rPr lang="ko-KR" altLang="en-US" dirty="0"/>
              <a:t>메소드는 </a:t>
            </a:r>
            <a:r>
              <a:rPr lang="en-US" altLang="ko-KR" dirty="0" err="1"/>
              <a:t>dict_keys</a:t>
            </a:r>
            <a:r>
              <a:rPr lang="en-US" altLang="ko-KR" dirty="0"/>
              <a:t> </a:t>
            </a:r>
            <a:r>
              <a:rPr lang="ko-KR" altLang="en-US" dirty="0"/>
              <a:t>타입의 객체를 반환한다</a:t>
            </a:r>
            <a:r>
              <a:rPr lang="en-US" altLang="ko-KR" dirty="0"/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334212A-7C04-4F4F-95A5-A8B0826FE9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6549" y="2554339"/>
            <a:ext cx="5830901" cy="313093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C19F4AD-D513-4AE7-8C4B-E57412CE48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143" y="5910633"/>
            <a:ext cx="7049714" cy="591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907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3F0309-B279-4CF1-9DF8-C5F734A22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360" y="2608456"/>
            <a:ext cx="2631948" cy="1325563"/>
          </a:xfrm>
        </p:spPr>
        <p:txBody>
          <a:bodyPr>
            <a:normAutofit/>
          </a:bodyPr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67B70A-6047-4268-9AC1-A307A9AE03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endParaRPr lang="en-US" altLang="ko-KR" b="1" dirty="0"/>
          </a:p>
          <a:p>
            <a:r>
              <a:rPr lang="ko-KR" altLang="en-US" b="1" dirty="0"/>
              <a:t>함수 </a:t>
            </a:r>
            <a:r>
              <a:rPr lang="en-US" altLang="ko-KR" b="1" dirty="0"/>
              <a:t>Object</a:t>
            </a:r>
          </a:p>
          <a:p>
            <a:r>
              <a:rPr lang="en-US" altLang="ko-KR" b="1" dirty="0"/>
              <a:t>Higher-order </a:t>
            </a:r>
            <a:r>
              <a:rPr lang="ko-KR" altLang="en-US" b="1" dirty="0"/>
              <a:t>프로그래밍</a:t>
            </a:r>
            <a:endParaRPr lang="en-US" altLang="ko-KR" b="1" dirty="0"/>
          </a:p>
          <a:p>
            <a:r>
              <a:rPr lang="en-US" altLang="ko-KR" b="1" dirty="0"/>
              <a:t>Map</a:t>
            </a:r>
          </a:p>
          <a:p>
            <a:r>
              <a:rPr lang="en-US" altLang="ko-KR" b="1" dirty="0"/>
              <a:t>String, Tuple, List</a:t>
            </a:r>
          </a:p>
          <a:p>
            <a:r>
              <a:rPr lang="en-US" altLang="ko-KR" b="1" dirty="0"/>
              <a:t>Dictionary</a:t>
            </a:r>
            <a:r>
              <a:rPr lang="ko-KR" altLang="en-US" b="1" dirty="0"/>
              <a:t>의 이해</a:t>
            </a:r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23375501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72970F-FF65-43E4-879A-6ACE5791C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57228"/>
            <a:ext cx="7886700" cy="1325563"/>
          </a:xfrm>
        </p:spPr>
        <p:txBody>
          <a:bodyPr/>
          <a:lstStyle/>
          <a:p>
            <a:r>
              <a:rPr lang="en-US" altLang="ko-KR" b="1" dirty="0">
                <a:latin typeface="+mn-ea"/>
                <a:ea typeface="+mn-ea"/>
              </a:rPr>
              <a:t>Dictionary</a:t>
            </a:r>
            <a:r>
              <a:rPr lang="ko-KR" altLang="en-US" b="1" dirty="0">
                <a:latin typeface="+mn-ea"/>
                <a:ea typeface="+mn-ea"/>
              </a:rPr>
              <a:t>의 이해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24EB5AC1-75FB-442D-A23F-C480CC2AA7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2395" y="1982791"/>
            <a:ext cx="7219210" cy="2072510"/>
          </a:xfr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FAB3CB3-B3ED-4753-8D8C-4ECF83B449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249" y="4161896"/>
            <a:ext cx="6567700" cy="260830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8E69C3E-AEC0-4F0F-ACA5-4EB4DB651C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8723" y="4484349"/>
            <a:ext cx="4846647" cy="542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4330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72970F-FF65-43E4-879A-6ACE5791C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57228"/>
            <a:ext cx="7886700" cy="1325563"/>
          </a:xfrm>
        </p:spPr>
        <p:txBody>
          <a:bodyPr/>
          <a:lstStyle/>
          <a:p>
            <a:r>
              <a:rPr lang="en-US" altLang="ko-KR" b="1" dirty="0">
                <a:latin typeface="+mn-ea"/>
                <a:ea typeface="+mn-ea"/>
              </a:rPr>
              <a:t>Dictionary</a:t>
            </a:r>
            <a:r>
              <a:rPr lang="ko-KR" altLang="en-US" b="1" dirty="0">
                <a:latin typeface="+mn-ea"/>
                <a:ea typeface="+mn-ea"/>
              </a:rPr>
              <a:t>의 이해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12A7209-F6AB-4D0C-95BE-7D216B0C98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 err="1"/>
              <a:t>딕셔너리는</a:t>
            </a:r>
            <a:r>
              <a:rPr lang="ko-KR" altLang="en-US" dirty="0"/>
              <a:t> 변경 가능함</a:t>
            </a:r>
            <a:r>
              <a:rPr lang="en-US" altLang="ko-KR" dirty="0"/>
              <a:t> (mutable)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EEA0CD7-23F4-46D9-ACCD-27FD4B68DA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878" y="2581829"/>
            <a:ext cx="8826244" cy="108465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660889D-23D2-4C60-BACE-B59E929AB3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0282" y="3803882"/>
            <a:ext cx="4323436" cy="57449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A61CC73-1AF7-4C98-81AC-6EFFB7DF66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582" y="4539537"/>
            <a:ext cx="8938836" cy="892462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32129536-0757-4F87-9BA6-ECAA71B76F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9698" y="5580573"/>
            <a:ext cx="7329589" cy="447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794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72970F-FF65-43E4-879A-6ACE5791C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57228"/>
            <a:ext cx="7886700" cy="1325563"/>
          </a:xfrm>
        </p:spPr>
        <p:txBody>
          <a:bodyPr/>
          <a:lstStyle/>
          <a:p>
            <a:r>
              <a:rPr lang="en-US" altLang="ko-KR" b="1" dirty="0">
                <a:latin typeface="+mn-ea"/>
                <a:ea typeface="+mn-ea"/>
              </a:rPr>
              <a:t>Dictionary</a:t>
            </a:r>
            <a:r>
              <a:rPr lang="ko-KR" altLang="en-US" b="1" dirty="0">
                <a:latin typeface="+mn-ea"/>
                <a:ea typeface="+mn-ea"/>
              </a:rPr>
              <a:t>의 이해 </a:t>
            </a:r>
            <a:r>
              <a:rPr lang="en-US" altLang="ko-KR" b="1" dirty="0">
                <a:latin typeface="+mn-ea"/>
                <a:ea typeface="+mn-ea"/>
              </a:rPr>
              <a:t>– </a:t>
            </a:r>
            <a:r>
              <a:rPr lang="en-US" altLang="ko-KR" dirty="0">
                <a:latin typeface="+mn-ea"/>
                <a:ea typeface="+mn-ea"/>
              </a:rPr>
              <a:t>Lookup </a:t>
            </a:r>
            <a:r>
              <a:rPr lang="ko-KR" altLang="en-US" dirty="0">
                <a:latin typeface="+mn-ea"/>
                <a:ea typeface="+mn-ea"/>
              </a:rPr>
              <a:t>함수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12A7209-F6AB-4D0C-95BE-7D216B0C98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/>
              <a:t>Dictionary lookup</a:t>
            </a:r>
          </a:p>
          <a:p>
            <a:pPr marL="1028700" lvl="1" indent="-342900"/>
            <a:r>
              <a:rPr lang="en-US" altLang="ko-KR" dirty="0"/>
              <a:t>key</a:t>
            </a:r>
            <a:r>
              <a:rPr lang="en-US" altLang="ko-KR"/>
              <a:t>/value</a:t>
            </a:r>
            <a:r>
              <a:rPr lang="ko-KR" altLang="en-US"/>
              <a:t>를 </a:t>
            </a:r>
            <a:r>
              <a:rPr lang="ko-KR" altLang="en-US" dirty="0"/>
              <a:t>탐색하기 위한 함수</a:t>
            </a:r>
            <a:endParaRPr lang="en-US" altLang="ko-KR" dirty="0"/>
          </a:p>
          <a:p>
            <a:pPr marL="1028700" lvl="1" indent="-342900"/>
            <a:r>
              <a:rPr lang="ko-KR" altLang="en-US" dirty="0"/>
              <a:t>프로그래밍하기 어려움</a:t>
            </a:r>
            <a:r>
              <a:rPr lang="en-US" altLang="ko-KR" dirty="0"/>
              <a:t>(</a:t>
            </a:r>
            <a:r>
              <a:rPr lang="ko-KR" altLang="en-US" dirty="0"/>
              <a:t>비효율적</a:t>
            </a:r>
            <a:r>
              <a:rPr lang="en-US" altLang="ko-KR" dirty="0"/>
              <a:t>)</a:t>
            </a:r>
          </a:p>
          <a:p>
            <a:pPr marL="1028700" lvl="1" indent="-342900"/>
            <a:r>
              <a:rPr lang="en-US" altLang="ko-KR" dirty="0"/>
              <a:t>Python</a:t>
            </a:r>
            <a:r>
              <a:rPr lang="ko-KR" altLang="en-US" dirty="0"/>
              <a:t>은 해시</a:t>
            </a:r>
            <a:r>
              <a:rPr lang="en-US" altLang="ko-KR" dirty="0"/>
              <a:t>(Hash)</a:t>
            </a:r>
            <a:r>
              <a:rPr lang="ko-KR" altLang="en-US" dirty="0"/>
              <a:t>를 이용한 </a:t>
            </a:r>
            <a:r>
              <a:rPr lang="en-US" altLang="ko-KR" dirty="0"/>
              <a:t>built-in lookup </a:t>
            </a:r>
            <a:r>
              <a:rPr lang="ko-KR" altLang="en-US" dirty="0"/>
              <a:t>함수가 존재</a:t>
            </a:r>
            <a:endParaRPr lang="en-US" altLang="ko-KR" dirty="0"/>
          </a:p>
          <a:p>
            <a:pPr marL="1028700" lvl="1" indent="-342900"/>
            <a:r>
              <a:rPr lang="ko-KR" altLang="en-US" dirty="0" err="1"/>
              <a:t>딕셔너리</a:t>
            </a:r>
            <a:r>
              <a:rPr lang="ko-KR" altLang="en-US" dirty="0"/>
              <a:t> 크기에 영향을 받지 않음</a:t>
            </a:r>
            <a:endParaRPr lang="en-US" altLang="ko-KR" dirty="0"/>
          </a:p>
          <a:p>
            <a:endParaRPr lang="en-US" altLang="ko-KR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B1F8146-A065-4834-B844-4E2F590613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3319" y="3791286"/>
            <a:ext cx="3737361" cy="2728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2380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72970F-FF65-43E4-879A-6ACE5791C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57228"/>
            <a:ext cx="7886700" cy="1325563"/>
          </a:xfrm>
        </p:spPr>
        <p:txBody>
          <a:bodyPr/>
          <a:lstStyle/>
          <a:p>
            <a:r>
              <a:rPr lang="en-US" altLang="ko-KR" b="1" dirty="0">
                <a:latin typeface="+mn-ea"/>
                <a:ea typeface="+mn-ea"/>
              </a:rPr>
              <a:t>Dictionary</a:t>
            </a:r>
            <a:r>
              <a:rPr lang="ko-KR" altLang="en-US" b="1" dirty="0">
                <a:latin typeface="+mn-ea"/>
                <a:ea typeface="+mn-ea"/>
              </a:rPr>
              <a:t>의 이해 </a:t>
            </a:r>
            <a:r>
              <a:rPr lang="en-US" altLang="ko-KR" b="1" dirty="0">
                <a:latin typeface="+mn-ea"/>
                <a:ea typeface="+mn-ea"/>
              </a:rPr>
              <a:t>– </a:t>
            </a:r>
            <a:r>
              <a:rPr lang="en-US" altLang="ko-KR" dirty="0">
                <a:latin typeface="+mn-ea"/>
                <a:ea typeface="+mn-ea"/>
              </a:rPr>
              <a:t>Lookup </a:t>
            </a:r>
            <a:r>
              <a:rPr lang="ko-KR" altLang="en-US" dirty="0">
                <a:latin typeface="+mn-ea"/>
                <a:ea typeface="+mn-ea"/>
              </a:rPr>
              <a:t>함수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12A7209-F6AB-4D0C-95BE-7D216B0C98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5CCB870-90BB-43DE-8B10-7307E1DDE1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074" y="1982791"/>
            <a:ext cx="7001852" cy="343900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C1AADC2-276B-44BD-ACF7-651F1A4B1E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7784" y="5545383"/>
            <a:ext cx="1088431" cy="1105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5078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72970F-FF65-43E4-879A-6ACE5791C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57228"/>
            <a:ext cx="7886700" cy="1325563"/>
          </a:xfrm>
        </p:spPr>
        <p:txBody>
          <a:bodyPr/>
          <a:lstStyle/>
          <a:p>
            <a:r>
              <a:rPr lang="en-US" altLang="ko-KR" b="1" dirty="0">
                <a:latin typeface="+mn-ea"/>
                <a:ea typeface="+mn-ea"/>
              </a:rPr>
              <a:t>Dictionary</a:t>
            </a:r>
            <a:r>
              <a:rPr lang="ko-KR" altLang="en-US" b="1" dirty="0">
                <a:latin typeface="+mn-ea"/>
                <a:ea typeface="+mn-ea"/>
              </a:rPr>
              <a:t>의 이해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632A57BC-D301-4042-AEF8-9670DB3EE0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/>
              <a:t>예제</a:t>
            </a:r>
            <a:r>
              <a:rPr lang="en-US" altLang="ko-KR" dirty="0"/>
              <a:t>1</a:t>
            </a:r>
          </a:p>
          <a:p>
            <a:pPr marL="1143000" lvl="1" indent="-457200">
              <a:buFont typeface="+mj-lt"/>
              <a:buAutoNum type="arabicPeriod"/>
            </a:pPr>
            <a:r>
              <a:rPr lang="en-US" altLang="ko-KR" b="1" dirty="0"/>
              <a:t>age </a:t>
            </a:r>
            <a:r>
              <a:rPr lang="ko-KR" altLang="en-US" b="1" dirty="0"/>
              <a:t>라는 </a:t>
            </a:r>
            <a:r>
              <a:rPr lang="en-US" altLang="ko-KR" b="1" dirty="0"/>
              <a:t>dictionary </a:t>
            </a:r>
            <a:r>
              <a:rPr lang="ko-KR" altLang="en-US" b="1" dirty="0"/>
              <a:t>초기화</a:t>
            </a:r>
            <a:endParaRPr lang="en-US" altLang="ko-KR" b="1" dirty="0"/>
          </a:p>
          <a:p>
            <a:pPr marL="1143000" lvl="1" indent="-457200">
              <a:buFont typeface="+mj-lt"/>
              <a:buAutoNum type="arabicPeriod"/>
            </a:pPr>
            <a:r>
              <a:rPr lang="ko-KR" altLang="en-US" b="1" dirty="0"/>
              <a:t>사용자에게 이름과 나이를 입력 받아서 </a:t>
            </a:r>
            <a:r>
              <a:rPr lang="en-US" altLang="ko-KR" b="1" dirty="0"/>
              <a:t>age</a:t>
            </a:r>
            <a:r>
              <a:rPr lang="ko-KR" altLang="en-US" b="1" dirty="0"/>
              <a:t>에 추가</a:t>
            </a:r>
            <a:br>
              <a:rPr lang="en-US" altLang="ko-KR" b="1" dirty="0"/>
            </a:br>
            <a:r>
              <a:rPr lang="ko-KR" altLang="en-US" b="1" dirty="0"/>
              <a:t>함수활용 </a:t>
            </a:r>
            <a:r>
              <a:rPr lang="en-US" altLang="ko-KR" b="1" dirty="0"/>
              <a:t>ex)def </a:t>
            </a:r>
            <a:r>
              <a:rPr lang="en-US" altLang="ko-KR" b="1" dirty="0" err="1"/>
              <a:t>add_age</a:t>
            </a:r>
            <a:r>
              <a:rPr lang="en-US" altLang="ko-KR" b="1" dirty="0"/>
              <a:t>(n) n</a:t>
            </a:r>
            <a:r>
              <a:rPr lang="ko-KR" altLang="en-US" b="1" dirty="0"/>
              <a:t>번 추가하는 함수</a:t>
            </a:r>
            <a:endParaRPr lang="en-US" altLang="ko-KR" b="1" dirty="0"/>
          </a:p>
          <a:p>
            <a:pPr marL="1143000" lvl="1" indent="-457200">
              <a:buFont typeface="+mj-lt"/>
              <a:buAutoNum type="arabicPeriod"/>
            </a:pPr>
            <a:r>
              <a:rPr lang="ko-KR" altLang="en-US" b="1" dirty="0"/>
              <a:t>추가 된 </a:t>
            </a:r>
            <a:r>
              <a:rPr lang="en-US" altLang="ko-KR" b="1" dirty="0"/>
              <a:t>age</a:t>
            </a:r>
            <a:r>
              <a:rPr lang="ko-KR" altLang="en-US" b="1" dirty="0"/>
              <a:t>를 출력</a:t>
            </a:r>
            <a:endParaRPr lang="en-US" altLang="ko-KR" b="1" dirty="0"/>
          </a:p>
          <a:p>
            <a:pPr marL="1143000" lvl="1" indent="-457200">
              <a:buFont typeface="+mj-lt"/>
              <a:buAutoNum type="arabicPeriod"/>
            </a:pPr>
            <a:r>
              <a:rPr lang="ko-KR" altLang="en-US" b="1" dirty="0"/>
              <a:t>특정한 한 사람의 이름을 입력 받아서 나이 출력</a:t>
            </a:r>
          </a:p>
        </p:txBody>
      </p:sp>
    </p:spTree>
    <p:extLst>
      <p:ext uri="{BB962C8B-B14F-4D97-AF65-F5344CB8AC3E}">
        <p14:creationId xmlns:p14="http://schemas.microsoft.com/office/powerpoint/2010/main" val="29635842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72970F-FF65-43E4-879A-6ACE5791C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57228"/>
            <a:ext cx="7886700" cy="1325563"/>
          </a:xfrm>
        </p:spPr>
        <p:txBody>
          <a:bodyPr/>
          <a:lstStyle/>
          <a:p>
            <a:r>
              <a:rPr lang="en-US" altLang="ko-KR" b="1" dirty="0">
                <a:latin typeface="+mn-ea"/>
                <a:ea typeface="+mn-ea"/>
              </a:rPr>
              <a:t>Dictionary</a:t>
            </a:r>
            <a:r>
              <a:rPr lang="ko-KR" altLang="en-US" b="1" dirty="0">
                <a:latin typeface="+mn-ea"/>
                <a:ea typeface="+mn-ea"/>
              </a:rPr>
              <a:t>의 이해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632A57BC-D301-4042-AEF8-9670DB3EE0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/>
              <a:t>예제</a:t>
            </a:r>
            <a:r>
              <a:rPr lang="en-US" altLang="ko-KR" dirty="0"/>
              <a:t>2</a:t>
            </a:r>
            <a:endParaRPr lang="en-US" altLang="ko-KR" dirty="0">
              <a:latin typeface="+mj-ea"/>
              <a:ea typeface="+mj-ea"/>
            </a:endParaRPr>
          </a:p>
          <a:p>
            <a:pPr marL="1143000" lvl="1" indent="-457200">
              <a:buFont typeface="+mj-lt"/>
              <a:buAutoNum type="arabicPeriod"/>
            </a:pPr>
            <a:r>
              <a:rPr lang="ko-KR" altLang="en-US" b="1" dirty="0">
                <a:latin typeface="+mj-ea"/>
                <a:ea typeface="+mj-ea"/>
              </a:rPr>
              <a:t>예제</a:t>
            </a:r>
            <a:r>
              <a:rPr lang="en-US" altLang="ko-KR" b="1" dirty="0">
                <a:latin typeface="+mj-ea"/>
                <a:ea typeface="+mj-ea"/>
              </a:rPr>
              <a:t>1</a:t>
            </a:r>
            <a:r>
              <a:rPr lang="ko-KR" altLang="en-US" b="1" dirty="0">
                <a:latin typeface="+mj-ea"/>
                <a:ea typeface="+mj-ea"/>
              </a:rPr>
              <a:t>처럼 이름과 나이를 입력 받아서 </a:t>
            </a:r>
            <a:r>
              <a:rPr lang="en-US" altLang="ko-KR" b="1" dirty="0">
                <a:latin typeface="+mj-ea"/>
                <a:ea typeface="+mj-ea"/>
              </a:rPr>
              <a:t>dictionary</a:t>
            </a:r>
            <a:r>
              <a:rPr lang="ko-KR" altLang="en-US" b="1" dirty="0">
                <a:latin typeface="+mj-ea"/>
                <a:ea typeface="+mj-ea"/>
              </a:rPr>
              <a:t> 정의</a:t>
            </a:r>
            <a:endParaRPr lang="en-US" altLang="ko-KR" b="1" dirty="0">
              <a:latin typeface="+mj-ea"/>
              <a:ea typeface="+mj-ea"/>
            </a:endParaRPr>
          </a:p>
          <a:p>
            <a:pPr marL="1143000" lvl="1" indent="-457200">
              <a:buFont typeface="+mj-lt"/>
              <a:buAutoNum type="arabicPeriod"/>
            </a:pPr>
            <a:r>
              <a:rPr lang="en-US" altLang="ko-KR" b="1" dirty="0">
                <a:latin typeface="+mj-ea"/>
                <a:ea typeface="+mj-ea"/>
              </a:rPr>
              <a:t>dictionary</a:t>
            </a:r>
            <a:r>
              <a:rPr lang="ko-KR" altLang="en-US" b="1" dirty="0">
                <a:latin typeface="+mj-ea"/>
                <a:ea typeface="+mj-ea"/>
              </a:rPr>
              <a:t>를 활용하여 나이대를 출력하는 함수 정의</a:t>
            </a:r>
            <a:br>
              <a:rPr lang="en-US" altLang="ko-KR" b="1" dirty="0">
                <a:latin typeface="+mj-ea"/>
                <a:ea typeface="+mj-ea"/>
              </a:rPr>
            </a:br>
            <a:r>
              <a:rPr lang="ko-KR" altLang="en-US" b="1" dirty="0" err="1">
                <a:latin typeface="+mj-ea"/>
                <a:ea typeface="+mj-ea"/>
              </a:rPr>
              <a:t>나이대</a:t>
            </a:r>
            <a:r>
              <a:rPr lang="ko-KR" altLang="en-US" b="1" dirty="0">
                <a:latin typeface="+mj-ea"/>
                <a:ea typeface="+mj-ea"/>
              </a:rPr>
              <a:t> </a:t>
            </a:r>
            <a:r>
              <a:rPr lang="en-US" altLang="ko-KR" b="1" dirty="0">
                <a:latin typeface="+mj-ea"/>
                <a:ea typeface="+mj-ea"/>
              </a:rPr>
              <a:t>= </a:t>
            </a:r>
            <a:r>
              <a:rPr lang="ko-KR" altLang="en-US" b="1" dirty="0">
                <a:latin typeface="+mj-ea"/>
                <a:ea typeface="+mj-ea"/>
              </a:rPr>
              <a:t>초반</a:t>
            </a:r>
            <a:r>
              <a:rPr lang="en-US" altLang="ko-KR" b="1" dirty="0">
                <a:latin typeface="+mj-ea"/>
                <a:ea typeface="+mj-ea"/>
              </a:rPr>
              <a:t>(0~2), </a:t>
            </a:r>
            <a:r>
              <a:rPr lang="ko-KR" altLang="en-US" b="1" dirty="0">
                <a:latin typeface="+mj-ea"/>
                <a:ea typeface="+mj-ea"/>
              </a:rPr>
              <a:t>중반</a:t>
            </a:r>
            <a:r>
              <a:rPr lang="en-US" altLang="ko-KR" b="1" dirty="0">
                <a:latin typeface="+mj-ea"/>
                <a:ea typeface="+mj-ea"/>
              </a:rPr>
              <a:t>(3~6), </a:t>
            </a:r>
            <a:r>
              <a:rPr lang="ko-KR" altLang="en-US" b="1" dirty="0">
                <a:latin typeface="+mj-ea"/>
                <a:ea typeface="+mj-ea"/>
              </a:rPr>
              <a:t>후반</a:t>
            </a:r>
            <a:r>
              <a:rPr lang="en-US" altLang="ko-KR" b="1" dirty="0">
                <a:latin typeface="+mj-ea"/>
                <a:ea typeface="+mj-ea"/>
              </a:rPr>
              <a:t>(7~9)</a:t>
            </a:r>
          </a:p>
          <a:p>
            <a:pPr lvl="1" indent="0">
              <a:buNone/>
            </a:pPr>
            <a:r>
              <a:rPr lang="en-US" altLang="ko-KR" b="1" dirty="0">
                <a:latin typeface="+mj-ea"/>
                <a:ea typeface="+mj-ea"/>
              </a:rPr>
              <a:t>ex) age = {‘</a:t>
            </a:r>
            <a:r>
              <a:rPr lang="ko-KR" altLang="en-US" b="1" dirty="0">
                <a:latin typeface="+mj-ea"/>
                <a:ea typeface="+mj-ea"/>
              </a:rPr>
              <a:t>홍길동</a:t>
            </a:r>
            <a:r>
              <a:rPr lang="en-US" altLang="ko-KR" b="1" dirty="0">
                <a:latin typeface="+mj-ea"/>
                <a:ea typeface="+mj-ea"/>
              </a:rPr>
              <a:t>’</a:t>
            </a:r>
            <a:r>
              <a:rPr lang="ko-KR" altLang="en-US" b="1" dirty="0">
                <a:latin typeface="+mj-ea"/>
                <a:ea typeface="+mj-ea"/>
              </a:rPr>
              <a:t> </a:t>
            </a:r>
            <a:r>
              <a:rPr lang="en-US" altLang="ko-KR" b="1" dirty="0">
                <a:latin typeface="+mj-ea"/>
                <a:ea typeface="+mj-ea"/>
              </a:rPr>
              <a:t>: 20}</a:t>
            </a:r>
            <a:br>
              <a:rPr lang="en-US" altLang="ko-KR" b="1" dirty="0">
                <a:latin typeface="+mj-ea"/>
                <a:ea typeface="+mj-ea"/>
              </a:rPr>
            </a:br>
            <a:r>
              <a:rPr lang="en-US" altLang="ko-KR" b="1" dirty="0">
                <a:latin typeface="+mj-ea"/>
                <a:ea typeface="+mj-ea"/>
              </a:rPr>
              <a:t>        print(Function(age, ’</a:t>
            </a:r>
            <a:r>
              <a:rPr lang="ko-KR" altLang="en-US" b="1" dirty="0">
                <a:latin typeface="+mj-ea"/>
                <a:ea typeface="+mj-ea"/>
              </a:rPr>
              <a:t>홍길동</a:t>
            </a:r>
            <a:r>
              <a:rPr lang="en-US" altLang="ko-KR" b="1" dirty="0">
                <a:latin typeface="+mj-ea"/>
                <a:ea typeface="+mj-ea"/>
              </a:rPr>
              <a:t>’))</a:t>
            </a:r>
          </a:p>
          <a:p>
            <a:pPr lvl="1" indent="0">
              <a:buNone/>
            </a:pPr>
            <a:br>
              <a:rPr lang="en-US" altLang="ko-KR" b="1" dirty="0">
                <a:latin typeface="+mj-ea"/>
                <a:ea typeface="+mj-ea"/>
              </a:rPr>
            </a:br>
            <a:r>
              <a:rPr lang="en-US" altLang="ko-KR" b="1" dirty="0">
                <a:latin typeface="+mj-ea"/>
                <a:ea typeface="+mj-ea"/>
              </a:rPr>
              <a:t>        #</a:t>
            </a:r>
            <a:r>
              <a:rPr lang="ko-KR" altLang="en-US" b="1" dirty="0">
                <a:latin typeface="+mj-ea"/>
                <a:ea typeface="+mj-ea"/>
              </a:rPr>
              <a:t>홍길동 </a:t>
            </a:r>
            <a:r>
              <a:rPr lang="en-US" altLang="ko-KR" b="1" dirty="0">
                <a:latin typeface="+mj-ea"/>
                <a:ea typeface="+mj-ea"/>
              </a:rPr>
              <a:t>: 20</a:t>
            </a:r>
            <a:r>
              <a:rPr lang="ko-KR" altLang="en-US" b="1" dirty="0">
                <a:latin typeface="+mj-ea"/>
                <a:ea typeface="+mj-ea"/>
              </a:rPr>
              <a:t>대 초반</a:t>
            </a:r>
          </a:p>
        </p:txBody>
      </p:sp>
    </p:spTree>
    <p:extLst>
      <p:ext uri="{BB962C8B-B14F-4D97-AF65-F5344CB8AC3E}">
        <p14:creationId xmlns:p14="http://schemas.microsoft.com/office/powerpoint/2010/main" val="1575789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72970F-FF65-43E4-879A-6ACE5791C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57228"/>
            <a:ext cx="7886700" cy="1325563"/>
          </a:xfrm>
        </p:spPr>
        <p:txBody>
          <a:bodyPr/>
          <a:lstStyle/>
          <a:p>
            <a:r>
              <a:rPr lang="en-US" altLang="ko-KR" b="1" dirty="0">
                <a:latin typeface="+mn-ea"/>
                <a:ea typeface="+mn-ea"/>
              </a:rPr>
              <a:t>Dictionary</a:t>
            </a:r>
            <a:r>
              <a:rPr lang="ko-KR" altLang="en-US" b="1" dirty="0">
                <a:latin typeface="+mn-ea"/>
                <a:ea typeface="+mn-ea"/>
              </a:rPr>
              <a:t>의 이해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632A57BC-D301-4042-AEF8-9670DB3EE0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/>
              <a:t>예제</a:t>
            </a:r>
            <a:r>
              <a:rPr lang="en-US" altLang="ko-KR" dirty="0"/>
              <a:t>3</a:t>
            </a:r>
            <a:endParaRPr lang="en-US" altLang="ko-KR" dirty="0">
              <a:latin typeface="+mj-ea"/>
              <a:ea typeface="+mj-ea"/>
            </a:endParaRPr>
          </a:p>
          <a:p>
            <a:pPr marL="1143000" lvl="1" indent="-457200">
              <a:buFont typeface="+mj-lt"/>
              <a:buAutoNum type="arabicPeriod"/>
            </a:pPr>
            <a:r>
              <a:rPr lang="ko-KR" altLang="en-US" b="1" dirty="0">
                <a:latin typeface="+mj-ea"/>
                <a:ea typeface="+mj-ea"/>
              </a:rPr>
              <a:t>교사명과 교과목명을 </a:t>
            </a:r>
            <a:r>
              <a:rPr lang="en-US" altLang="ko-KR" b="1" dirty="0">
                <a:latin typeface="+mj-ea"/>
                <a:ea typeface="+mj-ea"/>
              </a:rPr>
              <a:t>dictionary</a:t>
            </a:r>
            <a:r>
              <a:rPr lang="ko-KR" altLang="en-US" b="1" dirty="0">
                <a:latin typeface="+mj-ea"/>
                <a:ea typeface="+mj-ea"/>
              </a:rPr>
              <a:t>으로 구성한다</a:t>
            </a:r>
          </a:p>
          <a:p>
            <a:pPr lvl="1" indent="0">
              <a:buNone/>
            </a:pPr>
            <a:r>
              <a:rPr lang="en-US" altLang="ko-KR" sz="1800" b="1" dirty="0">
                <a:latin typeface="+mj-ea"/>
              </a:rPr>
              <a:t>	•</a:t>
            </a:r>
            <a:r>
              <a:rPr lang="en-US" altLang="ko-KR" b="1" dirty="0">
                <a:latin typeface="+mj-ea"/>
                <a:ea typeface="+mj-ea"/>
              </a:rPr>
              <a:t> ‘</a:t>
            </a:r>
            <a:r>
              <a:rPr lang="ko-KR" altLang="en-US" b="1" dirty="0" err="1">
                <a:latin typeface="+mj-ea"/>
                <a:ea typeface="+mj-ea"/>
              </a:rPr>
              <a:t>채치수</a:t>
            </a:r>
            <a:r>
              <a:rPr lang="ko-KR" altLang="en-US" b="1" dirty="0">
                <a:latin typeface="+mj-ea"/>
                <a:ea typeface="+mj-ea"/>
              </a:rPr>
              <a:t>’ ‘수학’</a:t>
            </a:r>
            <a:r>
              <a:rPr lang="en-US" altLang="ko-KR" b="1" dirty="0">
                <a:latin typeface="+mj-ea"/>
                <a:ea typeface="+mj-ea"/>
              </a:rPr>
              <a:t>, ’</a:t>
            </a:r>
            <a:r>
              <a:rPr lang="ko-KR" altLang="en-US" b="1" dirty="0">
                <a:latin typeface="+mj-ea"/>
                <a:ea typeface="+mj-ea"/>
              </a:rPr>
              <a:t>과학’ </a:t>
            </a:r>
            <a:br>
              <a:rPr lang="en-US" altLang="ko-KR" b="1" dirty="0">
                <a:latin typeface="+mj-ea"/>
                <a:ea typeface="+mj-ea"/>
              </a:rPr>
            </a:br>
            <a:r>
              <a:rPr lang="en-US" altLang="ko-KR" b="1" dirty="0">
                <a:latin typeface="+mj-ea"/>
                <a:ea typeface="+mj-ea"/>
              </a:rPr>
              <a:t>	• ‘</a:t>
            </a:r>
            <a:r>
              <a:rPr lang="ko-KR" altLang="en-US" b="1" dirty="0">
                <a:latin typeface="+mj-ea"/>
                <a:ea typeface="+mj-ea"/>
              </a:rPr>
              <a:t>서태웅‘ ‘영어</a:t>
            </a:r>
            <a:r>
              <a:rPr lang="en-US" altLang="ko-KR" b="1" dirty="0">
                <a:latin typeface="+mj-ea"/>
                <a:ea typeface="+mj-ea"/>
              </a:rPr>
              <a:t>’, ‘</a:t>
            </a:r>
            <a:r>
              <a:rPr lang="ko-KR" altLang="en-US" b="1" dirty="0">
                <a:latin typeface="+mj-ea"/>
                <a:ea typeface="+mj-ea"/>
              </a:rPr>
              <a:t>수학‘ </a:t>
            </a:r>
            <a:br>
              <a:rPr lang="en-US" altLang="ko-KR" b="1" dirty="0">
                <a:latin typeface="+mj-ea"/>
                <a:ea typeface="+mj-ea"/>
              </a:rPr>
            </a:br>
            <a:r>
              <a:rPr lang="en-US" altLang="ko-KR" b="1" dirty="0">
                <a:latin typeface="+mj-ea"/>
                <a:ea typeface="+mj-ea"/>
              </a:rPr>
              <a:t>	• ‘</a:t>
            </a:r>
            <a:r>
              <a:rPr lang="ko-KR" altLang="en-US" b="1" dirty="0">
                <a:latin typeface="+mj-ea"/>
                <a:ea typeface="+mj-ea"/>
              </a:rPr>
              <a:t>정대만’ ’영어’ </a:t>
            </a:r>
            <a:br>
              <a:rPr lang="en-US" altLang="ko-KR" b="1" dirty="0">
                <a:latin typeface="+mj-ea"/>
                <a:ea typeface="+mj-ea"/>
              </a:rPr>
            </a:br>
            <a:r>
              <a:rPr lang="en-US" altLang="ko-KR" b="1" dirty="0">
                <a:latin typeface="+mj-ea"/>
                <a:ea typeface="+mj-ea"/>
              </a:rPr>
              <a:t>	• ‘</a:t>
            </a:r>
            <a:r>
              <a:rPr lang="ko-KR" altLang="en-US" b="1" dirty="0">
                <a:latin typeface="+mj-ea"/>
                <a:ea typeface="+mj-ea"/>
              </a:rPr>
              <a:t>강백호’ ‘사회’</a:t>
            </a:r>
            <a:r>
              <a:rPr lang="en-US" altLang="ko-KR" b="1" dirty="0">
                <a:latin typeface="+mj-ea"/>
                <a:ea typeface="+mj-ea"/>
              </a:rPr>
              <a:t>, ‘</a:t>
            </a:r>
            <a:r>
              <a:rPr lang="ko-KR" altLang="en-US" b="1" dirty="0">
                <a:latin typeface="+mj-ea"/>
                <a:ea typeface="+mj-ea"/>
              </a:rPr>
              <a:t>수학’ </a:t>
            </a:r>
            <a:br>
              <a:rPr lang="en-US" altLang="ko-KR" b="1" dirty="0">
                <a:latin typeface="+mj-ea"/>
                <a:ea typeface="+mj-ea"/>
              </a:rPr>
            </a:br>
            <a:r>
              <a:rPr lang="en-US" altLang="ko-KR" b="1" dirty="0">
                <a:latin typeface="+mj-ea"/>
                <a:ea typeface="+mj-ea"/>
              </a:rPr>
              <a:t>	• ‘</a:t>
            </a:r>
            <a:r>
              <a:rPr lang="ko-KR" altLang="en-US" b="1" dirty="0" err="1">
                <a:latin typeface="+mj-ea"/>
                <a:ea typeface="+mj-ea"/>
              </a:rPr>
              <a:t>송태섭</a:t>
            </a:r>
            <a:r>
              <a:rPr lang="ko-KR" altLang="en-US" b="1" dirty="0">
                <a:latin typeface="+mj-ea"/>
                <a:ea typeface="+mj-ea"/>
              </a:rPr>
              <a:t>’ ‘국어’</a:t>
            </a:r>
            <a:endParaRPr lang="en-US" altLang="ko-KR" b="1" dirty="0">
              <a:latin typeface="+mj-ea"/>
              <a:ea typeface="+mj-ea"/>
            </a:endParaRPr>
          </a:p>
          <a:p>
            <a:pPr marL="1143000" lvl="1" indent="-457200">
              <a:buFont typeface="+mj-lt"/>
              <a:buAutoNum type="arabicPeriod" startAt="2"/>
            </a:pPr>
            <a:r>
              <a:rPr lang="ko-KR" altLang="en-US" b="1" dirty="0">
                <a:latin typeface="+mj-ea"/>
                <a:ea typeface="+mj-ea"/>
              </a:rPr>
              <a:t>교사명을 입력하면 교과목명을 출력</a:t>
            </a:r>
          </a:p>
          <a:p>
            <a:pPr marL="1143000" lvl="1" indent="-457200">
              <a:buFont typeface="+mj-lt"/>
              <a:buAutoNum type="arabicPeriod" startAt="2"/>
            </a:pPr>
            <a:r>
              <a:rPr lang="ko-KR" altLang="en-US" b="1" dirty="0">
                <a:latin typeface="+mj-ea"/>
                <a:ea typeface="+mj-ea"/>
              </a:rPr>
              <a:t>교과목명을 입력하면 교사명을 출력</a:t>
            </a:r>
            <a:br>
              <a:rPr lang="en-US" altLang="ko-KR" b="1" dirty="0">
                <a:latin typeface="+mj-ea"/>
                <a:ea typeface="+mj-ea"/>
              </a:rPr>
            </a:br>
            <a:r>
              <a:rPr lang="ko-KR" altLang="en-US" b="1" dirty="0">
                <a:latin typeface="+mj-ea"/>
                <a:ea typeface="+mj-ea"/>
              </a:rPr>
              <a:t>만약</a:t>
            </a:r>
            <a:r>
              <a:rPr lang="en-US" altLang="ko-KR" b="1" dirty="0">
                <a:latin typeface="+mj-ea"/>
                <a:ea typeface="+mj-ea"/>
              </a:rPr>
              <a:t>, </a:t>
            </a:r>
            <a:r>
              <a:rPr lang="ko-KR" altLang="en-US" b="1" dirty="0">
                <a:latin typeface="+mj-ea"/>
                <a:ea typeface="+mj-ea"/>
              </a:rPr>
              <a:t>담당교과목을 여러 명의 교사가 강의하는 경우</a:t>
            </a:r>
            <a:r>
              <a:rPr lang="en-US" altLang="ko-KR" b="1" dirty="0">
                <a:latin typeface="+mj-ea"/>
                <a:ea typeface="+mj-ea"/>
              </a:rPr>
              <a:t>, </a:t>
            </a:r>
            <a:r>
              <a:rPr lang="ko-KR" altLang="en-US" b="1" dirty="0">
                <a:latin typeface="+mj-ea"/>
                <a:ea typeface="+mj-ea"/>
              </a:rPr>
              <a:t>모든 교사명을 다 출력한다</a:t>
            </a:r>
          </a:p>
        </p:txBody>
      </p:sp>
    </p:spTree>
    <p:extLst>
      <p:ext uri="{BB962C8B-B14F-4D97-AF65-F5344CB8AC3E}">
        <p14:creationId xmlns:p14="http://schemas.microsoft.com/office/powerpoint/2010/main" val="2592096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72970F-FF65-43E4-879A-6ACE5791C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57228"/>
            <a:ext cx="7886700" cy="1325563"/>
          </a:xfrm>
        </p:spPr>
        <p:txBody>
          <a:bodyPr/>
          <a:lstStyle/>
          <a:p>
            <a:r>
              <a:rPr lang="en-US" altLang="ko-KR" b="1" dirty="0">
                <a:latin typeface="+mn-ea"/>
                <a:ea typeface="+mn-ea"/>
              </a:rPr>
              <a:t>Functions as Objects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F1F46DD0-2A6E-4281-824F-01423B049B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982790"/>
            <a:ext cx="7886700" cy="4710111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 err="1">
                <a:latin typeface="+mn-ea"/>
              </a:rPr>
              <a:t>파이썬에서</a:t>
            </a:r>
            <a:r>
              <a:rPr lang="ko-KR" altLang="en-US" dirty="0">
                <a:latin typeface="+mn-ea"/>
              </a:rPr>
              <a:t> 함수는 </a:t>
            </a:r>
            <a:r>
              <a:rPr lang="en-US" altLang="ko-KR" dirty="0">
                <a:latin typeface="+mn-ea"/>
              </a:rPr>
              <a:t>first-class </a:t>
            </a:r>
            <a:r>
              <a:rPr lang="ko-KR" altLang="en-US" dirty="0">
                <a:latin typeface="+mn-ea"/>
              </a:rPr>
              <a:t>객체이다</a:t>
            </a:r>
            <a:r>
              <a:rPr lang="en-US" altLang="ko-KR" dirty="0">
                <a:latin typeface="+mn-ea"/>
              </a:rPr>
              <a:t>!</a:t>
            </a:r>
          </a:p>
          <a:p>
            <a:pPr marL="1028700" lvl="1" indent="-342900"/>
            <a:r>
              <a:rPr lang="ko-KR" altLang="en-US" dirty="0">
                <a:latin typeface="+mn-ea"/>
              </a:rPr>
              <a:t>다른 객체들과 똑같이 취급된다</a:t>
            </a:r>
            <a:r>
              <a:rPr lang="en-US" altLang="ko-KR" dirty="0">
                <a:latin typeface="+mn-ea"/>
              </a:rPr>
              <a:t>.</a:t>
            </a:r>
          </a:p>
          <a:p>
            <a:pPr marL="1028700" lvl="1" indent="-342900"/>
            <a:r>
              <a:rPr lang="en-US" altLang="ko-KR" dirty="0">
                <a:latin typeface="+mn-ea"/>
              </a:rPr>
              <a:t>Ex) int, list, max</a:t>
            </a:r>
          </a:p>
        </p:txBody>
      </p:sp>
    </p:spTree>
    <p:extLst>
      <p:ext uri="{BB962C8B-B14F-4D97-AF65-F5344CB8AC3E}">
        <p14:creationId xmlns:p14="http://schemas.microsoft.com/office/powerpoint/2010/main" val="47301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72970F-FF65-43E4-879A-6ACE5791C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57228"/>
            <a:ext cx="7886700" cy="1325563"/>
          </a:xfrm>
        </p:spPr>
        <p:txBody>
          <a:bodyPr/>
          <a:lstStyle/>
          <a:p>
            <a:r>
              <a:rPr lang="en-US" altLang="ko-KR" b="1" dirty="0">
                <a:latin typeface="+mn-ea"/>
                <a:ea typeface="+mn-ea"/>
              </a:rPr>
              <a:t>Higher-order </a:t>
            </a:r>
            <a:r>
              <a:rPr lang="ko-KR" altLang="en-US" b="1" dirty="0">
                <a:latin typeface="+mn-ea"/>
                <a:ea typeface="+mn-ea"/>
              </a:rPr>
              <a:t>프로그래밍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F1F46DD0-2A6E-4281-824F-01423B049B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982790"/>
            <a:ext cx="7886700" cy="4710111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+mn-ea"/>
              </a:rPr>
              <a:t>함수 호출 시 인자로 함수명을 넘김</a:t>
            </a:r>
            <a:r>
              <a:rPr lang="en-US" altLang="ko-KR" sz="2000" dirty="0">
                <a:latin typeface="+mn-ea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+mn-ea"/>
              </a:rPr>
              <a:t>Ex) </a:t>
            </a:r>
            <a:r>
              <a:rPr lang="en-US" altLang="ko-KR" sz="2000" dirty="0" err="1">
                <a:latin typeface="+mn-ea"/>
              </a:rPr>
              <a:t>applyToEach</a:t>
            </a:r>
            <a:r>
              <a:rPr lang="en-US" altLang="ko-KR" sz="2000" dirty="0">
                <a:latin typeface="+mn-ea"/>
              </a:rPr>
              <a:t>(L, </a:t>
            </a:r>
            <a:r>
              <a:rPr lang="en-US" altLang="ko-KR" sz="2000" dirty="0">
                <a:solidFill>
                  <a:srgbClr val="FF0000"/>
                </a:solidFill>
                <a:latin typeface="+mn-ea"/>
              </a:rPr>
              <a:t>abs</a:t>
            </a:r>
            <a:r>
              <a:rPr lang="en-US" altLang="ko-KR" sz="2000" dirty="0">
                <a:latin typeface="+mn-ea"/>
              </a:rPr>
              <a:t>)</a:t>
            </a:r>
          </a:p>
          <a:p>
            <a:pPr marL="1028700" lvl="1" indent="-342900"/>
            <a:endParaRPr lang="en-US" altLang="ko-KR" dirty="0">
              <a:latin typeface="+mn-ea"/>
            </a:endParaRPr>
          </a:p>
          <a:p>
            <a:pPr marL="1028700" lvl="1" indent="-342900"/>
            <a:endParaRPr lang="en-US" altLang="ko-KR" dirty="0">
              <a:latin typeface="+mn-ea"/>
            </a:endParaRPr>
          </a:p>
          <a:p>
            <a:pPr marL="342900" indent="-342900"/>
            <a:endParaRPr lang="en-US" altLang="ko-KR" dirty="0">
              <a:latin typeface="+mn-ea"/>
            </a:endParaRPr>
          </a:p>
          <a:p>
            <a:pPr marL="342900" indent="-342900"/>
            <a:endParaRPr lang="en-US" altLang="ko-KR" dirty="0">
              <a:latin typeface="+mn-ea"/>
            </a:endParaRPr>
          </a:p>
          <a:p>
            <a:pPr marL="342900" indent="-342900"/>
            <a:endParaRPr lang="en-US" altLang="ko-KR" dirty="0">
              <a:latin typeface="+mn-ea"/>
            </a:endParaRPr>
          </a:p>
          <a:p>
            <a:pPr marL="342900" indent="-342900"/>
            <a:endParaRPr lang="en-US" altLang="ko-KR" dirty="0">
              <a:latin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2FB8661-1756-4796-B790-0366F26415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4226" y="2700296"/>
            <a:ext cx="4945487" cy="3774332"/>
          </a:xfrm>
          <a:prstGeom prst="rect">
            <a:avLst/>
          </a:prstGeom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51FBE63-A0E9-4166-BEC4-CA19F77D7A19}"/>
              </a:ext>
            </a:extLst>
          </p:cNvPr>
          <p:cNvCxnSpPr>
            <a:cxnSpLocks/>
          </p:cNvCxnSpPr>
          <p:nvPr/>
        </p:nvCxnSpPr>
        <p:spPr>
          <a:xfrm flipH="1">
            <a:off x="1935330" y="2700296"/>
            <a:ext cx="440571" cy="556249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A4A2CD3-955E-46B7-9C27-4A80135B401C}"/>
              </a:ext>
            </a:extLst>
          </p:cNvPr>
          <p:cNvSpPr txBox="1"/>
          <p:nvPr/>
        </p:nvSpPr>
        <p:spPr>
          <a:xfrm>
            <a:off x="824641" y="3256545"/>
            <a:ext cx="2221377" cy="369332"/>
          </a:xfrm>
          <a:prstGeom prst="rect">
            <a:avLst/>
          </a:prstGeom>
          <a:noFill/>
          <a:ln w="2222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Second-order</a:t>
            </a:r>
            <a:r>
              <a:rPr lang="ko-KR" altLang="en-US" dirty="0"/>
              <a:t>라 불림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432C3B72-DD61-42F4-97C8-1437F69E33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287" y="4337845"/>
            <a:ext cx="3812146" cy="1154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980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72970F-FF65-43E4-879A-6ACE5791C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57228"/>
            <a:ext cx="7886700" cy="1325563"/>
          </a:xfrm>
        </p:spPr>
        <p:txBody>
          <a:bodyPr/>
          <a:lstStyle/>
          <a:p>
            <a:r>
              <a:rPr lang="en-US" altLang="ko-KR" dirty="0">
                <a:latin typeface="+mn-ea"/>
                <a:ea typeface="+mn-ea"/>
              </a:rPr>
              <a:t>Map:</a:t>
            </a:r>
            <a:r>
              <a:rPr lang="ko-KR" altLang="en-US" dirty="0">
                <a:latin typeface="+mn-ea"/>
                <a:ea typeface="+mn-ea"/>
              </a:rPr>
              <a:t> </a:t>
            </a:r>
            <a:r>
              <a:rPr lang="en-US" altLang="ko-KR" dirty="0">
                <a:latin typeface="+mn-ea"/>
                <a:ea typeface="+mn-ea"/>
              </a:rPr>
              <a:t>built-in</a:t>
            </a:r>
            <a:r>
              <a:rPr lang="ko-KR" altLang="en-US" dirty="0">
                <a:latin typeface="+mn-ea"/>
                <a:ea typeface="+mn-ea"/>
              </a:rPr>
              <a:t> </a:t>
            </a:r>
            <a:r>
              <a:rPr lang="en-US" altLang="ko-KR" dirty="0">
                <a:latin typeface="+mn-ea"/>
                <a:ea typeface="+mn-ea"/>
              </a:rPr>
              <a:t>higher-order</a:t>
            </a:r>
            <a:r>
              <a:rPr lang="ko-KR" altLang="en-US" dirty="0">
                <a:latin typeface="+mn-ea"/>
                <a:ea typeface="+mn-ea"/>
              </a:rPr>
              <a:t> </a:t>
            </a:r>
            <a:r>
              <a:rPr lang="en-US" altLang="ko-KR" dirty="0">
                <a:latin typeface="+mn-ea"/>
                <a:ea typeface="+mn-ea"/>
              </a:rPr>
              <a:t>function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F1F46DD0-2A6E-4281-824F-01423B049B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982790"/>
            <a:ext cx="7886700" cy="4710111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첫 번째 인자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함수</a:t>
            </a:r>
            <a:endParaRPr lang="en-US" altLang="ko-KR" dirty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두 번째 인자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함수를 적용할 수 있는 자료형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리스트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문자열 등</a:t>
            </a:r>
            <a:r>
              <a:rPr lang="en-US" altLang="ko-KR" dirty="0">
                <a:latin typeface="+mn-ea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함수를 각 요소에 적용한 뒤 반환</a:t>
            </a:r>
            <a:endParaRPr lang="en-US" altLang="ko-KR" dirty="0">
              <a:latin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2A82030-9F23-4D7E-BB54-00B3F29A39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3821217"/>
            <a:ext cx="5420255" cy="1033255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4433DFFC-050F-4E83-918B-CBC9B49B8D55}"/>
              </a:ext>
            </a:extLst>
          </p:cNvPr>
          <p:cNvCxnSpPr>
            <a:cxnSpLocks/>
          </p:cNvCxnSpPr>
          <p:nvPr/>
        </p:nvCxnSpPr>
        <p:spPr>
          <a:xfrm flipH="1">
            <a:off x="3301514" y="4754647"/>
            <a:ext cx="440571" cy="556249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C408049-199E-4B46-99FD-49F4F249A415}"/>
              </a:ext>
            </a:extLst>
          </p:cNvPr>
          <p:cNvSpPr txBox="1"/>
          <p:nvPr/>
        </p:nvSpPr>
        <p:spPr>
          <a:xfrm>
            <a:off x="2563147" y="5310896"/>
            <a:ext cx="1551260" cy="369332"/>
          </a:xfrm>
          <a:prstGeom prst="rect">
            <a:avLst/>
          </a:prstGeom>
          <a:noFill/>
          <a:ln w="2222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첫 번째 인자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0724986-6264-4F6F-91ED-65FDB1F5086D}"/>
              </a:ext>
            </a:extLst>
          </p:cNvPr>
          <p:cNvCxnSpPr>
            <a:cxnSpLocks/>
          </p:cNvCxnSpPr>
          <p:nvPr/>
        </p:nvCxnSpPr>
        <p:spPr>
          <a:xfrm flipH="1">
            <a:off x="4774072" y="4798192"/>
            <a:ext cx="238500" cy="512703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E7E0D5C-56F7-4D9D-9ECB-4DA7130C5009}"/>
              </a:ext>
            </a:extLst>
          </p:cNvPr>
          <p:cNvSpPr txBox="1"/>
          <p:nvPr/>
        </p:nvSpPr>
        <p:spPr>
          <a:xfrm>
            <a:off x="4328612" y="5310896"/>
            <a:ext cx="1551260" cy="369332"/>
          </a:xfrm>
          <a:prstGeom prst="rect">
            <a:avLst/>
          </a:prstGeom>
          <a:noFill/>
          <a:ln w="2222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두 번째 인자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16B55120-E0A8-47F5-A481-14BC0EBE9F59}"/>
              </a:ext>
            </a:extLst>
          </p:cNvPr>
          <p:cNvCxnSpPr>
            <a:cxnSpLocks/>
          </p:cNvCxnSpPr>
          <p:nvPr/>
        </p:nvCxnSpPr>
        <p:spPr>
          <a:xfrm>
            <a:off x="4401750" y="4754646"/>
            <a:ext cx="372322" cy="556249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8" name="그림 17">
            <a:extLst>
              <a:ext uri="{FF2B5EF4-FFF2-40B4-BE49-F238E27FC236}">
                <a16:creationId xmlns:a16="http://schemas.microsoft.com/office/drawing/2014/main" id="{6D7DB5FF-3417-4CD0-B9E4-DE16DDA972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9653" y="4201486"/>
            <a:ext cx="1647794" cy="553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974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72970F-FF65-43E4-879A-6ACE5791C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57228"/>
            <a:ext cx="7886700" cy="1325563"/>
          </a:xfrm>
        </p:spPr>
        <p:txBody>
          <a:bodyPr/>
          <a:lstStyle/>
          <a:p>
            <a:r>
              <a:rPr lang="en-US" altLang="ko-KR" b="1" dirty="0">
                <a:latin typeface="+mn-ea"/>
                <a:ea typeface="+mn-ea"/>
              </a:rPr>
              <a:t>String, Tuple, List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F1F46DD0-2A6E-4281-824F-01423B049B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982790"/>
            <a:ext cx="7886700" cy="4710111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>
                <a:latin typeface="+mn-ea"/>
              </a:rPr>
              <a:t>Sequence Types: </a:t>
            </a:r>
            <a:r>
              <a:rPr lang="ko-KR" altLang="en-US" dirty="0">
                <a:latin typeface="+mn-ea"/>
              </a:rPr>
              <a:t>문자열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 err="1">
                <a:latin typeface="+mn-ea"/>
              </a:rPr>
              <a:t>튜플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리스트</a:t>
            </a:r>
            <a:endParaRPr lang="en-US" altLang="ko-KR" dirty="0">
              <a:latin typeface="+mn-ea"/>
            </a:endParaRPr>
          </a:p>
          <a:p>
            <a:pPr marL="342900" indent="-342900"/>
            <a:endParaRPr lang="en-US" altLang="ko-KR" dirty="0">
              <a:latin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D3381CF-61E0-4EB3-9441-F6494F717F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43853"/>
            <a:ext cx="9144000" cy="3556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2710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72970F-FF65-43E4-879A-6ACE5791C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57228"/>
            <a:ext cx="7886700" cy="1325563"/>
          </a:xfrm>
        </p:spPr>
        <p:txBody>
          <a:bodyPr/>
          <a:lstStyle/>
          <a:p>
            <a:r>
              <a:rPr lang="en-US" altLang="ko-KR" b="1" dirty="0">
                <a:latin typeface="+mn-ea"/>
                <a:ea typeface="+mn-ea"/>
              </a:rPr>
              <a:t>String, Tuple, List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F1F46DD0-2A6E-4281-824F-01423B049B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982790"/>
            <a:ext cx="7886700" cy="4710111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>
                <a:latin typeface="+mn-ea"/>
              </a:rPr>
              <a:t>Sequence Types: </a:t>
            </a:r>
            <a:r>
              <a:rPr lang="ko-KR" altLang="en-US" dirty="0">
                <a:latin typeface="+mn-ea"/>
              </a:rPr>
              <a:t>문자열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 err="1">
                <a:latin typeface="+mn-ea"/>
              </a:rPr>
              <a:t>튜플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리스트</a:t>
            </a:r>
            <a:endParaRPr lang="en-US" altLang="ko-KR" dirty="0">
              <a:latin typeface="+mn-ea"/>
            </a:endParaRPr>
          </a:p>
          <a:p>
            <a:pPr marL="342900" indent="-342900"/>
            <a:endParaRPr lang="en-US" altLang="ko-KR" dirty="0">
              <a:latin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B283039-6AFE-4156-B655-B5CA7F37D9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881" y="2842746"/>
            <a:ext cx="8268237" cy="2269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867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72970F-FF65-43E4-879A-6ACE5791C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57228"/>
            <a:ext cx="7886700" cy="1325563"/>
          </a:xfrm>
        </p:spPr>
        <p:txBody>
          <a:bodyPr/>
          <a:lstStyle/>
          <a:p>
            <a:r>
              <a:rPr lang="en-US" altLang="ko-KR" b="1" dirty="0">
                <a:latin typeface="+mn-ea"/>
                <a:ea typeface="+mn-ea"/>
              </a:rPr>
              <a:t>String, Tuple, List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F1F46DD0-2A6E-4281-824F-01423B049B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982790"/>
            <a:ext cx="7886700" cy="4710111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문자열 메소드</a:t>
            </a:r>
            <a:endParaRPr lang="en-US" altLang="ko-KR" dirty="0">
              <a:latin typeface="+mn-ea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4EA829E-3116-46DD-A067-5BBE235242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8233" y="2358304"/>
            <a:ext cx="6347534" cy="4420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616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72970F-FF65-43E4-879A-6ACE5791C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57228"/>
            <a:ext cx="7886700" cy="1325563"/>
          </a:xfrm>
        </p:spPr>
        <p:txBody>
          <a:bodyPr/>
          <a:lstStyle/>
          <a:p>
            <a:r>
              <a:rPr lang="en-US" altLang="ko-KR" b="1" dirty="0">
                <a:latin typeface="+mn-ea"/>
                <a:ea typeface="+mn-ea"/>
              </a:rPr>
              <a:t>Dictionary</a:t>
            </a:r>
            <a:r>
              <a:rPr lang="ko-KR" altLang="en-US" b="1" dirty="0">
                <a:latin typeface="+mn-ea"/>
                <a:ea typeface="+mn-ea"/>
              </a:rPr>
              <a:t>의 이해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F1F46DD0-2A6E-4281-824F-01423B049B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982790"/>
            <a:ext cx="7886700" cy="4710111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>
                <a:latin typeface="+mn-ea"/>
              </a:rPr>
              <a:t>{}</a:t>
            </a:r>
            <a:r>
              <a:rPr lang="ko-KR" altLang="en-US" dirty="0">
                <a:latin typeface="+mn-ea"/>
              </a:rPr>
              <a:t>를 사용해서 정의</a:t>
            </a:r>
            <a:endParaRPr lang="en-US" altLang="ko-KR" dirty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>
                <a:latin typeface="+mn-ea"/>
              </a:rPr>
              <a:t>key</a:t>
            </a:r>
            <a:r>
              <a:rPr lang="ko-KR" altLang="en-US" dirty="0">
                <a:latin typeface="+mn-ea"/>
              </a:rPr>
              <a:t>와 </a:t>
            </a:r>
            <a:r>
              <a:rPr lang="en-US" altLang="ko-KR" dirty="0">
                <a:latin typeface="+mn-ea"/>
              </a:rPr>
              <a:t>value</a:t>
            </a:r>
            <a:r>
              <a:rPr lang="ko-KR" altLang="en-US" dirty="0">
                <a:latin typeface="+mn-ea"/>
              </a:rPr>
              <a:t>로 구분</a:t>
            </a:r>
            <a:endParaRPr lang="en-US" altLang="ko-KR" dirty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모든 데이터형 가능</a:t>
            </a:r>
            <a:r>
              <a:rPr lang="en-US" altLang="ko-KR" dirty="0">
                <a:latin typeface="+mn-ea"/>
              </a:rPr>
              <a:t>(str, int, float,…)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>
                <a:latin typeface="+mn-ea"/>
              </a:rPr>
              <a:t>index</a:t>
            </a:r>
            <a:r>
              <a:rPr lang="ko-KR" altLang="en-US" dirty="0">
                <a:latin typeface="+mn-ea"/>
              </a:rPr>
              <a:t> 대신 </a:t>
            </a:r>
            <a:r>
              <a:rPr lang="en-US" altLang="ko-KR" dirty="0">
                <a:latin typeface="+mn-ea"/>
              </a:rPr>
              <a:t>key </a:t>
            </a:r>
            <a:r>
              <a:rPr lang="ko-KR" altLang="en-US" dirty="0">
                <a:latin typeface="+mn-ea"/>
              </a:rPr>
              <a:t>사용</a:t>
            </a:r>
            <a:endParaRPr lang="en-US" altLang="ko-KR" dirty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>
                <a:latin typeface="+mn-ea"/>
              </a:rPr>
              <a:t>key</a:t>
            </a:r>
            <a:r>
              <a:rPr lang="ko-KR" altLang="en-US" dirty="0">
                <a:latin typeface="+mn-ea"/>
              </a:rPr>
              <a:t>가 정수일 필요가 없음</a:t>
            </a:r>
            <a:endParaRPr lang="en-US" altLang="ko-KR" dirty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따라서 </a:t>
            </a:r>
            <a:r>
              <a:rPr lang="en-US" altLang="ko-KR" dirty="0">
                <a:latin typeface="+mn-ea"/>
              </a:rPr>
              <a:t>value</a:t>
            </a:r>
            <a:r>
              <a:rPr lang="ko-KR" altLang="en-US" dirty="0">
                <a:latin typeface="+mn-ea"/>
              </a:rPr>
              <a:t>값이 정렬되어 있지 않음</a:t>
            </a:r>
            <a:r>
              <a:rPr lang="en-US" altLang="ko-KR" dirty="0">
                <a:latin typeface="+mn-ea"/>
              </a:rPr>
              <a:t>(Not ordered)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>
                <a:latin typeface="+mn-ea"/>
              </a:rPr>
              <a:t>list</a:t>
            </a:r>
            <a:r>
              <a:rPr lang="ko-KR" altLang="en-US" dirty="0">
                <a:latin typeface="+mn-ea"/>
              </a:rPr>
              <a:t>와 유사</a:t>
            </a:r>
            <a:endParaRPr lang="en-US" altLang="ko-KR" dirty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서로 다른 데이터형 혼합하여 저장가능</a:t>
            </a:r>
            <a:endParaRPr lang="en-US" altLang="ko-KR" dirty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변경 가능</a:t>
            </a:r>
            <a:r>
              <a:rPr lang="en-US" altLang="ko-KR" dirty="0">
                <a:latin typeface="+mn-ea"/>
              </a:rPr>
              <a:t>(mutable)</a:t>
            </a:r>
          </a:p>
          <a:p>
            <a:pPr marL="342900" indent="-342900"/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03975841"/>
      </p:ext>
    </p:extLst>
  </p:cSld>
  <p:clrMapOvr>
    <a:masterClrMapping/>
  </p:clrMapOvr>
</p:sld>
</file>

<file path=ppt/theme/theme1.xml><?xml version="1.0" encoding="utf-8"?>
<a:theme xmlns:a="http://schemas.openxmlformats.org/drawingml/2006/main" name="DoS 레이아웃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21708</TotalTime>
  <Words>568</Words>
  <Application>Microsoft Office PowerPoint</Application>
  <PresentationFormat>화면 슬라이드 쇼(4:3)</PresentationFormat>
  <Paragraphs>93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1" baseType="lpstr">
      <vt:lpstr>맑은 고딕</vt:lpstr>
      <vt:lpstr>Arial</vt:lpstr>
      <vt:lpstr>Calibri</vt:lpstr>
      <vt:lpstr>Calibri Light</vt:lpstr>
      <vt:lpstr>DoS 레이아웃</vt:lpstr>
      <vt:lpstr>Structured types, Mutability, Higher-order (2)</vt:lpstr>
      <vt:lpstr>목차</vt:lpstr>
      <vt:lpstr>Functions as Objects</vt:lpstr>
      <vt:lpstr>Higher-order 프로그래밍</vt:lpstr>
      <vt:lpstr>Map: built-in higher-order function</vt:lpstr>
      <vt:lpstr>String, Tuple, List</vt:lpstr>
      <vt:lpstr>String, Tuple, List</vt:lpstr>
      <vt:lpstr>String, Tuple, List</vt:lpstr>
      <vt:lpstr>Dictionary의 이해</vt:lpstr>
      <vt:lpstr>Dictionary의 이해</vt:lpstr>
      <vt:lpstr>Dictionary의 이해</vt:lpstr>
      <vt:lpstr>Dictionary의 이해</vt:lpstr>
      <vt:lpstr>Dictionary의 이해</vt:lpstr>
      <vt:lpstr>Dictionary의 이해</vt:lpstr>
      <vt:lpstr>Dictionary의 이해</vt:lpstr>
      <vt:lpstr>Dictionary의 이해</vt:lpstr>
      <vt:lpstr>Dictionary의 이해</vt:lpstr>
      <vt:lpstr>Dictionary의 이해</vt:lpstr>
      <vt:lpstr>Dictionary의 이해</vt:lpstr>
      <vt:lpstr>Dictionary의 이해</vt:lpstr>
      <vt:lpstr>Dictionary의 이해</vt:lpstr>
      <vt:lpstr>Dictionary의 이해 – Lookup 함수</vt:lpstr>
      <vt:lpstr>Dictionary의 이해 – Lookup 함수</vt:lpstr>
      <vt:lpstr>Dictionary의 이해</vt:lpstr>
      <vt:lpstr>Dictionary의 이해</vt:lpstr>
      <vt:lpstr>Dictionary의 이해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DoS 1주차 스터디 자료</dc:title>
  <dc:creator>유도진</dc:creator>
  <cp:lastModifiedBy>현 선재</cp:lastModifiedBy>
  <cp:revision>224</cp:revision>
  <dcterms:created xsi:type="dcterms:W3CDTF">2019-03-31T17:47:10Z</dcterms:created>
  <dcterms:modified xsi:type="dcterms:W3CDTF">2021-05-06T06:36:41Z</dcterms:modified>
</cp:coreProperties>
</file>