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CCE2D-4059-42DB-A6C0-8B45CC53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E0F134-A88C-40D7-A7FC-C58F70A2A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BAE5C-D042-4288-B024-E9B0E22B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40EC8-7684-4562-8A2C-BAA3F6E5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D1531-1C5E-4D18-89EB-D30A6BA4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8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8DF27-FEB3-486B-993A-1301DF5E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08984-8A0E-4144-B3B1-4BCB1A7F1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F529B-4076-497C-9C3B-14F0C77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D9DAD-2A2F-46EB-A45A-514FD3F9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62C77-452E-4D9F-B2D6-94E7C071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0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EBCCB1-DA44-4906-B658-EAB2350F3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A8D1E2-0FC2-4E47-872E-09F3B1C07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55ED4-A9E9-4D17-BC5F-21FE1CCC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23632-287D-451C-A349-C16D4147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8F0A1-FB39-43FA-9AF7-0E20A0AB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5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116BB-ADFA-44CB-AAA7-5796BA32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54CE3-3304-413D-B8EE-C59DC1C7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7539D-9983-4780-B922-C4C8A969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066F7-BF07-436B-87EE-779E38A4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F95F1-7B3F-4F7E-8740-77A11FB1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1CF75-8784-4C66-8564-0D6E34E1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3CF8B-C497-4953-BCC6-A308F9AE0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9B045-C5BC-47D1-93A8-5B70CD3C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590C6-0F18-4856-AA8D-32514972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326A5-6EF1-4DF9-82DE-45545500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3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E7B64-D3AF-4D16-BA70-8D88A26F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46B11-983D-4238-BB7D-B279DDF8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A82B9-3A56-4847-A20D-ED54C34FB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3FE1F-F5B7-4ABA-AE38-02FE529D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10FA4-53F6-4894-B1A9-49A9B48D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9B3F6-4A95-4D6B-9248-F49AA317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D66E1-998B-4C4F-9B89-5828ACC6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AFB26-0BAD-4CD3-861B-674171F7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241A7D-0828-4521-80CB-81047B91E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938984-FD9D-4DFF-8FF7-E26033E48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28A01C-77C7-4AD3-A78A-EC19A598A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62293F-FDD6-41BF-BBC3-B3F2DDCA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6D962C-B486-40D1-BDCA-7213C007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748B1-B79B-4D0A-88FB-284EF893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2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28AA-DB98-4E5C-9E13-13AB9535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29F62-D7D4-4686-8C50-35CD6CB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3F502C-B6C3-440A-9C5F-C3408290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9B4EA7-4233-42BC-84E1-5699776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4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AE0F5C-C118-4C70-8C4A-C3D9B9BD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22C1E1-B00D-4C42-B461-9D5A42E4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128E7-18DD-42EE-9D49-E2B29F1E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84385-0449-4F35-8187-D476B106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26DCF-5627-4BDF-999A-86F10D6C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DA994-A003-4CC2-8DE0-A3A1A1CD3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D20FE-8171-4F82-99C8-7B64209C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CB7F1-30E3-4470-B572-F0691A6D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9144B-7972-4ADF-9F06-F183308D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1423A-4537-41BA-8461-68220F2C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8C5EF1-DF36-46D1-A9B2-6D254F7DB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B3A45-D964-45DE-9E48-D24C8D1B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F487E-2EB6-44FF-BE73-F3523F92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B050-5BC3-4F06-A14B-660C8794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08B52-365A-443B-A8BC-83DC1F17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DFC737-AA04-42AA-9779-29A81BB9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0D1CC-9E36-4C9F-A9EB-D28EFE35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D12BF-D03A-409E-9506-04BECBEF1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F796-247A-433E-A687-4751D477167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590AD-2106-430A-B6CA-E00573A43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915A0-C214-44E0-835B-926AD5859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7F44-0325-40D4-A430-FBF3839EA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F2E34-62C9-4326-9683-D2701BE13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Course Introduction and coding preparation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116BE-1F27-48DC-B867-119BDF622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D9D2-D906-48A7-B80F-5EA09AA0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4A112-BCDC-4AA3-B296-119C0E50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네덜란드 출신의 프로그래머 휘도 판 </a:t>
            </a:r>
            <a:r>
              <a:rPr lang="ko-KR" altLang="en-US" dirty="0" err="1"/>
              <a:t>로썸이</a:t>
            </a:r>
            <a:r>
              <a:rPr lang="ko-KR" altLang="en-US" dirty="0"/>
              <a:t> </a:t>
            </a:r>
            <a:r>
              <a:rPr lang="en-US" altLang="ko-KR" dirty="0"/>
              <a:t>ABC </a:t>
            </a:r>
            <a:r>
              <a:rPr lang="ko-KR" altLang="en-US" dirty="0"/>
              <a:t>프로그래밍 언어를 계승해서 만든 것</a:t>
            </a:r>
          </a:p>
          <a:p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크리스마스 휴가 때 구현 시작</a:t>
            </a:r>
            <a:r>
              <a:rPr lang="en-US" altLang="ko-KR" dirty="0"/>
              <a:t>, 1991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버전 </a:t>
            </a:r>
            <a:r>
              <a:rPr lang="en-US" altLang="ko-KR" dirty="0"/>
              <a:t>0.9.0</a:t>
            </a:r>
            <a:r>
              <a:rPr lang="ko-KR" altLang="en-US" dirty="0"/>
              <a:t>을 배포하며 알려짐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lvl="1"/>
            <a:r>
              <a:rPr lang="ko-KR" altLang="en-US" sz="2600" dirty="0"/>
              <a:t>파이썬 버전 </a:t>
            </a:r>
            <a:r>
              <a:rPr lang="en-US" altLang="ko-KR" sz="2600" dirty="0"/>
              <a:t>3.x</a:t>
            </a:r>
            <a:r>
              <a:rPr lang="ko-KR" altLang="en-US" sz="2600" dirty="0"/>
              <a:t>는 </a:t>
            </a:r>
            <a:r>
              <a:rPr lang="ko-KR" altLang="en-US" sz="2600" dirty="0" err="1"/>
              <a:t>파이썬의</a:t>
            </a:r>
            <a:r>
              <a:rPr lang="ko-KR" altLang="en-US" sz="2600" dirty="0"/>
              <a:t> 설계가 근본적으로 변화되어 파이썬 </a:t>
            </a:r>
            <a:r>
              <a:rPr lang="en-US" altLang="ko-KR" sz="2600" dirty="0"/>
              <a:t>2.x </a:t>
            </a:r>
            <a:r>
              <a:rPr lang="ko-KR" altLang="en-US" sz="2600" dirty="0"/>
              <a:t>를 비롯한 이전 버전과</a:t>
            </a:r>
          </a:p>
          <a:p>
            <a:pPr lvl="1"/>
            <a:r>
              <a:rPr lang="ko-KR" altLang="en-US" sz="2600" dirty="0"/>
              <a:t>완벽하게 호환되지 않는다</a:t>
            </a:r>
            <a:r>
              <a:rPr lang="en-US" altLang="ko-KR" sz="26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9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A003F1-C9E5-4D7B-9C0B-54B587CCC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226" y="881244"/>
            <a:ext cx="926954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F01563-B425-4DF6-A8A0-83587FDDBD6D}"/>
              </a:ext>
            </a:extLst>
          </p:cNvPr>
          <p:cNvSpPr txBox="1"/>
          <p:nvPr/>
        </p:nvSpPr>
        <p:spPr>
          <a:xfrm>
            <a:off x="1424066" y="5711252"/>
            <a:ext cx="93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[</a:t>
            </a:r>
            <a:r>
              <a:rPr lang="en-US" altLang="ko-KR" dirty="0">
                <a:hlinkClick r:id="rId3"/>
              </a:rPr>
              <a:t>https://www.tiobe.com/tiobe-index/</a:t>
            </a:r>
            <a:r>
              <a:rPr lang="en-US" altLang="ko-KR" dirty="0"/>
              <a:t>](</a:t>
            </a:r>
            <a:r>
              <a:rPr lang="ko-KR" altLang="en-US" dirty="0"/>
              <a:t>프로그래밍에 대해 </a:t>
            </a:r>
            <a:r>
              <a:rPr lang="ko-KR" altLang="en-US" dirty="0" err="1"/>
              <a:t>영향력있는</a:t>
            </a:r>
            <a:r>
              <a:rPr lang="ko-KR" altLang="en-US" dirty="0"/>
              <a:t> 사이트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05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D4E127A-0FC4-4B6B-B373-C0A77989C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969" y="1253331"/>
            <a:ext cx="9006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00600-7B9E-4EB5-BD38-F9223581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CA256-DB58-4F16-923E-8936BDCD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2934" cy="4351338"/>
          </a:xfrm>
        </p:spPr>
        <p:txBody>
          <a:bodyPr/>
          <a:lstStyle/>
          <a:p>
            <a:r>
              <a:rPr lang="ko-KR" altLang="en-US" sz="3200" dirty="0"/>
              <a:t>변수</a:t>
            </a:r>
            <a:r>
              <a:rPr lang="en-US" altLang="ko-KR" sz="3200" dirty="0"/>
              <a:t>(Variables)</a:t>
            </a:r>
          </a:p>
          <a:p>
            <a:r>
              <a:rPr lang="ko-KR" altLang="en-US" sz="3200" dirty="0"/>
              <a:t>입출력문</a:t>
            </a:r>
            <a:r>
              <a:rPr lang="en-US" altLang="ko-KR" sz="3200" dirty="0"/>
              <a:t>(input/print)</a:t>
            </a:r>
          </a:p>
          <a:p>
            <a:r>
              <a:rPr lang="ko-KR" altLang="en-US" sz="3200" dirty="0"/>
              <a:t>연산자</a:t>
            </a:r>
            <a:r>
              <a:rPr lang="en-US" altLang="ko-KR" sz="3200" dirty="0"/>
              <a:t>(Operators)</a:t>
            </a:r>
          </a:p>
          <a:p>
            <a:r>
              <a:rPr lang="ko-KR" altLang="en-US" sz="3200" dirty="0" err="1"/>
              <a:t>조건문</a:t>
            </a:r>
            <a:r>
              <a:rPr lang="en-US" altLang="ko-KR" sz="3200" dirty="0"/>
              <a:t>(if)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74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8323-17CC-4FC6-860C-EE2DA1B1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210C0-618E-4812-B989-1FC3762C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상징적인 주소의 이름 </a:t>
            </a:r>
            <a:r>
              <a:rPr lang="en-US" altLang="ko-KR" dirty="0"/>
              <a:t>(Symbolic</a:t>
            </a:r>
            <a:r>
              <a:rPr lang="ko-KR" altLang="en-US" dirty="0"/>
              <a:t> </a:t>
            </a:r>
            <a:r>
              <a:rPr lang="en-US" altLang="ko-KR" dirty="0"/>
              <a:t>Address Names!)</a:t>
            </a:r>
          </a:p>
          <a:p>
            <a:r>
              <a:rPr lang="ko-KR" altLang="en-US" dirty="0"/>
              <a:t>무엇인가 기억 </a:t>
            </a:r>
            <a:r>
              <a:rPr lang="ko-KR" altLang="en-US" dirty="0" err="1"/>
              <a:t>시켜놓을</a:t>
            </a:r>
            <a:r>
              <a:rPr lang="ko-KR" altLang="en-US" dirty="0"/>
              <a:t> 만한 요인이 있을 때 사용</a:t>
            </a:r>
            <a:endParaRPr lang="en-US" altLang="ko-KR" dirty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 설정 방법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직관적이고 간단하게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대문자</a:t>
            </a:r>
            <a:r>
              <a:rPr lang="en-US" altLang="ko-KR" dirty="0"/>
              <a:t>, </a:t>
            </a:r>
            <a:r>
              <a:rPr lang="ko-KR" altLang="en-US" dirty="0"/>
              <a:t>소문자</a:t>
            </a:r>
            <a:r>
              <a:rPr lang="en-US" altLang="ko-KR" dirty="0"/>
              <a:t>, _(</a:t>
            </a:r>
            <a:r>
              <a:rPr lang="ko-KR" altLang="en-US" dirty="0"/>
              <a:t>특수문자</a:t>
            </a:r>
            <a:r>
              <a:rPr lang="en-US" altLang="ko-KR" dirty="0"/>
              <a:t>), </a:t>
            </a:r>
            <a:r>
              <a:rPr lang="ko-KR" altLang="en-US" dirty="0"/>
              <a:t>숫자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파이썬 문법에 저장된 </a:t>
            </a:r>
            <a:r>
              <a:rPr lang="ko-KR" altLang="en-US" dirty="0" err="1"/>
              <a:t>예약어</a:t>
            </a:r>
            <a:r>
              <a:rPr lang="ko-KR" altLang="en-US" dirty="0"/>
              <a:t> 불가능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  ex)</a:t>
            </a:r>
            <a:r>
              <a:rPr lang="ko-KR" altLang="en-US" dirty="0"/>
              <a:t> </a:t>
            </a:r>
            <a:r>
              <a:rPr lang="en-US" altLang="ko-KR" dirty="0"/>
              <a:t>if,</a:t>
            </a:r>
            <a:r>
              <a:rPr lang="ko-KR" altLang="en-US" dirty="0"/>
              <a:t> </a:t>
            </a:r>
            <a:r>
              <a:rPr lang="en-US" altLang="ko-KR" dirty="0"/>
              <a:t>or,</a:t>
            </a:r>
            <a:r>
              <a:rPr lang="ko-KR" altLang="en-US" dirty="0"/>
              <a:t> </a:t>
            </a:r>
            <a:r>
              <a:rPr lang="en-US" altLang="ko-KR" dirty="0"/>
              <a:t>sum,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AC63-FA18-4F8E-9583-E48CD7A4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의 데이터형</a:t>
            </a:r>
            <a:r>
              <a:rPr lang="en-US" altLang="ko-KR" dirty="0"/>
              <a:t>(Type)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80C4E-CA41-4FC5-B701-5D823FE8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20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160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Course Introduction and coding preparation</vt:lpstr>
      <vt:lpstr>파이썬이란?</vt:lpstr>
      <vt:lpstr>PowerPoint 프레젠테이션</vt:lpstr>
      <vt:lpstr>PowerPoint 프레젠테이션</vt:lpstr>
      <vt:lpstr>목차</vt:lpstr>
      <vt:lpstr>변수(Variable)</vt:lpstr>
      <vt:lpstr>변수(Variable)의 데이터형(Type)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and coding preparation</dc:title>
  <dc:creator>채연 양</dc:creator>
  <cp:lastModifiedBy>채연 양</cp:lastModifiedBy>
  <cp:revision>5</cp:revision>
  <dcterms:created xsi:type="dcterms:W3CDTF">2021-03-02T23:22:44Z</dcterms:created>
  <dcterms:modified xsi:type="dcterms:W3CDTF">2021-03-03T00:18:01Z</dcterms:modified>
</cp:coreProperties>
</file>