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1"/>
  </p:notesMasterIdLst>
  <p:sldIdLst>
    <p:sldId id="318" r:id="rId3"/>
    <p:sldId id="317" r:id="rId4"/>
    <p:sldId id="320" r:id="rId5"/>
    <p:sldId id="321" r:id="rId6"/>
    <p:sldId id="327" r:id="rId7"/>
    <p:sldId id="325" r:id="rId8"/>
    <p:sldId id="322" r:id="rId9"/>
    <p:sldId id="323" r:id="rId10"/>
  </p:sldIdLst>
  <p:sldSz cx="9144000" cy="6858000" type="screen4x3"/>
  <p:notesSz cx="6797675" cy="9874250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3300"/>
    <a:srgbClr val="CC0000"/>
    <a:srgbClr val="FF9933"/>
    <a:srgbClr val="FF0000"/>
    <a:srgbClr val="CCFFCC"/>
    <a:srgbClr val="96969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34" autoAdjust="0"/>
    <p:restoredTop sz="95232" autoAdjust="0"/>
  </p:normalViewPr>
  <p:slideViewPr>
    <p:cSldViewPr>
      <p:cViewPr varScale="1">
        <p:scale>
          <a:sx n="85" d="100"/>
          <a:sy n="85" d="100"/>
        </p:scale>
        <p:origin x="1680" y="72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2142" y="-7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7620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9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953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89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9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260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BC9D8A-1FFB-4A08-B835-32CFF1CCC2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2499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3E16D662-E129-44B9-8C23-C250A7F6E812}" type="slidenum">
              <a:rPr lang="en-US" altLang="ko-KR" sz="1200" smtClean="0"/>
              <a:pPr eaLnBrk="1" hangingPunct="1"/>
              <a:t>1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2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BC9D8A-1FFB-4A08-B835-32CFF1CCC25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5998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785794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500034" y="4714884"/>
            <a:ext cx="3071808" cy="114301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5572132" y="4572008"/>
            <a:ext cx="3071808" cy="1428760"/>
          </a:xfrm>
          <a:prstGeom prst="rect">
            <a:avLst/>
          </a:prstGeom>
        </p:spPr>
        <p:txBody>
          <a:bodyPr/>
          <a:lstStyle>
            <a:lvl1pPr algn="r">
              <a:buFontTx/>
              <a:buNone/>
              <a:defRPr sz="1800"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7008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(스토리보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785918" y="1000108"/>
            <a:ext cx="5643602" cy="40719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539552" y="5857892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>
              <a:buFont typeface="+mj-lt"/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C2D2DB2-0124-4C73-BEA0-14C2EACDB2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60648"/>
            <a:ext cx="971600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화면번호</a:t>
            </a: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5B242AEC-9E5E-433E-88CF-52298DD1BB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6100" y="254093"/>
            <a:ext cx="5500116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페이지 이름</a:t>
            </a:r>
            <a:endParaRPr lang="ko-KR" altLang="en-US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F00C7D3A-CE40-4293-9F3C-90B9B5D006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0716" y="254093"/>
            <a:ext cx="1207144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작성자</a:t>
            </a:r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1918A679-AA6E-49D7-9F65-F901A05B6D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9352" y="254093"/>
            <a:ext cx="1207144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작성일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053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본문(스토리보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539552" y="5857892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>
              <a:buFont typeface="+mj-lt"/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01F2168-80BC-4274-81FD-82F982A4CB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60648"/>
            <a:ext cx="971600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화면번호</a:t>
            </a: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22C53D98-C3C3-4956-BAB1-4E36C7ED65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6100" y="254093"/>
            <a:ext cx="5500116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페이지 이름</a:t>
            </a:r>
            <a:endParaRPr lang="ko-KR" altLang="en-US" dirty="0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87AB12DE-14FF-4F2C-8935-F64E2A6269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0716" y="254093"/>
            <a:ext cx="1207144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작성자</a:t>
            </a:r>
            <a:endParaRPr lang="ko-KR" altLang="en-US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4E723F5C-F8A6-46EF-9894-38FAF5BCA5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9352" y="254093"/>
            <a:ext cx="1207144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작성일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01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84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ko-KR" altLang="ko-KR" sz="16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 Ultra Bold" pitchFamily="34" charset="0"/>
              <a:ea typeface="HY견고딕" pitchFamily="18" charset="-127"/>
            </a:endParaRPr>
          </a:p>
        </p:txBody>
      </p:sp>
      <p:pic>
        <p:nvPicPr>
          <p:cNvPr id="1027" name="Picture 787" descr="EMB00000f743c2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990600"/>
            <a:ext cx="422910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89"/>
          <p:cNvSpPr>
            <a:spLocks noChangeArrowheads="1"/>
          </p:cNvSpPr>
          <p:nvPr userDrawn="1"/>
        </p:nvSpPr>
        <p:spPr bwMode="auto">
          <a:xfrm>
            <a:off x="1187450" y="2287588"/>
            <a:ext cx="6840538" cy="144462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Rectangle 51"/>
          <p:cNvSpPr>
            <a:spLocks noChangeArrowheads="1"/>
          </p:cNvSpPr>
          <p:nvPr userDrawn="1"/>
        </p:nvSpPr>
        <p:spPr bwMode="auto">
          <a:xfrm>
            <a:off x="0" y="5638800"/>
            <a:ext cx="9144000" cy="1219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1081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468436"/>
              </p:ext>
            </p:extLst>
          </p:nvPr>
        </p:nvGraphicFramePr>
        <p:xfrm>
          <a:off x="28575" y="7938"/>
          <a:ext cx="9078914" cy="487560"/>
        </p:xfrm>
        <a:graphic>
          <a:graphicData uri="http://schemas.openxmlformats.org/drawingml/2006/table">
            <a:tbl>
              <a:tblPr/>
              <a:tblGrid>
                <a:gridCol w="9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8259">
                  <a:extLst>
                    <a:ext uri="{9D8B030D-6E8A-4147-A177-3AD203B41FA5}">
                      <a16:colId xmlns:a16="http://schemas.microsoft.com/office/drawing/2014/main" val="2065992227"/>
                    </a:ext>
                  </a:extLst>
                </a:gridCol>
                <a:gridCol w="1284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3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Scene No.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Page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명</a:t>
                      </a: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68" name="Line 44"/>
          <p:cNvSpPr>
            <a:spLocks noChangeShapeType="1"/>
          </p:cNvSpPr>
          <p:nvPr userDrawn="1"/>
        </p:nvSpPr>
        <p:spPr bwMode="auto">
          <a:xfrm>
            <a:off x="0" y="5638800"/>
            <a:ext cx="914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70" name="Rectangle 46"/>
          <p:cNvSpPr>
            <a:spLocks noChangeArrowheads="1"/>
          </p:cNvSpPr>
          <p:nvPr userDrawn="1"/>
        </p:nvSpPr>
        <p:spPr bwMode="gray">
          <a:xfrm>
            <a:off x="0" y="5638800"/>
            <a:ext cx="946150" cy="142875"/>
          </a:xfrm>
          <a:prstGeom prst="rect">
            <a:avLst/>
          </a:prstGeom>
          <a:solidFill>
            <a:srgbClr val="0033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ko-KR" altLang="en-US" b="1">
                <a:solidFill>
                  <a:srgbClr val="FFFFFF"/>
                </a:solidFill>
              </a:rPr>
              <a:t>설명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 bwMode="auto">
          <a:xfrm>
            <a:off x="714375" y="1143000"/>
            <a:ext cx="7772400" cy="1112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200" b="1" dirty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인터넷프로그래밍 </a:t>
            </a:r>
            <a:br>
              <a:rPr lang="ko-KR" altLang="en-US" sz="3200" b="1" dirty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sz="3200" b="1" dirty="0">
                <a:ea typeface="HY헤드라인M" pitchFamily="18" charset="-127"/>
              </a:rPr>
              <a:t>“</a:t>
            </a:r>
            <a:r>
              <a:rPr lang="en-US" altLang="ko-KR" sz="3200" b="1" dirty="0">
                <a:ea typeface="HY헤드라인M" pitchFamily="18" charset="-127"/>
              </a:rPr>
              <a:t>SNS</a:t>
            </a:r>
            <a:r>
              <a:rPr lang="ko-KR" altLang="en-US" sz="3200" b="1" dirty="0">
                <a:ea typeface="HY헤드라인M" pitchFamily="18" charset="-127"/>
              </a:rPr>
              <a:t>형 게시판 </a:t>
            </a:r>
            <a:r>
              <a:rPr lang="ko-KR" altLang="en-US" sz="3200" b="1" dirty="0">
                <a:latin typeface="HY헤드라인M" pitchFamily="18" charset="-127"/>
                <a:ea typeface="HY헤드라인M" pitchFamily="18" charset="-127"/>
              </a:rPr>
              <a:t>스토리보드</a:t>
            </a:r>
            <a:r>
              <a:rPr lang="ko-KR" altLang="en-US" sz="3200" b="1" dirty="0">
                <a:ea typeface="HY헤드라인M" pitchFamily="18" charset="-127"/>
              </a:rPr>
              <a:t>”</a:t>
            </a:r>
            <a:endParaRPr lang="ko-KR" altLang="en-US" sz="3200" dirty="0"/>
          </a:p>
        </p:txBody>
      </p:sp>
      <p:sp>
        <p:nvSpPr>
          <p:cNvPr id="3075" name="텍스트 개체 틀 2"/>
          <p:cNvSpPr>
            <a:spLocks noGrp="1"/>
          </p:cNvSpPr>
          <p:nvPr>
            <p:ph type="body" sz="quarter" idx="13"/>
          </p:nvPr>
        </p:nvSpPr>
        <p:spPr bwMode="auto">
          <a:xfrm>
            <a:off x="500063" y="4714875"/>
            <a:ext cx="3286125" cy="1357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과 목 명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인터넷프로그래밍 </a:t>
            </a: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담당교수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유영훈</a:t>
            </a:r>
            <a:endParaRPr lang="en-US" altLang="ko-KR" b="1" dirty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제 출 일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: 2020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년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03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월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30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일</a:t>
            </a:r>
            <a:r>
              <a:rPr lang="ko-KR" altLang="en-US" dirty="0">
                <a:solidFill>
                  <a:srgbClr val="000000"/>
                </a:solidFill>
                <a:ea typeface="딸기"/>
                <a:cs typeface="딸기"/>
              </a:rPr>
              <a:t> </a:t>
            </a:r>
          </a:p>
        </p:txBody>
      </p:sp>
      <p:sp>
        <p:nvSpPr>
          <p:cNvPr id="3076" name="텍스트 개체 틀 3"/>
          <p:cNvSpPr>
            <a:spLocks noGrp="1"/>
          </p:cNvSpPr>
          <p:nvPr>
            <p:ph type="body" sz="quarter" idx="14"/>
          </p:nvPr>
        </p:nvSpPr>
        <p:spPr bwMode="auto">
          <a:xfrm>
            <a:off x="5572125" y="4572000"/>
            <a:ext cx="3071813" cy="1428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인하대학교 공과대학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"/>
                <a:cs typeface="딸기"/>
              </a:rPr>
              <a:t> </a:t>
            </a: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컴퓨터공학과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4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학년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"/>
                <a:cs typeface="딸기"/>
              </a:rPr>
              <a:t> </a:t>
            </a:r>
          </a:p>
          <a:p>
            <a:pPr eaLnBrk="1" hangingPunct="1"/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12161235</a:t>
            </a: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이채영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"/>
                <a:cs typeface="딸기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B6D5A27-21C1-4BF6-9C1B-23762F5CDB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05" t="3508" r="19857" b="17436"/>
          <a:stretch/>
        </p:blipFill>
        <p:spPr>
          <a:xfrm>
            <a:off x="1917293" y="811393"/>
            <a:ext cx="4880465" cy="4218309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525F3-4DE5-4A7D-8A2A-1A7429E18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1084" y="5821521"/>
            <a:ext cx="8461604" cy="235404"/>
          </a:xfrm>
        </p:spPr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처음 웹페이지를 오픈하면 나오는 로그인 화면입니다</a:t>
            </a:r>
            <a:r>
              <a:rPr lang="en-US" altLang="ko-KR" dirty="0"/>
              <a:t>. </a:t>
            </a:r>
            <a:r>
              <a:rPr lang="ko-KR" altLang="en-US" dirty="0"/>
              <a:t>로그인을 할지 새로 회원가입을 할 지 선택할 수 있습니다</a:t>
            </a:r>
            <a:r>
              <a:rPr lang="en-US" altLang="ko-KR" dirty="0"/>
              <a:t>.&gt;</a:t>
            </a:r>
          </a:p>
          <a:p>
            <a:r>
              <a:rPr lang="en-US" altLang="ko-KR" dirty="0"/>
              <a:t>1.</a:t>
            </a:r>
            <a:r>
              <a:rPr lang="ko-KR" altLang="en-US" dirty="0"/>
              <a:t>이미 회원가입이 되어 있다면 아이디를 입력해주세요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이미 회원가입이 되어 있다면 비밀번호를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2523B1-006A-4D35-9C73-83CC33C355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752" y="243248"/>
            <a:ext cx="971600" cy="235404"/>
          </a:xfrm>
        </p:spPr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3971AD-E01E-42B5-82B1-FBFD8E0B77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로그인 화면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3DB5D0-136C-4C2D-A39A-0DA78BE576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60716" y="254093"/>
            <a:ext cx="1268636" cy="224890"/>
          </a:xfrm>
        </p:spPr>
        <p:txBody>
          <a:bodyPr/>
          <a:lstStyle/>
          <a:p>
            <a:r>
              <a:rPr lang="ko-KR" altLang="en-US" dirty="0"/>
              <a:t>이채영</a:t>
            </a:r>
            <a:r>
              <a:rPr lang="en-US" altLang="ko-KR" dirty="0"/>
              <a:t>(12161235)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CFFC06F-837B-42C9-9BF6-33E154029F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2020-03-30</a:t>
            </a:r>
            <a:endParaRPr lang="ko-KR" altLang="en-US" dirty="0"/>
          </a:p>
        </p:txBody>
      </p:sp>
      <p:sp>
        <p:nvSpPr>
          <p:cNvPr id="22" name="직사각형 6">
            <a:extLst>
              <a:ext uri="{FF2B5EF4-FFF2-40B4-BE49-F238E27FC236}">
                <a16:creationId xmlns:a16="http://schemas.microsoft.com/office/drawing/2014/main" id="{B26F6A26-EE09-4A33-9A7C-4623DAF83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059" y="4316291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103" name="타원 7"/>
          <p:cNvSpPr>
            <a:spLocks noChangeArrowheads="1"/>
          </p:cNvSpPr>
          <p:nvPr/>
        </p:nvSpPr>
        <p:spPr bwMode="auto">
          <a:xfrm>
            <a:off x="251520" y="5849223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2846BD1-BB55-47A7-8DE1-50B4940E4514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0103" y="3625510"/>
            <a:ext cx="596470" cy="19327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10F57A4-BE36-4D4F-B4E6-1D4020D6D3E0}"/>
              </a:ext>
            </a:extLst>
          </p:cNvPr>
          <p:cNvCxnSpPr>
            <a:cxnSpLocks/>
          </p:cNvCxnSpPr>
          <p:nvPr/>
        </p:nvCxnSpPr>
        <p:spPr bwMode="auto">
          <a:xfrm flipV="1">
            <a:off x="2579186" y="4106058"/>
            <a:ext cx="596469" cy="25922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타원 5">
            <a:extLst>
              <a:ext uri="{FF2B5EF4-FFF2-40B4-BE49-F238E27FC236}">
                <a16:creationId xmlns:a16="http://schemas.microsoft.com/office/drawing/2014/main" id="{3C49B94F-BA78-4FD6-A703-73CD4D3B3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953" y="2313266"/>
            <a:ext cx="229233" cy="185784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1A06078C-BDDD-4290-9354-C124AC113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953" y="2432138"/>
            <a:ext cx="4015143" cy="1028858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097" name="TextBox 4096">
            <a:extLst>
              <a:ext uri="{FF2B5EF4-FFF2-40B4-BE49-F238E27FC236}">
                <a16:creationId xmlns:a16="http://schemas.microsoft.com/office/drawing/2014/main" id="{D6566CA8-3D2D-440D-B965-613BE509B69F}"/>
              </a:ext>
            </a:extLst>
          </p:cNvPr>
          <p:cNvSpPr txBox="1"/>
          <p:nvPr/>
        </p:nvSpPr>
        <p:spPr>
          <a:xfrm>
            <a:off x="5203489" y="2651065"/>
            <a:ext cx="280083" cy="253916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050" b="1" u="sng" dirty="0"/>
              <a:t>1</a:t>
            </a:r>
            <a:endParaRPr lang="ko-KR" altLang="en-US" sz="1050" b="1" u="sn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6C486C-E32E-4DCF-8328-A8BB57F2D239}"/>
              </a:ext>
            </a:extLst>
          </p:cNvPr>
          <p:cNvSpPr txBox="1"/>
          <p:nvPr/>
        </p:nvSpPr>
        <p:spPr>
          <a:xfrm>
            <a:off x="5203489" y="3108180"/>
            <a:ext cx="280083" cy="253916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050" b="1" u="sng" dirty="0"/>
              <a:t>2</a:t>
            </a:r>
            <a:endParaRPr lang="ko-KR" altLang="en-US" sz="1050" b="1" u="sng" dirty="0"/>
          </a:p>
        </p:txBody>
      </p:sp>
      <p:sp>
        <p:nvSpPr>
          <p:cNvPr id="20" name="직사각형 6">
            <a:extLst>
              <a:ext uri="{FF2B5EF4-FFF2-40B4-BE49-F238E27FC236}">
                <a16:creationId xmlns:a16="http://schemas.microsoft.com/office/drawing/2014/main" id="{81EDC5EE-1E3D-4C25-A5E9-E74F20D14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628" y="3785023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2CC99F-9059-4F63-B2EF-D7B0660B7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072672"/>
            <a:ext cx="7456948" cy="4181017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646F320-FF19-44CE-84CA-7CAC492633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회원가입을 하는 페이지 입니다</a:t>
            </a:r>
            <a:r>
              <a:rPr lang="en-US" altLang="ko-KR" dirty="0"/>
              <a:t>. </a:t>
            </a:r>
            <a:r>
              <a:rPr lang="ko-KR" altLang="en-US" dirty="0"/>
              <a:t>확인을 누르면 로그인 페이지로 돌아갑니다</a:t>
            </a:r>
            <a:r>
              <a:rPr lang="en-US" altLang="ko-KR" dirty="0"/>
              <a:t>.&gt;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id="{2A1E6591-0253-4531-9DCE-335B671F6D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752" y="243248"/>
            <a:ext cx="971600" cy="235404"/>
          </a:xfrm>
        </p:spPr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텍스트 개체 틀 4">
            <a:extLst>
              <a:ext uri="{FF2B5EF4-FFF2-40B4-BE49-F238E27FC236}">
                <a16:creationId xmlns:a16="http://schemas.microsoft.com/office/drawing/2014/main" id="{0466DE38-8CCA-4E29-947B-85EA6962C8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6100" y="254093"/>
            <a:ext cx="5500116" cy="235404"/>
          </a:xfrm>
        </p:spPr>
        <p:txBody>
          <a:bodyPr/>
          <a:lstStyle/>
          <a:p>
            <a:r>
              <a:rPr lang="ko-KR" altLang="en-US" dirty="0"/>
              <a:t>회원가입 화면</a:t>
            </a:r>
          </a:p>
        </p:txBody>
      </p:sp>
      <p:sp>
        <p:nvSpPr>
          <p:cNvPr id="27" name="텍스트 개체 틀 5">
            <a:extLst>
              <a:ext uri="{FF2B5EF4-FFF2-40B4-BE49-F238E27FC236}">
                <a16:creationId xmlns:a16="http://schemas.microsoft.com/office/drawing/2014/main" id="{CA643217-7CE4-4777-B79B-894B04B6AB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60716" y="254093"/>
            <a:ext cx="1268636" cy="224890"/>
          </a:xfrm>
        </p:spPr>
        <p:txBody>
          <a:bodyPr/>
          <a:lstStyle/>
          <a:p>
            <a:r>
              <a:rPr lang="ko-KR" altLang="en-US" dirty="0"/>
              <a:t>이채영</a:t>
            </a:r>
            <a:r>
              <a:rPr lang="en-US" altLang="ko-KR" dirty="0"/>
              <a:t>(12161235)</a:t>
            </a:r>
            <a:endParaRPr lang="ko-KR" altLang="en-US" dirty="0"/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DB7544D3-50F7-44F1-A6D1-2337D46793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29352" y="254093"/>
            <a:ext cx="1207144" cy="235404"/>
          </a:xfrm>
        </p:spPr>
        <p:txBody>
          <a:bodyPr/>
          <a:lstStyle/>
          <a:p>
            <a:r>
              <a:rPr lang="en-US" altLang="ko-KR" dirty="0"/>
              <a:t>2020-03-30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FBC7465-6A7C-48DE-8D6C-00424DBF449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34388" y="4705849"/>
            <a:ext cx="596470" cy="19327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직사각형 6">
            <a:extLst>
              <a:ext uri="{FF2B5EF4-FFF2-40B4-BE49-F238E27FC236}">
                <a16:creationId xmlns:a16="http://schemas.microsoft.com/office/drawing/2014/main" id="{535028AE-2460-4699-9614-12CABAA5A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913" y="4830506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4" name="타원 5">
            <a:extLst>
              <a:ext uri="{FF2B5EF4-FFF2-40B4-BE49-F238E27FC236}">
                <a16:creationId xmlns:a16="http://schemas.microsoft.com/office/drawing/2014/main" id="{6041929A-1F96-4A04-9B96-D6E7516C2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639" y="2558035"/>
            <a:ext cx="236430" cy="296556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B6C8F367-5EDF-4F36-B419-B6D6D1492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027" y="2746780"/>
            <a:ext cx="5815341" cy="186823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3FDD4E-F8D3-4FC7-9194-D2E7D7B679D4}"/>
              </a:ext>
            </a:extLst>
          </p:cNvPr>
          <p:cNvSpPr txBox="1"/>
          <p:nvPr/>
        </p:nvSpPr>
        <p:spPr>
          <a:xfrm>
            <a:off x="3185050" y="3168290"/>
            <a:ext cx="280083" cy="253916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050" b="1" u="sng" dirty="0"/>
              <a:t>1</a:t>
            </a:r>
            <a:endParaRPr lang="ko-KR" altLang="en-US" sz="1050" b="1" u="sng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38284D-5914-4CE1-8D1C-F8193029D7CA}"/>
              </a:ext>
            </a:extLst>
          </p:cNvPr>
          <p:cNvSpPr txBox="1"/>
          <p:nvPr/>
        </p:nvSpPr>
        <p:spPr>
          <a:xfrm>
            <a:off x="6236133" y="3068293"/>
            <a:ext cx="280083" cy="253916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050" b="1" u="sng" dirty="0"/>
              <a:t>2</a:t>
            </a:r>
            <a:endParaRPr lang="ko-KR" altLang="en-US" sz="1050" b="1" u="sng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84BEFF-D3F0-4D63-954F-82DE34F255D5}"/>
              </a:ext>
            </a:extLst>
          </p:cNvPr>
          <p:cNvSpPr txBox="1"/>
          <p:nvPr/>
        </p:nvSpPr>
        <p:spPr>
          <a:xfrm>
            <a:off x="3147333" y="3628602"/>
            <a:ext cx="280083" cy="253916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050" b="1" u="sng" dirty="0"/>
              <a:t>3</a:t>
            </a:r>
            <a:endParaRPr lang="ko-KR" altLang="en-US" sz="1050" b="1" u="sng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A64702-BEBB-4611-998E-0D390A1FB445}"/>
              </a:ext>
            </a:extLst>
          </p:cNvPr>
          <p:cNvSpPr txBox="1"/>
          <p:nvPr/>
        </p:nvSpPr>
        <p:spPr>
          <a:xfrm>
            <a:off x="3166984" y="4074898"/>
            <a:ext cx="280083" cy="253916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050" b="1" u="sng" dirty="0"/>
              <a:t>4</a:t>
            </a:r>
            <a:endParaRPr lang="ko-KR" altLang="en-US" sz="1050" b="1" u="sng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2B87ECF-90D3-4632-A18E-1FB2E1508FF8}"/>
              </a:ext>
            </a:extLst>
          </p:cNvPr>
          <p:cNvSpPr/>
          <p:nvPr/>
        </p:nvSpPr>
        <p:spPr bwMode="auto">
          <a:xfrm>
            <a:off x="323528" y="1121239"/>
            <a:ext cx="2265781" cy="132343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indent="-228600" algn="l">
              <a:buAutoNum type="arabicPeriod"/>
            </a:pPr>
            <a:r>
              <a:rPr lang="ko-KR" altLang="en-US" dirty="0"/>
              <a:t>사용할 아이디를 입력합니다</a:t>
            </a:r>
            <a:r>
              <a:rPr lang="en-US" altLang="ko-KR" dirty="0"/>
              <a:t>. </a:t>
            </a:r>
          </a:p>
          <a:p>
            <a:pPr marL="228600" indent="-228600" algn="l">
              <a:buAutoNum type="arabicPeriod"/>
            </a:pPr>
            <a:r>
              <a:rPr lang="ko-KR" altLang="en-US" dirty="0"/>
              <a:t>아이디 중복확인을 합니다</a:t>
            </a:r>
            <a:r>
              <a:rPr lang="en-US" altLang="ko-KR" dirty="0"/>
              <a:t>. </a:t>
            </a:r>
            <a:r>
              <a:rPr lang="ko-KR" altLang="en-US" dirty="0"/>
              <a:t>중복되는 아이디일 경우 사용이 불가능 하다는 메시지가 나옵니다</a:t>
            </a:r>
            <a:r>
              <a:rPr lang="en-US" altLang="ko-KR" dirty="0"/>
              <a:t>. </a:t>
            </a:r>
            <a:r>
              <a:rPr lang="ko-KR" altLang="en-US" dirty="0"/>
              <a:t>사용가능한 아이디일 경우 사용 가능하다는 메시지가 나옵니다</a:t>
            </a:r>
            <a:r>
              <a:rPr lang="en-US" altLang="ko-KR" dirty="0"/>
              <a:t>.</a:t>
            </a:r>
          </a:p>
          <a:p>
            <a:pPr marL="228600" indent="-228600" algn="l">
              <a:buAutoNum type="arabicPeriod" startAt="3"/>
            </a:pPr>
            <a:r>
              <a:rPr lang="ko-KR" altLang="en-US" dirty="0"/>
              <a:t>사용할 비밀번호를 입력합니다</a:t>
            </a:r>
            <a:r>
              <a:rPr lang="en-US" altLang="ko-KR" dirty="0"/>
              <a:t>.</a:t>
            </a:r>
          </a:p>
          <a:p>
            <a:pPr marL="228600" indent="-228600" algn="l">
              <a:buAutoNum type="arabicPeriod" startAt="3"/>
            </a:pPr>
            <a:r>
              <a:rPr lang="ko-KR" altLang="en-US" dirty="0"/>
              <a:t>사용할 이메일을 입력합니다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타원 5">
            <a:extLst>
              <a:ext uri="{FF2B5EF4-FFF2-40B4-BE49-F238E27FC236}">
                <a16:creationId xmlns:a16="http://schemas.microsoft.com/office/drawing/2014/main" id="{61405F27-9A25-49FB-A84E-D526C72CE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13" y="859604"/>
            <a:ext cx="236430" cy="296556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7984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>
            <a:extLst>
              <a:ext uri="{FF2B5EF4-FFF2-40B4-BE49-F238E27FC236}">
                <a16:creationId xmlns:a16="http://schemas.microsoft.com/office/drawing/2014/main" id="{C835764F-B4CF-4F02-84EC-0D4DCCB8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842" y="519711"/>
            <a:ext cx="5906301" cy="4940997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070980C-57BD-41B8-A395-FCB5783CAF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로그인을 하면 보여지는 홈 화면 입니다</a:t>
            </a:r>
            <a:r>
              <a:rPr lang="en-US" altLang="ko-KR" dirty="0"/>
              <a:t>. </a:t>
            </a:r>
            <a:r>
              <a:rPr lang="ko-KR" altLang="en-US" dirty="0"/>
              <a:t>모든 게시글의 목록이 출력됩니다</a:t>
            </a:r>
            <a:r>
              <a:rPr lang="en-US" altLang="ko-KR" dirty="0"/>
              <a:t>.&gt;</a:t>
            </a:r>
          </a:p>
          <a:p>
            <a:r>
              <a:rPr lang="ko-KR" altLang="en-US" dirty="0"/>
              <a:t>게시글의 제목이나 내용에 대하여 텍스트 검색이 가능합니다</a:t>
            </a:r>
            <a:r>
              <a:rPr lang="en-US" altLang="ko-KR" dirty="0"/>
              <a:t>. </a:t>
            </a:r>
            <a:r>
              <a:rPr lang="ko-KR" altLang="en-US" dirty="0"/>
              <a:t>검색 키워드가 들어있는 게시글 목록이 보여집니다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게시글 마다 댓글 메뉴가 나타납니다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댓글 달기를 누르면 댓글목록이 나타나고 댓글을 입력할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F339926-67F0-4085-87CC-94C0102BEA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254093"/>
            <a:ext cx="971600" cy="235404"/>
          </a:xfrm>
        </p:spPr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F0B3DDEF-9CE1-4C99-A509-FF2BA2B29D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6100" y="254093"/>
            <a:ext cx="5500116" cy="235404"/>
          </a:xfrm>
        </p:spPr>
        <p:txBody>
          <a:bodyPr/>
          <a:lstStyle/>
          <a:p>
            <a:r>
              <a:rPr lang="ko-KR" altLang="en-US" dirty="0"/>
              <a:t>홈 화면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E46E2736-78ED-4DF4-9FBF-0F3405CB7F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60716" y="254093"/>
            <a:ext cx="1268636" cy="224890"/>
          </a:xfrm>
        </p:spPr>
        <p:txBody>
          <a:bodyPr/>
          <a:lstStyle/>
          <a:p>
            <a:r>
              <a:rPr lang="ko-KR" altLang="en-US" dirty="0"/>
              <a:t>이채영</a:t>
            </a:r>
            <a:r>
              <a:rPr lang="en-US" altLang="ko-KR" dirty="0"/>
              <a:t>(12161235)</a:t>
            </a:r>
            <a:endParaRPr lang="ko-KR" altLang="en-US" dirty="0"/>
          </a:p>
        </p:txBody>
      </p:sp>
      <p:sp>
        <p:nvSpPr>
          <p:cNvPr id="13" name="텍스트 개체 틀 6">
            <a:extLst>
              <a:ext uri="{FF2B5EF4-FFF2-40B4-BE49-F238E27FC236}">
                <a16:creationId xmlns:a16="http://schemas.microsoft.com/office/drawing/2014/main" id="{25DAD2E5-1C29-403A-B1C5-A4240BF46A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29352" y="254093"/>
            <a:ext cx="1207144" cy="235404"/>
          </a:xfrm>
        </p:spPr>
        <p:txBody>
          <a:bodyPr/>
          <a:lstStyle/>
          <a:p>
            <a:r>
              <a:rPr lang="en-US" altLang="ko-KR" dirty="0"/>
              <a:t>2020-03-30</a:t>
            </a:r>
            <a:endParaRPr lang="ko-KR" altLang="en-US" dirty="0"/>
          </a:p>
        </p:txBody>
      </p:sp>
      <p:sp>
        <p:nvSpPr>
          <p:cNvPr id="15" name="직사각형 6">
            <a:extLst>
              <a:ext uri="{FF2B5EF4-FFF2-40B4-BE49-F238E27FC236}">
                <a16:creationId xmlns:a16="http://schemas.microsoft.com/office/drawing/2014/main" id="{DAAA7DB0-C65B-4FDE-B379-0CB76E48B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1720" y="796054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6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7" name="직사각형 6">
            <a:extLst>
              <a:ext uri="{FF2B5EF4-FFF2-40B4-BE49-F238E27FC236}">
                <a16:creationId xmlns:a16="http://schemas.microsoft.com/office/drawing/2014/main" id="{7E87018D-AF83-40C7-A0E5-E0A563980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029" y="1263243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9D0DC63-29D2-4E10-84D4-B388F84025E4}"/>
              </a:ext>
            </a:extLst>
          </p:cNvPr>
          <p:cNvCxnSpPr>
            <a:cxnSpLocks/>
          </p:cNvCxnSpPr>
          <p:nvPr/>
        </p:nvCxnSpPr>
        <p:spPr bwMode="auto">
          <a:xfrm>
            <a:off x="614916" y="1021972"/>
            <a:ext cx="2492250" cy="47848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직사각형 6">
            <a:extLst>
              <a:ext uri="{FF2B5EF4-FFF2-40B4-BE49-F238E27FC236}">
                <a16:creationId xmlns:a16="http://schemas.microsoft.com/office/drawing/2014/main" id="{12210538-855E-4160-BDFA-0821D7CB0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79" y="842603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CE175F6-D109-44C3-90B9-678F75B5E497}"/>
              </a:ext>
            </a:extLst>
          </p:cNvPr>
          <p:cNvCxnSpPr>
            <a:cxnSpLocks/>
          </p:cNvCxnSpPr>
          <p:nvPr/>
        </p:nvCxnSpPr>
        <p:spPr bwMode="auto">
          <a:xfrm flipV="1">
            <a:off x="4221844" y="1598624"/>
            <a:ext cx="1564407" cy="362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직사각형 6">
            <a:extLst>
              <a:ext uri="{FF2B5EF4-FFF2-40B4-BE49-F238E27FC236}">
                <a16:creationId xmlns:a16="http://schemas.microsoft.com/office/drawing/2014/main" id="{B474C015-C71F-4B60-B825-B981BF2AE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104" y="1493544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2760DA9-DCF6-400B-A48D-7E6BD4431556}"/>
              </a:ext>
            </a:extLst>
          </p:cNvPr>
          <p:cNvCxnSpPr>
            <a:cxnSpLocks/>
            <a:stCxn id="15" idx="1"/>
          </p:cNvCxnSpPr>
          <p:nvPr/>
        </p:nvCxnSpPr>
        <p:spPr bwMode="auto">
          <a:xfrm flipH="1" flipV="1">
            <a:off x="6516944" y="864448"/>
            <a:ext cx="1654776" cy="39556"/>
          </a:xfrm>
          <a:prstGeom prst="straightConnector1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456253B-FBC2-4824-AF7D-62816759145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259866" y="926724"/>
            <a:ext cx="1710163" cy="362745"/>
          </a:xfrm>
          <a:prstGeom prst="straightConnector1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타원 5">
            <a:extLst>
              <a:ext uri="{FF2B5EF4-FFF2-40B4-BE49-F238E27FC236}">
                <a16:creationId xmlns:a16="http://schemas.microsoft.com/office/drawing/2014/main" id="{191DAF8D-4BFA-4535-9A0C-3002C5EC1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965" y="724303"/>
            <a:ext cx="229233" cy="185784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9" name="타원 5">
            <a:extLst>
              <a:ext uri="{FF2B5EF4-FFF2-40B4-BE49-F238E27FC236}">
                <a16:creationId xmlns:a16="http://schemas.microsoft.com/office/drawing/2014/main" id="{84DB4AF2-000A-4D47-B45C-4C01CED15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438" y="1821621"/>
            <a:ext cx="273932" cy="2358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76EDFF1F-31A0-4F6F-B066-9C80B5115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3612" y="681833"/>
            <a:ext cx="2128388" cy="424771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dirty="0"/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CA5B0962-FFA6-43B8-A9E7-105221EE6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123" y="1937684"/>
            <a:ext cx="6010268" cy="65753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dirty="0"/>
          </a:p>
        </p:txBody>
      </p:sp>
      <p:sp>
        <p:nvSpPr>
          <p:cNvPr id="42" name="Rectangle 16">
            <a:extLst>
              <a:ext uri="{FF2B5EF4-FFF2-40B4-BE49-F238E27FC236}">
                <a16:creationId xmlns:a16="http://schemas.microsoft.com/office/drawing/2014/main" id="{30479F3B-FAAD-4C13-B29B-18696A316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118" y="5053876"/>
            <a:ext cx="6010267" cy="389057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dirty="0"/>
          </a:p>
        </p:txBody>
      </p:sp>
      <p:sp>
        <p:nvSpPr>
          <p:cNvPr id="59" name="Rectangle 16">
            <a:extLst>
              <a:ext uri="{FF2B5EF4-FFF2-40B4-BE49-F238E27FC236}">
                <a16:creationId xmlns:a16="http://schemas.microsoft.com/office/drawing/2014/main" id="{85DAA8DD-195C-4EB0-B049-D729FAA20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041" y="2643218"/>
            <a:ext cx="5769208" cy="2361507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dirty="0"/>
          </a:p>
        </p:txBody>
      </p:sp>
      <p:sp>
        <p:nvSpPr>
          <p:cNvPr id="61" name="타원 5">
            <a:extLst>
              <a:ext uri="{FF2B5EF4-FFF2-40B4-BE49-F238E27FC236}">
                <a16:creationId xmlns:a16="http://schemas.microsoft.com/office/drawing/2014/main" id="{D3D84A72-FF81-4F91-9E39-FF1A38F7A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396" y="2383179"/>
            <a:ext cx="273932" cy="2358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62" name="타원 5">
            <a:extLst>
              <a:ext uri="{FF2B5EF4-FFF2-40B4-BE49-F238E27FC236}">
                <a16:creationId xmlns:a16="http://schemas.microsoft.com/office/drawing/2014/main" id="{19F6B242-ABEC-487B-A2F1-9C0F1AE38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82" y="2777585"/>
            <a:ext cx="273932" cy="2358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291EC1C-7F76-4F49-9154-E353274021EA}"/>
              </a:ext>
            </a:extLst>
          </p:cNvPr>
          <p:cNvSpPr/>
          <p:nvPr/>
        </p:nvSpPr>
        <p:spPr bwMode="auto">
          <a:xfrm>
            <a:off x="38160" y="2401974"/>
            <a:ext cx="1251448" cy="1138773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dirty="0"/>
              <a:t>1.</a:t>
            </a:r>
            <a:r>
              <a:rPr lang="ko-KR" altLang="en-US" dirty="0"/>
              <a:t>작성자 아이디 출력</a:t>
            </a:r>
            <a:endParaRPr lang="en-US" altLang="ko-KR" dirty="0"/>
          </a:p>
          <a:p>
            <a:pPr algn="l"/>
            <a:r>
              <a:rPr lang="en-US" altLang="ko-KR" dirty="0"/>
              <a:t>2.</a:t>
            </a:r>
            <a:r>
              <a:rPr lang="ko-KR" altLang="en-US" dirty="0"/>
              <a:t>게시글 제목출력</a:t>
            </a:r>
            <a:endParaRPr lang="en-US" altLang="ko-KR" dirty="0"/>
          </a:p>
          <a:p>
            <a:pPr algn="l"/>
            <a:r>
              <a:rPr lang="en-US" altLang="ko-KR" dirty="0"/>
              <a:t>3.</a:t>
            </a:r>
            <a:r>
              <a:rPr lang="ko-KR" altLang="en-US" dirty="0"/>
              <a:t>게시글 작성시간출력</a:t>
            </a:r>
            <a:endParaRPr lang="en-US" altLang="ko-KR" dirty="0"/>
          </a:p>
          <a:p>
            <a:pPr algn="l"/>
            <a:r>
              <a:rPr lang="en-US" altLang="ko-KR" dirty="0"/>
              <a:t>4.</a:t>
            </a:r>
            <a:r>
              <a:rPr lang="ko-KR" altLang="en-US" dirty="0"/>
              <a:t>게시글 조회수 출력</a:t>
            </a:r>
            <a:endParaRPr lang="en-US" altLang="ko-KR" dirty="0"/>
          </a:p>
          <a:p>
            <a:pPr algn="l"/>
            <a:r>
              <a:rPr lang="en-US" altLang="ko-KR" dirty="0"/>
              <a:t>5.</a:t>
            </a:r>
            <a:r>
              <a:rPr lang="ko-KR" altLang="en-US" dirty="0"/>
              <a:t>게시글 추천 수 출력</a:t>
            </a:r>
            <a:endParaRPr lang="en-US" altLang="ko-KR" dirty="0"/>
          </a:p>
          <a:p>
            <a:pPr algn="l"/>
            <a:r>
              <a:rPr lang="en-US" altLang="ko-KR" dirty="0"/>
              <a:t>6.</a:t>
            </a:r>
            <a:r>
              <a:rPr lang="ko-KR" altLang="en-US" dirty="0"/>
              <a:t>게시글 댓글 수 출력</a:t>
            </a:r>
            <a:endParaRPr lang="en-US" altLang="ko-KR" dirty="0"/>
          </a:p>
        </p:txBody>
      </p:sp>
      <p:sp>
        <p:nvSpPr>
          <p:cNvPr id="67" name="직사각형 6">
            <a:extLst>
              <a:ext uri="{FF2B5EF4-FFF2-40B4-BE49-F238E27FC236}">
                <a16:creationId xmlns:a16="http://schemas.microsoft.com/office/drawing/2014/main" id="{6D77E60C-55C8-4828-942E-BB7EAB047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135" y="3360465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9B1A0C8-B798-4991-BE1D-22C570BED0AE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5816" y="2498989"/>
            <a:ext cx="313588" cy="890597"/>
          </a:xfrm>
          <a:prstGeom prst="straightConnector1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직사각형 6">
            <a:extLst>
              <a:ext uri="{FF2B5EF4-FFF2-40B4-BE49-F238E27FC236}">
                <a16:creationId xmlns:a16="http://schemas.microsoft.com/office/drawing/2014/main" id="{26C9C031-C030-48BC-87E3-FC09C03F6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470" y="3483817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AA171D6-B700-4DBE-8E8F-82719CBDAAF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414354" y="3040984"/>
            <a:ext cx="346158" cy="640633"/>
          </a:xfrm>
          <a:prstGeom prst="straightConnector1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타원 5">
            <a:extLst>
              <a:ext uri="{FF2B5EF4-FFF2-40B4-BE49-F238E27FC236}">
                <a16:creationId xmlns:a16="http://schemas.microsoft.com/office/drawing/2014/main" id="{1873DB29-F652-4A26-B660-0FC483B4C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19" y="6084065"/>
            <a:ext cx="229233" cy="185784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5" name="타원 5">
            <a:extLst>
              <a:ext uri="{FF2B5EF4-FFF2-40B4-BE49-F238E27FC236}">
                <a16:creationId xmlns:a16="http://schemas.microsoft.com/office/drawing/2014/main" id="{095D26B7-A6EC-449E-919D-BAAF2B75D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38" y="6264410"/>
            <a:ext cx="229234" cy="185784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76" name="타원 5">
            <a:extLst>
              <a:ext uri="{FF2B5EF4-FFF2-40B4-BE49-F238E27FC236}">
                <a16:creationId xmlns:a16="http://schemas.microsoft.com/office/drawing/2014/main" id="{8BC66785-3263-48A1-9185-18C562A5E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3" y="3784657"/>
            <a:ext cx="273932" cy="2358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77" name="타원 5">
            <a:extLst>
              <a:ext uri="{FF2B5EF4-FFF2-40B4-BE49-F238E27FC236}">
                <a16:creationId xmlns:a16="http://schemas.microsoft.com/office/drawing/2014/main" id="{89D8191C-6A12-4AA5-AD7D-322E1A8B3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" y="2174908"/>
            <a:ext cx="273932" cy="2358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74A47A9-985E-4F26-9DA2-8C50E54AF351}"/>
              </a:ext>
            </a:extLst>
          </p:cNvPr>
          <p:cNvSpPr/>
          <p:nvPr/>
        </p:nvSpPr>
        <p:spPr bwMode="auto">
          <a:xfrm>
            <a:off x="19635" y="4023885"/>
            <a:ext cx="1251448" cy="126188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/>
              <a:t>각 게시글 마다 수정 삭제 메뉴가 출력됨</a:t>
            </a:r>
            <a:endParaRPr lang="en-US" altLang="ko-KR" dirty="0"/>
          </a:p>
          <a:p>
            <a:pPr algn="l"/>
            <a:r>
              <a:rPr lang="ko-KR" altLang="en-US" dirty="0"/>
              <a:t>삭제 시 사용자에게 삭제여부를 다시한번 확인함</a:t>
            </a:r>
            <a:r>
              <a:rPr lang="en-US" altLang="ko-KR" dirty="0"/>
              <a:t>.</a:t>
            </a:r>
          </a:p>
          <a:p>
            <a:pPr algn="l"/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삭제는 권한을 확인 후 가능함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</p:txBody>
      </p:sp>
      <p:sp>
        <p:nvSpPr>
          <p:cNvPr id="82" name="타원 5">
            <a:extLst>
              <a:ext uri="{FF2B5EF4-FFF2-40B4-BE49-F238E27FC236}">
                <a16:creationId xmlns:a16="http://schemas.microsoft.com/office/drawing/2014/main" id="{3730BC3D-CAEB-467F-84E0-7F287EDF3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9317" y="2115671"/>
            <a:ext cx="176139" cy="169288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434CF22-032A-4685-BACD-D9D32E0227FB}"/>
              </a:ext>
            </a:extLst>
          </p:cNvPr>
          <p:cNvSpPr/>
          <p:nvPr/>
        </p:nvSpPr>
        <p:spPr bwMode="auto">
          <a:xfrm>
            <a:off x="7565034" y="2279692"/>
            <a:ext cx="1510723" cy="2062103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indent="-228600" algn="l">
              <a:buAutoNum type="arabicPeriod"/>
            </a:pPr>
            <a:r>
              <a:rPr lang="ko-KR" altLang="en-US" dirty="0" err="1"/>
              <a:t>게시글에</a:t>
            </a:r>
            <a:r>
              <a:rPr lang="ko-KR" altLang="en-US" dirty="0"/>
              <a:t> 업로드 된 사진의 썸네일이 나타남</a:t>
            </a:r>
            <a:endParaRPr lang="en-US" altLang="ko-KR" dirty="0"/>
          </a:p>
          <a:p>
            <a:pPr marL="228600" indent="-228600" algn="l">
              <a:buAutoNum type="arabicPeriod"/>
            </a:pPr>
            <a:r>
              <a:rPr lang="ko-KR" altLang="en-US" dirty="0"/>
              <a:t>게시글의 내용 출력</a:t>
            </a:r>
            <a:endParaRPr lang="en-US" altLang="ko-KR" dirty="0"/>
          </a:p>
          <a:p>
            <a:pPr marL="228600" indent="-228600" algn="l">
              <a:buAutoNum type="arabicPeriod"/>
            </a:pPr>
            <a:r>
              <a:rPr lang="ko-KR" altLang="en-US" dirty="0"/>
              <a:t>게시글의 텍스트가 </a:t>
            </a:r>
            <a:r>
              <a:rPr lang="en-US" altLang="ko-KR" dirty="0"/>
              <a:t>100</a:t>
            </a:r>
            <a:r>
              <a:rPr lang="ko-KR" altLang="en-US" dirty="0"/>
              <a:t>자를 초과할 경우 </a:t>
            </a:r>
            <a:r>
              <a:rPr lang="ko-KR" altLang="en-US" dirty="0" err="1"/>
              <a:t>더보기</a:t>
            </a:r>
            <a:r>
              <a:rPr lang="ko-KR" altLang="en-US" dirty="0"/>
              <a:t> 버튼 활성화</a:t>
            </a:r>
            <a:r>
              <a:rPr lang="en-US" altLang="ko-KR" dirty="0"/>
              <a:t>. </a:t>
            </a:r>
            <a:r>
              <a:rPr lang="ko-KR" altLang="en-US" dirty="0"/>
              <a:t>버튼 </a:t>
            </a:r>
            <a:r>
              <a:rPr lang="ko-KR" altLang="en-US" dirty="0" err="1"/>
              <a:t>클릭시</a:t>
            </a:r>
            <a:r>
              <a:rPr lang="ko-KR" altLang="en-US" dirty="0"/>
              <a:t> 전체 게시글의 내용이 </a:t>
            </a:r>
            <a:r>
              <a:rPr lang="ko-KR" altLang="en-US" dirty="0" err="1"/>
              <a:t>보여짐</a:t>
            </a:r>
            <a:endParaRPr lang="en-US" altLang="ko-KR" dirty="0"/>
          </a:p>
          <a:p>
            <a:pPr marL="228600" indent="-228600" algn="l">
              <a:buAutoNum type="arabicPeriod"/>
            </a:pPr>
            <a:r>
              <a:rPr lang="ko-KR" altLang="en-US" dirty="0" err="1"/>
              <a:t>더보기</a:t>
            </a:r>
            <a:r>
              <a:rPr lang="ko-KR" altLang="en-US" dirty="0"/>
              <a:t> </a:t>
            </a:r>
            <a:r>
              <a:rPr lang="ko-KR" altLang="en-US" dirty="0" err="1"/>
              <a:t>클릭시</a:t>
            </a:r>
            <a:r>
              <a:rPr lang="ko-KR" altLang="en-US" dirty="0"/>
              <a:t> 조회수 증가</a:t>
            </a:r>
            <a:endParaRPr lang="en-US" altLang="ko-KR" dirty="0"/>
          </a:p>
          <a:p>
            <a:pPr algn="l"/>
            <a:r>
              <a:rPr lang="ko-KR" altLang="en-US" dirty="0"/>
              <a:t>썸네일 그림파일이 여러 개일 경우 최대 </a:t>
            </a:r>
            <a:r>
              <a:rPr lang="en-US" altLang="ko-KR" dirty="0"/>
              <a:t>2</a:t>
            </a:r>
            <a:r>
              <a:rPr lang="ko-KR" altLang="en-US" dirty="0"/>
              <a:t>개의 이미지를 출력하고 각 이미지를 선택하면 큰 이미지가 출력 됨</a:t>
            </a:r>
            <a:endParaRPr lang="en-US" altLang="ko-KR" dirty="0"/>
          </a:p>
        </p:txBody>
      </p:sp>
      <p:sp>
        <p:nvSpPr>
          <p:cNvPr id="85" name="타원 5">
            <a:extLst>
              <a:ext uri="{FF2B5EF4-FFF2-40B4-BE49-F238E27FC236}">
                <a16:creationId xmlns:a16="http://schemas.microsoft.com/office/drawing/2014/main" id="{5D0742CA-7E3A-4D1A-8A3C-7AD6CB776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432" y="5129031"/>
            <a:ext cx="229234" cy="185784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2724F-57DE-435B-9E98-5EB6354268EE}"/>
              </a:ext>
            </a:extLst>
          </p:cNvPr>
          <p:cNvSpPr txBox="1"/>
          <p:nvPr/>
        </p:nvSpPr>
        <p:spPr>
          <a:xfrm>
            <a:off x="6620362" y="2419636"/>
            <a:ext cx="6993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 삭제</a:t>
            </a:r>
          </a:p>
        </p:txBody>
      </p:sp>
      <p:sp>
        <p:nvSpPr>
          <p:cNvPr id="57" name="직사각형 6">
            <a:extLst>
              <a:ext uri="{FF2B5EF4-FFF2-40B4-BE49-F238E27FC236}">
                <a16:creationId xmlns:a16="http://schemas.microsoft.com/office/drawing/2014/main" id="{40D50BBB-D51A-431A-A1C7-1A2B8C6BF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013" y="5243674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61D256D-7967-4953-8AF6-DB3DBB2B4961}"/>
              </a:ext>
            </a:extLst>
          </p:cNvPr>
          <p:cNvCxnSpPr>
            <a:cxnSpLocks/>
          </p:cNvCxnSpPr>
          <p:nvPr/>
        </p:nvCxnSpPr>
        <p:spPr bwMode="auto">
          <a:xfrm flipH="1">
            <a:off x="4788024" y="5272796"/>
            <a:ext cx="963670" cy="42019"/>
          </a:xfrm>
          <a:prstGeom prst="straightConnector1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905A098-E9D3-4134-A433-9E3AD856F691}"/>
              </a:ext>
            </a:extLst>
          </p:cNvPr>
          <p:cNvCxnSpPr>
            <a:cxnSpLocks/>
          </p:cNvCxnSpPr>
          <p:nvPr/>
        </p:nvCxnSpPr>
        <p:spPr bwMode="auto">
          <a:xfrm>
            <a:off x="766537" y="859151"/>
            <a:ext cx="1002512" cy="991"/>
          </a:xfrm>
          <a:prstGeom prst="straightConnector1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직사각형 6">
            <a:extLst>
              <a:ext uri="{FF2B5EF4-FFF2-40B4-BE49-F238E27FC236}">
                <a16:creationId xmlns:a16="http://schemas.microsoft.com/office/drawing/2014/main" id="{6428F594-0264-4780-9356-ACC8198C0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429" y="1415643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870D7F8-07DA-455E-AB66-5F1B5C4FC950}"/>
              </a:ext>
            </a:extLst>
          </p:cNvPr>
          <p:cNvCxnSpPr>
            <a:cxnSpLocks/>
          </p:cNvCxnSpPr>
          <p:nvPr/>
        </p:nvCxnSpPr>
        <p:spPr bwMode="auto">
          <a:xfrm flipH="1">
            <a:off x="6804248" y="1598624"/>
            <a:ext cx="318181" cy="900365"/>
          </a:xfrm>
          <a:prstGeom prst="straightConnector1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1026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0E651D36-DE79-4D9D-90F7-D0FACE71A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498" y="539618"/>
            <a:ext cx="4858263" cy="5103434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7548313-7992-4AD1-B354-C033A6CF11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댓글 달기 메뉴를 눌렀을 때와 글 제목을 눌렀을 때 보여지는 댓글 입력창과 댓글 목록이 출력되는 화면입니다</a:t>
            </a:r>
            <a:r>
              <a:rPr lang="en-US" altLang="ko-KR" dirty="0"/>
              <a:t>.&gt;</a:t>
            </a:r>
          </a:p>
          <a:p>
            <a:endParaRPr lang="en-US" altLang="ko-KR" dirty="0"/>
          </a:p>
          <a:p>
            <a:r>
              <a:rPr lang="ko-KR" altLang="en-US" dirty="0"/>
              <a:t>모든 댓글 마다 수정</a:t>
            </a:r>
            <a:r>
              <a:rPr lang="en-US" altLang="ko-KR" dirty="0"/>
              <a:t>/</a:t>
            </a:r>
            <a:r>
              <a:rPr lang="ko-KR" altLang="en-US" dirty="0"/>
              <a:t>삭제 버튼이 있으며 수정</a:t>
            </a:r>
            <a:r>
              <a:rPr lang="en-US" altLang="ko-KR" dirty="0"/>
              <a:t>/</a:t>
            </a:r>
            <a:r>
              <a:rPr lang="ko-KR" altLang="en-US" dirty="0"/>
              <a:t>삭제 시 권한을 확인합니다</a:t>
            </a:r>
            <a:r>
              <a:rPr lang="en-US" altLang="ko-KR" dirty="0"/>
              <a:t>. </a:t>
            </a:r>
            <a:r>
              <a:rPr lang="ko-KR" altLang="en-US" dirty="0"/>
              <a:t>댓글 수정시엔 내용만 수정이 가능하고 수정된 일시로 댓글 작성일시가 변경됩니다</a:t>
            </a:r>
            <a:r>
              <a:rPr lang="en-US" altLang="ko-KR" dirty="0"/>
              <a:t>. </a:t>
            </a:r>
            <a:r>
              <a:rPr lang="ko-KR" altLang="en-US" dirty="0"/>
              <a:t>또한 댓글 삭제 시 게시글 상단의 댓글수가 감소하게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추천하기를 누르면 게시글 추천수가 증가합니다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5D4063-2764-4B8C-B641-5B9D4B3D41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EA971A-A25E-4255-B5AB-55407782F9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댓글 작성 화면 </a:t>
            </a:r>
            <a:r>
              <a:rPr lang="en-US" altLang="ko-KR" dirty="0"/>
              <a:t>&amp;</a:t>
            </a:r>
            <a:r>
              <a:rPr lang="ko-KR" altLang="en-US" dirty="0"/>
              <a:t>게시글 상세보기 </a:t>
            </a:r>
          </a:p>
        </p:txBody>
      </p: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A62A3409-0B4D-4B80-B7F8-46A6200CCF1A}"/>
              </a:ext>
            </a:extLst>
          </p:cNvPr>
          <p:cNvSpPr txBox="1">
            <a:spLocks/>
          </p:cNvSpPr>
          <p:nvPr/>
        </p:nvSpPr>
        <p:spPr>
          <a:xfrm>
            <a:off x="1016100" y="254093"/>
            <a:ext cx="5500116" cy="235404"/>
          </a:xfrm>
          <a:prstGeom prst="rect">
            <a:avLst/>
          </a:prstGeom>
        </p:spPr>
        <p:txBody>
          <a:bodyPr/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kern="0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00C7C8A0-EF79-4FE1-A80A-EB17674A3D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60716" y="254093"/>
            <a:ext cx="1268636" cy="224890"/>
          </a:xfrm>
        </p:spPr>
        <p:txBody>
          <a:bodyPr/>
          <a:lstStyle/>
          <a:p>
            <a:r>
              <a:rPr lang="ko-KR" altLang="en-US" dirty="0"/>
              <a:t>이채영</a:t>
            </a:r>
            <a:r>
              <a:rPr lang="en-US" altLang="ko-KR" dirty="0"/>
              <a:t>(12161235)</a:t>
            </a:r>
            <a:endParaRPr lang="ko-KR" altLang="en-US" dirty="0"/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32E257CA-1BA5-4CF5-9E40-6AF9EFDC65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29352" y="254093"/>
            <a:ext cx="1207144" cy="235404"/>
          </a:xfrm>
        </p:spPr>
        <p:txBody>
          <a:bodyPr/>
          <a:lstStyle/>
          <a:p>
            <a:r>
              <a:rPr lang="en-US" altLang="ko-KR" dirty="0"/>
              <a:t>2020-03-30</a:t>
            </a:r>
            <a:endParaRPr lang="ko-KR" altLang="en-US" dirty="0"/>
          </a:p>
        </p:txBody>
      </p:sp>
      <p:sp>
        <p:nvSpPr>
          <p:cNvPr id="12" name="직사각형 6">
            <a:extLst>
              <a:ext uri="{FF2B5EF4-FFF2-40B4-BE49-F238E27FC236}">
                <a16:creationId xmlns:a16="http://schemas.microsoft.com/office/drawing/2014/main" id="{D9288CEA-A03F-48F9-8358-989334015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1304" y="886227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3" name="직사각형 6">
            <a:extLst>
              <a:ext uri="{FF2B5EF4-FFF2-40B4-BE49-F238E27FC236}">
                <a16:creationId xmlns:a16="http://schemas.microsoft.com/office/drawing/2014/main" id="{A50600F6-C262-4E90-BB33-EF273C889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848" y="990237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9E969E3-5231-4624-A2F2-F1A86416E81E}"/>
              </a:ext>
            </a:extLst>
          </p:cNvPr>
          <p:cNvCxnSpPr>
            <a:cxnSpLocks/>
          </p:cNvCxnSpPr>
          <p:nvPr/>
        </p:nvCxnSpPr>
        <p:spPr bwMode="auto">
          <a:xfrm>
            <a:off x="605875" y="1008737"/>
            <a:ext cx="2162927" cy="9269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직사각형 6">
            <a:extLst>
              <a:ext uri="{FF2B5EF4-FFF2-40B4-BE49-F238E27FC236}">
                <a16:creationId xmlns:a16="http://schemas.microsoft.com/office/drawing/2014/main" id="{0F9BA831-177F-4C23-A8B4-D94EFF6D0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11" y="867185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755AC3-AA30-48E4-B58A-0CB7F96D53FB}"/>
              </a:ext>
            </a:extLst>
          </p:cNvPr>
          <p:cNvCxnSpPr>
            <a:cxnSpLocks/>
          </p:cNvCxnSpPr>
          <p:nvPr/>
        </p:nvCxnSpPr>
        <p:spPr bwMode="auto">
          <a:xfrm flipH="1">
            <a:off x="5808958" y="994177"/>
            <a:ext cx="1566628" cy="14560"/>
          </a:xfrm>
          <a:prstGeom prst="straightConnector1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5DC4CA2-8E95-41F0-8FBD-603638FF9B68}"/>
              </a:ext>
            </a:extLst>
          </p:cNvPr>
          <p:cNvCxnSpPr>
            <a:cxnSpLocks/>
          </p:cNvCxnSpPr>
          <p:nvPr/>
        </p:nvCxnSpPr>
        <p:spPr bwMode="auto">
          <a:xfrm flipH="1">
            <a:off x="6183254" y="1144627"/>
            <a:ext cx="278918" cy="172109"/>
          </a:xfrm>
          <a:prstGeom prst="straightConnector1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ectangle 16">
            <a:extLst>
              <a:ext uri="{FF2B5EF4-FFF2-40B4-BE49-F238E27FC236}">
                <a16:creationId xmlns:a16="http://schemas.microsoft.com/office/drawing/2014/main" id="{EF2EACB1-B312-4DD1-A3D4-D9C70D5F6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411" y="2337783"/>
            <a:ext cx="5112568" cy="32794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dirty="0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913A2A94-51AB-439C-AABD-22F618445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338" y="5157059"/>
            <a:ext cx="5188918" cy="57210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dirty="0"/>
          </a:p>
        </p:txBody>
      </p:sp>
      <p:sp>
        <p:nvSpPr>
          <p:cNvPr id="25" name="타원 5">
            <a:extLst>
              <a:ext uri="{FF2B5EF4-FFF2-40B4-BE49-F238E27FC236}">
                <a16:creationId xmlns:a16="http://schemas.microsoft.com/office/drawing/2014/main" id="{F399FEC6-E572-4411-BDFD-707F852BB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57" y="5135610"/>
            <a:ext cx="229233" cy="185784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6" name="타원 5">
            <a:extLst>
              <a:ext uri="{FF2B5EF4-FFF2-40B4-BE49-F238E27FC236}">
                <a16:creationId xmlns:a16="http://schemas.microsoft.com/office/drawing/2014/main" id="{95B165E0-A3F2-44E2-B0A9-A8453DFD2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1646" y="5328138"/>
            <a:ext cx="229233" cy="185784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08F6E8CC-1870-44B4-92BC-93BB8CF4B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198" y="4748607"/>
            <a:ext cx="5377785" cy="32794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dirty="0"/>
          </a:p>
        </p:txBody>
      </p:sp>
      <p:sp>
        <p:nvSpPr>
          <p:cNvPr id="35" name="타원 5">
            <a:extLst>
              <a:ext uri="{FF2B5EF4-FFF2-40B4-BE49-F238E27FC236}">
                <a16:creationId xmlns:a16="http://schemas.microsoft.com/office/drawing/2014/main" id="{4F70DB18-140A-448A-A566-FEDDBA2AB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958" y="5317357"/>
            <a:ext cx="229233" cy="185784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33C2E26-BA0B-49AA-8225-E8DB25561AAE}"/>
              </a:ext>
            </a:extLst>
          </p:cNvPr>
          <p:cNvSpPr/>
          <p:nvPr/>
        </p:nvSpPr>
        <p:spPr bwMode="auto">
          <a:xfrm>
            <a:off x="83795" y="2656993"/>
            <a:ext cx="1353002" cy="1015663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indent="-228600" algn="l">
              <a:buAutoNum type="arabicPeriod"/>
            </a:pPr>
            <a:r>
              <a:rPr lang="ko-KR" altLang="en-US" dirty="0"/>
              <a:t>댓글 내용 입력</a:t>
            </a:r>
            <a:endParaRPr lang="en-US" altLang="ko-KR" dirty="0"/>
          </a:p>
          <a:p>
            <a:pPr marL="228600" indent="-228600" algn="l">
              <a:buAutoNum type="arabicPeriod"/>
            </a:pPr>
            <a:r>
              <a:rPr lang="ko-KR" altLang="en-US" dirty="0"/>
              <a:t>확인을 눌러  댓글 작성 완료하면 아래의 댓글 목록에 댓글이 새로 추가 됨</a:t>
            </a:r>
            <a:r>
              <a:rPr lang="en-US" altLang="ko-KR" dirty="0"/>
              <a:t> </a:t>
            </a:r>
            <a:r>
              <a:rPr lang="ko-KR" altLang="en-US" dirty="0"/>
              <a:t>또한 게시글 상단의 댓글수도 증가됨</a:t>
            </a:r>
            <a:endParaRPr lang="en-US" altLang="ko-KR" dirty="0"/>
          </a:p>
        </p:txBody>
      </p:sp>
      <p:sp>
        <p:nvSpPr>
          <p:cNvPr id="37" name="타원 5">
            <a:extLst>
              <a:ext uri="{FF2B5EF4-FFF2-40B4-BE49-F238E27FC236}">
                <a16:creationId xmlns:a16="http://schemas.microsoft.com/office/drawing/2014/main" id="{476B4252-7B13-4BEC-971C-B30785A8F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78" y="2441993"/>
            <a:ext cx="229233" cy="185784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2CD8EC1-A842-4088-8B4F-BE697C84C674}"/>
              </a:ext>
            </a:extLst>
          </p:cNvPr>
          <p:cNvSpPr/>
          <p:nvPr/>
        </p:nvSpPr>
        <p:spPr bwMode="auto">
          <a:xfrm>
            <a:off x="7272765" y="2580748"/>
            <a:ext cx="1353002" cy="181588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/>
              <a:t>게시글에</a:t>
            </a:r>
            <a:r>
              <a:rPr lang="ko-KR" altLang="en-US" dirty="0"/>
              <a:t> 대해 댓글을 작성가능하고 </a:t>
            </a:r>
            <a:r>
              <a:rPr lang="ko-KR" altLang="en-US" dirty="0" err="1"/>
              <a:t>게시글에</a:t>
            </a:r>
            <a:r>
              <a:rPr lang="ko-KR" altLang="en-US" dirty="0"/>
              <a:t> 대한 댓글 목록이 출력됨</a:t>
            </a:r>
            <a:endParaRPr lang="en-US" altLang="ko-KR" dirty="0"/>
          </a:p>
          <a:p>
            <a:pPr marL="228600" indent="-228600" algn="l">
              <a:buAutoNum type="arabicPeriod"/>
            </a:pPr>
            <a:r>
              <a:rPr lang="ko-KR" altLang="en-US" dirty="0"/>
              <a:t>작성자 아이디 출력</a:t>
            </a:r>
            <a:endParaRPr lang="en-US" altLang="ko-KR" dirty="0"/>
          </a:p>
          <a:p>
            <a:pPr marL="228600" indent="-228600" algn="l">
              <a:buAutoNum type="arabicPeriod"/>
            </a:pPr>
            <a:r>
              <a:rPr lang="ko-KR" altLang="en-US" dirty="0"/>
              <a:t>댓글 내용 출력</a:t>
            </a:r>
            <a:endParaRPr lang="en-US" altLang="ko-KR" dirty="0"/>
          </a:p>
          <a:p>
            <a:pPr marL="228600" indent="-228600" algn="l">
              <a:buAutoNum type="arabicPeriod"/>
            </a:pPr>
            <a:r>
              <a:rPr lang="ko-KR" altLang="en-US" dirty="0"/>
              <a:t>댓글 작성 날짜</a:t>
            </a:r>
            <a:r>
              <a:rPr lang="en-US" altLang="ko-KR" dirty="0"/>
              <a:t>, </a:t>
            </a:r>
            <a:r>
              <a:rPr lang="ko-KR" altLang="en-US" dirty="0"/>
              <a:t>시간 출력</a:t>
            </a:r>
            <a:endParaRPr lang="en-US" altLang="ko-KR" dirty="0"/>
          </a:p>
          <a:p>
            <a:pPr marL="228600" indent="-228600" algn="l">
              <a:buAutoNum type="arabicPeriod"/>
            </a:pPr>
            <a:r>
              <a:rPr lang="ko-KR" altLang="en-US" dirty="0"/>
              <a:t>댓글 수정 삭제 버튼</a:t>
            </a:r>
            <a:endParaRPr lang="en-US" altLang="ko-KR" dirty="0"/>
          </a:p>
          <a:p>
            <a:pPr marL="228600" indent="-228600" algn="l">
              <a:buAutoNum type="arabicPeriod"/>
            </a:pPr>
            <a:r>
              <a:rPr lang="ko-KR" altLang="en-US" dirty="0"/>
              <a:t>수정 삭제시엔 권한이 필요</a:t>
            </a:r>
            <a:endParaRPr lang="en-US" altLang="ko-KR" dirty="0"/>
          </a:p>
          <a:p>
            <a:pPr algn="l"/>
            <a:endParaRPr lang="en-US" altLang="ko-KR" dirty="0"/>
          </a:p>
        </p:txBody>
      </p:sp>
      <p:sp>
        <p:nvSpPr>
          <p:cNvPr id="39" name="타원 5">
            <a:extLst>
              <a:ext uri="{FF2B5EF4-FFF2-40B4-BE49-F238E27FC236}">
                <a16:creationId xmlns:a16="http://schemas.microsoft.com/office/drawing/2014/main" id="{FA05073C-EC92-4F84-9FCB-40DAD8BAC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462" y="2569162"/>
            <a:ext cx="229233" cy="185784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0" name="타원 5">
            <a:extLst>
              <a:ext uri="{FF2B5EF4-FFF2-40B4-BE49-F238E27FC236}">
                <a16:creationId xmlns:a16="http://schemas.microsoft.com/office/drawing/2014/main" id="{EA3F827C-1A07-4A19-95BE-69D1A65B3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775" y="6213060"/>
            <a:ext cx="229233" cy="185784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27CFE73-C332-4B43-8EF5-F8DB838E6D52}"/>
              </a:ext>
            </a:extLst>
          </p:cNvPr>
          <p:cNvCxnSpPr>
            <a:cxnSpLocks/>
          </p:cNvCxnSpPr>
          <p:nvPr/>
        </p:nvCxnSpPr>
        <p:spPr bwMode="auto">
          <a:xfrm>
            <a:off x="1186189" y="3608983"/>
            <a:ext cx="762682" cy="161923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41533D1-628C-4F8D-BC28-ABC598601BA2}"/>
              </a:ext>
            </a:extLst>
          </p:cNvPr>
          <p:cNvCxnSpPr>
            <a:cxnSpLocks/>
          </p:cNvCxnSpPr>
          <p:nvPr/>
        </p:nvCxnSpPr>
        <p:spPr bwMode="auto">
          <a:xfrm flipV="1">
            <a:off x="717330" y="715036"/>
            <a:ext cx="1093725" cy="2181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" name="타원 5">
            <a:extLst>
              <a:ext uri="{FF2B5EF4-FFF2-40B4-BE49-F238E27FC236}">
                <a16:creationId xmlns:a16="http://schemas.microsoft.com/office/drawing/2014/main" id="{80C7D4D2-1558-4FF0-B5B9-4CE5CA4A3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9304" y="4688081"/>
            <a:ext cx="229233" cy="185784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9" name="타원 5">
            <a:extLst>
              <a:ext uri="{FF2B5EF4-FFF2-40B4-BE49-F238E27FC236}">
                <a16:creationId xmlns:a16="http://schemas.microsoft.com/office/drawing/2014/main" id="{FCE22B53-5DC2-4FF9-8CB4-1C239EB7F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077" y="6537186"/>
            <a:ext cx="229233" cy="185784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D14C95D-9686-4416-810A-896219EC19D7}"/>
              </a:ext>
            </a:extLst>
          </p:cNvPr>
          <p:cNvCxnSpPr>
            <a:cxnSpLocks/>
          </p:cNvCxnSpPr>
          <p:nvPr/>
        </p:nvCxnSpPr>
        <p:spPr bwMode="auto">
          <a:xfrm flipV="1">
            <a:off x="4716016" y="657075"/>
            <a:ext cx="127606" cy="412188"/>
          </a:xfrm>
          <a:prstGeom prst="straightConnector1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직사각형 6">
            <a:extLst>
              <a:ext uri="{FF2B5EF4-FFF2-40B4-BE49-F238E27FC236}">
                <a16:creationId xmlns:a16="http://schemas.microsoft.com/office/drawing/2014/main" id="{9517E5CF-34E1-477B-81DA-7ED8BA813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920" y="575592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6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39B94D3-0793-41FD-998D-7F583ADA39F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359723" y="641743"/>
            <a:ext cx="559753" cy="30261"/>
          </a:xfrm>
          <a:prstGeom prst="straightConnector1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4515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0206889-D3A1-4FE5-AE23-B0FA1BD14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94" y="593518"/>
            <a:ext cx="5732687" cy="4832887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05B4784-8816-4AD4-B8F1-B2E7910966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게시글을 작성</a:t>
            </a:r>
            <a:r>
              <a:rPr lang="en-US" altLang="ko-KR" dirty="0"/>
              <a:t>/</a:t>
            </a:r>
            <a:r>
              <a:rPr lang="ko-KR" altLang="en-US" dirty="0"/>
              <a:t>수정하는 페이지입니다</a:t>
            </a:r>
            <a:r>
              <a:rPr lang="en-US" altLang="ko-KR" dirty="0"/>
              <a:t>. </a:t>
            </a:r>
            <a:r>
              <a:rPr lang="ko-KR" altLang="en-US" dirty="0"/>
              <a:t>파일을 업로드 할 수 있습니다</a:t>
            </a:r>
            <a:r>
              <a:rPr lang="en-US" altLang="ko-KR" dirty="0"/>
              <a:t>.&gt;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등록 메뉴를 눌러 게시글 작성</a:t>
            </a:r>
            <a:r>
              <a:rPr lang="en-US" altLang="ko-KR" dirty="0"/>
              <a:t>/</a:t>
            </a:r>
            <a:r>
              <a:rPr lang="ko-KR" altLang="en-US" dirty="0"/>
              <a:t>수정을 완료합니다</a:t>
            </a:r>
            <a:r>
              <a:rPr lang="en-US" altLang="ko-KR" dirty="0"/>
              <a:t>. </a:t>
            </a:r>
            <a:r>
              <a:rPr lang="ko-KR" altLang="en-US" dirty="0"/>
              <a:t>등록을 누르면 해당 게시판 화면으로 돌아 갑니다</a:t>
            </a:r>
            <a:r>
              <a:rPr lang="en-US" altLang="ko-KR" dirty="0"/>
              <a:t>. </a:t>
            </a:r>
            <a:r>
              <a:rPr lang="ko-KR" altLang="en-US" dirty="0"/>
              <a:t>게시글 출력 목록에서 새로 등록</a:t>
            </a:r>
            <a:r>
              <a:rPr lang="en-US" altLang="ko-KR" dirty="0"/>
              <a:t>/</a:t>
            </a:r>
            <a:r>
              <a:rPr lang="ko-KR" altLang="en-US" dirty="0"/>
              <a:t>수정 된</a:t>
            </a:r>
            <a:endParaRPr lang="en-US" altLang="ko-KR" dirty="0"/>
          </a:p>
          <a:p>
            <a:r>
              <a:rPr lang="ko-KR" altLang="en-US" dirty="0"/>
              <a:t>게시글을</a:t>
            </a:r>
            <a:r>
              <a:rPr lang="en-US" altLang="ko-KR" dirty="0"/>
              <a:t> </a:t>
            </a:r>
            <a:r>
              <a:rPr lang="ko-KR" altLang="en-US" dirty="0"/>
              <a:t>확인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글을 수정할 경우 작성일시는 수정일시로 자동 변경됩니다</a:t>
            </a:r>
            <a:r>
              <a:rPr lang="en-US" altLang="ko-KR" dirty="0"/>
              <a:t>.</a:t>
            </a:r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BDF0AD2B-3D4D-4353-8E81-DD448DE62D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254093"/>
            <a:ext cx="971600" cy="235404"/>
          </a:xfrm>
        </p:spPr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EF3EB920-93F8-431A-99E3-3BE91812B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6100" y="254093"/>
            <a:ext cx="5500116" cy="235404"/>
          </a:xfrm>
        </p:spPr>
        <p:txBody>
          <a:bodyPr/>
          <a:lstStyle/>
          <a:p>
            <a:r>
              <a:rPr lang="ko-KR" altLang="en-US" dirty="0"/>
              <a:t>게시글 작성</a:t>
            </a:r>
            <a:r>
              <a:rPr lang="en-US" altLang="ko-KR" dirty="0"/>
              <a:t>/</a:t>
            </a:r>
            <a:r>
              <a:rPr lang="ko-KR" altLang="en-US" dirty="0"/>
              <a:t>수정 화면</a:t>
            </a:r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9ABFD383-F6D0-454D-9EA2-56CAFF8AFC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60716" y="254093"/>
            <a:ext cx="1268636" cy="224890"/>
          </a:xfrm>
        </p:spPr>
        <p:txBody>
          <a:bodyPr/>
          <a:lstStyle/>
          <a:p>
            <a:r>
              <a:rPr lang="ko-KR" altLang="en-US" dirty="0"/>
              <a:t>이채영</a:t>
            </a:r>
            <a:r>
              <a:rPr lang="en-US" altLang="ko-KR" dirty="0"/>
              <a:t>(12161235)</a:t>
            </a:r>
            <a:endParaRPr lang="ko-KR" altLang="en-US" dirty="0"/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21C6ACCE-9D56-4B09-B556-4AB9387891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29352" y="254093"/>
            <a:ext cx="1207144" cy="235404"/>
          </a:xfrm>
        </p:spPr>
        <p:txBody>
          <a:bodyPr/>
          <a:lstStyle/>
          <a:p>
            <a:r>
              <a:rPr lang="en-US" altLang="ko-KR" dirty="0"/>
              <a:t>2020-03-30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A5C8C7B-B5AD-4929-A9DC-2E1B8C427571}"/>
              </a:ext>
            </a:extLst>
          </p:cNvPr>
          <p:cNvCxnSpPr>
            <a:cxnSpLocks/>
            <a:stCxn id="14" idx="3"/>
          </p:cNvCxnSpPr>
          <p:nvPr/>
        </p:nvCxnSpPr>
        <p:spPr bwMode="auto">
          <a:xfrm>
            <a:off x="573973" y="1072387"/>
            <a:ext cx="1918277" cy="9114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직사각형 6">
            <a:extLst>
              <a:ext uri="{FF2B5EF4-FFF2-40B4-BE49-F238E27FC236}">
                <a16:creationId xmlns:a16="http://schemas.microsoft.com/office/drawing/2014/main" id="{F1AFBC9D-9D77-4AC6-9686-FA5AE166B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498" y="964437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2D74DA0-7252-4598-A5F9-44B571F6D82C}"/>
              </a:ext>
            </a:extLst>
          </p:cNvPr>
          <p:cNvCxnSpPr>
            <a:cxnSpLocks/>
          </p:cNvCxnSpPr>
          <p:nvPr/>
        </p:nvCxnSpPr>
        <p:spPr bwMode="auto">
          <a:xfrm flipV="1">
            <a:off x="4413521" y="720405"/>
            <a:ext cx="277995" cy="38582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직사각형 6">
            <a:extLst>
              <a:ext uri="{FF2B5EF4-FFF2-40B4-BE49-F238E27FC236}">
                <a16:creationId xmlns:a16="http://schemas.microsoft.com/office/drawing/2014/main" id="{12E8A68A-A2BB-4765-9FCC-9FA2AA6E6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4402" y="972571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3CA74D2-88C7-4809-A865-33BE8F099E9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091747" y="659365"/>
            <a:ext cx="1144253" cy="40610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직사각형 6">
            <a:extLst>
              <a:ext uri="{FF2B5EF4-FFF2-40B4-BE49-F238E27FC236}">
                <a16:creationId xmlns:a16="http://schemas.microsoft.com/office/drawing/2014/main" id="{DB490C04-C016-4DD3-9ED5-748F5DB86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842" y="901910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6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3DF96421-D344-4813-9044-88E4C1C3E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449" y="1295855"/>
            <a:ext cx="5851397" cy="2770018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dirty="0"/>
          </a:p>
        </p:txBody>
      </p:sp>
      <p:sp>
        <p:nvSpPr>
          <p:cNvPr id="23" name="타원 5">
            <a:extLst>
              <a:ext uri="{FF2B5EF4-FFF2-40B4-BE49-F238E27FC236}">
                <a16:creationId xmlns:a16="http://schemas.microsoft.com/office/drawing/2014/main" id="{E4EA80EB-542F-489D-831D-E3F7BFB70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049" y="1739223"/>
            <a:ext cx="229233" cy="185784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16D81ECF-E385-4C8B-9627-C5C5ECF82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155" y="4298527"/>
            <a:ext cx="1604646" cy="1127877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D8DAAC16-B484-49F4-A581-2D749F4EF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272" y="4383864"/>
            <a:ext cx="504056" cy="34648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dirty="0"/>
          </a:p>
        </p:txBody>
      </p:sp>
      <p:sp>
        <p:nvSpPr>
          <p:cNvPr id="31" name="타원 5">
            <a:extLst>
              <a:ext uri="{FF2B5EF4-FFF2-40B4-BE49-F238E27FC236}">
                <a16:creationId xmlns:a16="http://schemas.microsoft.com/office/drawing/2014/main" id="{20833CE6-ED08-46A6-B5B8-F88021083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638" y="4490050"/>
            <a:ext cx="229233" cy="185784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2" name="타원 5">
            <a:extLst>
              <a:ext uri="{FF2B5EF4-FFF2-40B4-BE49-F238E27FC236}">
                <a16:creationId xmlns:a16="http://schemas.microsoft.com/office/drawing/2014/main" id="{729A09A9-8150-448C-8FBF-C6FD633A5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4363501"/>
            <a:ext cx="229233" cy="185784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2E9C46A-2061-4A99-8308-3C00D1C93EB5}"/>
              </a:ext>
            </a:extLst>
          </p:cNvPr>
          <p:cNvSpPr/>
          <p:nvPr/>
        </p:nvSpPr>
        <p:spPr bwMode="auto">
          <a:xfrm>
            <a:off x="7408767" y="2736503"/>
            <a:ext cx="1606279" cy="138499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찾아보기 버튼을 눌러 업로드 하고자 하는 파일을 불러옴</a:t>
            </a:r>
            <a:endParaRPr lang="en-US" altLang="ko-KR" dirty="0"/>
          </a:p>
          <a:p>
            <a:pPr marL="228600" marR="0" indent="-22860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불러온 파일의 정보</a:t>
            </a:r>
            <a:r>
              <a:rPr lang="ko-KR" altLang="en-US" dirty="0"/>
              <a:t>가 표시됨</a:t>
            </a:r>
            <a:endParaRPr lang="en-US" altLang="ko-KR" dirty="0"/>
          </a:p>
          <a:p>
            <a:pPr marR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이 방법을 반복하면 여러 개의 파일 업로드 가능</a:t>
            </a:r>
            <a:endParaRPr kumimoji="1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R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3.</a:t>
            </a: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게시글 수정시엔 하단에 이미지가 미리보기로 </a:t>
            </a:r>
            <a:r>
              <a:rPr kumimoji="1" lang="ko-KR" altLang="en-US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보여짐</a:t>
            </a:r>
            <a:endParaRPr kumimoji="1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타원 5">
            <a:extLst>
              <a:ext uri="{FF2B5EF4-FFF2-40B4-BE49-F238E27FC236}">
                <a16:creationId xmlns:a16="http://schemas.microsoft.com/office/drawing/2014/main" id="{90D82846-F95D-44C9-8B97-C167697C6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9520" y="2686308"/>
            <a:ext cx="229233" cy="185784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5" name="타원 5">
            <a:extLst>
              <a:ext uri="{FF2B5EF4-FFF2-40B4-BE49-F238E27FC236}">
                <a16:creationId xmlns:a16="http://schemas.microsoft.com/office/drawing/2014/main" id="{39B873D6-D029-4C6A-9CBB-0DED7B575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661" y="1559277"/>
            <a:ext cx="229233" cy="185784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82D87F-32FF-44AB-9788-C3BEFE46270F}"/>
              </a:ext>
            </a:extLst>
          </p:cNvPr>
          <p:cNvSpPr/>
          <p:nvPr/>
        </p:nvSpPr>
        <p:spPr bwMode="auto">
          <a:xfrm>
            <a:off x="7447094" y="1762710"/>
            <a:ext cx="1483713" cy="58477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1.</a:t>
            </a: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게시글의 제목 입력</a:t>
            </a: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/</a:t>
            </a: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수정</a:t>
            </a:r>
            <a:endParaRPr kumimoji="1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R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/>
              <a:t>2. </a:t>
            </a:r>
            <a:r>
              <a:rPr lang="ko-KR" altLang="en-US" dirty="0"/>
              <a:t>게시글의 내용입력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endParaRPr lang="en-US" altLang="ko-KR" dirty="0"/>
          </a:p>
          <a:p>
            <a:pPr marR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3.</a:t>
            </a: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게시판 위치 수정</a:t>
            </a: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/</a:t>
            </a: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입력</a:t>
            </a:r>
          </a:p>
        </p:txBody>
      </p:sp>
      <p:sp>
        <p:nvSpPr>
          <p:cNvPr id="37" name="타원 5">
            <a:extLst>
              <a:ext uri="{FF2B5EF4-FFF2-40B4-BE49-F238E27FC236}">
                <a16:creationId xmlns:a16="http://schemas.microsoft.com/office/drawing/2014/main" id="{B4969099-9422-4B50-8B29-4026996CB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43" y="6237312"/>
            <a:ext cx="229233" cy="185784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799D0EF-CA9A-467B-A921-071319962F33}"/>
              </a:ext>
            </a:extLst>
          </p:cNvPr>
          <p:cNvCxnSpPr>
            <a:cxnSpLocks/>
            <a:stCxn id="39" idx="1"/>
          </p:cNvCxnSpPr>
          <p:nvPr/>
        </p:nvCxnSpPr>
        <p:spPr bwMode="auto">
          <a:xfrm flipH="1">
            <a:off x="4449906" y="5158918"/>
            <a:ext cx="2793412" cy="16054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직사각형 6">
            <a:extLst>
              <a:ext uri="{FF2B5EF4-FFF2-40B4-BE49-F238E27FC236}">
                <a16:creationId xmlns:a16="http://schemas.microsoft.com/office/drawing/2014/main" id="{942E521F-1E32-4FE3-BDC1-5956B252E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318" y="5050968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7B2CA80-EA6A-4DDB-A070-20F104EDCD5D}"/>
              </a:ext>
            </a:extLst>
          </p:cNvPr>
          <p:cNvCxnSpPr>
            <a:cxnSpLocks/>
          </p:cNvCxnSpPr>
          <p:nvPr/>
        </p:nvCxnSpPr>
        <p:spPr bwMode="auto">
          <a:xfrm flipV="1">
            <a:off x="539552" y="652452"/>
            <a:ext cx="1037315" cy="4199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직사각형 6">
            <a:extLst>
              <a:ext uri="{FF2B5EF4-FFF2-40B4-BE49-F238E27FC236}">
                <a16:creationId xmlns:a16="http://schemas.microsoft.com/office/drawing/2014/main" id="{93FE19DE-2171-43C9-9409-BC2C69F3B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79" y="1739223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2E54A6A-E783-410C-9859-B9C0CE9B1DB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690002" y="1217924"/>
            <a:ext cx="1029636" cy="52129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850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DB542F-BEC9-4B7C-9BF1-96AB96EA4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773" y="1545780"/>
            <a:ext cx="6766514" cy="2750779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E1835D8-09C8-4A8E-BAD1-8D7A9CB2D9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로그인 한 회원의 정보를 보여주는 화면입니다</a:t>
            </a:r>
            <a:r>
              <a:rPr lang="en-US" altLang="ko-KR" dirty="0"/>
              <a:t>.&gt;</a:t>
            </a:r>
            <a:endParaRPr lang="ko-KR" altLang="en-US" dirty="0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2D2EA3F1-AC2C-43BF-A9EA-ABA4F5B268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752" y="243248"/>
            <a:ext cx="971600" cy="235404"/>
          </a:xfrm>
        </p:spPr>
        <p:txBody>
          <a:bodyPr/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75DA8BA9-7FA2-448D-BE86-847D0C985A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5352" y="244001"/>
            <a:ext cx="5500116" cy="235404"/>
          </a:xfrm>
        </p:spPr>
        <p:txBody>
          <a:bodyPr/>
          <a:lstStyle/>
          <a:p>
            <a:r>
              <a:rPr lang="ko-KR" altLang="en-US" dirty="0"/>
              <a:t>회원정보 화면</a:t>
            </a:r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7EC14DB6-6892-4467-9FA3-820A5CFD9F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60716" y="254093"/>
            <a:ext cx="1268636" cy="224890"/>
          </a:xfrm>
        </p:spPr>
        <p:txBody>
          <a:bodyPr/>
          <a:lstStyle/>
          <a:p>
            <a:r>
              <a:rPr lang="ko-KR" altLang="en-US" dirty="0"/>
              <a:t>이채영</a:t>
            </a:r>
            <a:r>
              <a:rPr lang="en-US" altLang="ko-KR" dirty="0"/>
              <a:t>(12161235)</a:t>
            </a:r>
            <a:endParaRPr lang="ko-KR" altLang="en-US" dirty="0"/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2D8AC0AD-31C9-4490-98B7-E9010F57E0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29352" y="254093"/>
            <a:ext cx="1207144" cy="235404"/>
          </a:xfrm>
        </p:spPr>
        <p:txBody>
          <a:bodyPr/>
          <a:lstStyle/>
          <a:p>
            <a:r>
              <a:rPr lang="en-US" altLang="ko-KR" dirty="0"/>
              <a:t>2020-03-30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F088F25-46B8-4536-8B1A-BD93465ED836}"/>
              </a:ext>
            </a:extLst>
          </p:cNvPr>
          <p:cNvCxnSpPr>
            <a:cxnSpLocks/>
          </p:cNvCxnSpPr>
          <p:nvPr/>
        </p:nvCxnSpPr>
        <p:spPr bwMode="auto">
          <a:xfrm>
            <a:off x="818448" y="1575572"/>
            <a:ext cx="805265" cy="19099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직사각형 6">
            <a:extLst>
              <a:ext uri="{FF2B5EF4-FFF2-40B4-BE49-F238E27FC236}">
                <a16:creationId xmlns:a16="http://schemas.microsoft.com/office/drawing/2014/main" id="{EA13AB48-9F92-4752-A9E6-5B074C462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42" y="1467622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D4405E1-04D6-4F73-816C-4497002CC6FD}"/>
              </a:ext>
            </a:extLst>
          </p:cNvPr>
          <p:cNvCxnSpPr>
            <a:cxnSpLocks/>
          </p:cNvCxnSpPr>
          <p:nvPr/>
        </p:nvCxnSpPr>
        <p:spPr bwMode="auto">
          <a:xfrm>
            <a:off x="5203283" y="901013"/>
            <a:ext cx="297959" cy="65826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직사각형 6">
            <a:extLst>
              <a:ext uri="{FF2B5EF4-FFF2-40B4-BE49-F238E27FC236}">
                <a16:creationId xmlns:a16="http://schemas.microsoft.com/office/drawing/2014/main" id="{E3302B18-F594-40D0-9675-59B46683D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8808" y="748537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89480044-91BF-4E13-ABDC-D6F882E32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802" y="2673274"/>
            <a:ext cx="5695494" cy="144702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dirty="0"/>
          </a:p>
        </p:txBody>
      </p:sp>
      <p:sp>
        <p:nvSpPr>
          <p:cNvPr id="21" name="타원 5">
            <a:extLst>
              <a:ext uri="{FF2B5EF4-FFF2-40B4-BE49-F238E27FC236}">
                <a16:creationId xmlns:a16="http://schemas.microsoft.com/office/drawing/2014/main" id="{8003BEA4-9F5C-4CCC-B8AA-2A1874A3F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480" y="2671740"/>
            <a:ext cx="229233" cy="185784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EC5089-9D85-4E59-A7C7-2355F73A5153}"/>
              </a:ext>
            </a:extLst>
          </p:cNvPr>
          <p:cNvSpPr txBox="1"/>
          <p:nvPr/>
        </p:nvSpPr>
        <p:spPr>
          <a:xfrm>
            <a:off x="1770738" y="2850529"/>
            <a:ext cx="273931" cy="215444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4E728-CB77-4CD3-8DB9-FC054FBACD86}"/>
              </a:ext>
            </a:extLst>
          </p:cNvPr>
          <p:cNvSpPr txBox="1"/>
          <p:nvPr/>
        </p:nvSpPr>
        <p:spPr>
          <a:xfrm>
            <a:off x="1738618" y="3679172"/>
            <a:ext cx="273931" cy="215444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316384C-AC90-4DFC-AC83-D5341B671D32}"/>
              </a:ext>
            </a:extLst>
          </p:cNvPr>
          <p:cNvSpPr/>
          <p:nvPr/>
        </p:nvSpPr>
        <p:spPr bwMode="auto">
          <a:xfrm>
            <a:off x="104314" y="1842594"/>
            <a:ext cx="1193459" cy="95410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ko-KR" altLang="en-US" dirty="0"/>
              <a:t>로그인 된 아이디 출력</a:t>
            </a:r>
            <a:endParaRPr lang="en-US" altLang="ko-KR" dirty="0"/>
          </a:p>
          <a:p>
            <a:pPr marL="228600" marR="0" indent="-22860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로그인 된 회원의 이메일 출력</a:t>
            </a:r>
            <a:endParaRPr kumimoji="1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R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dirty="0"/>
              <a:t>회원정보는 수정 불가능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타원 5">
            <a:extLst>
              <a:ext uri="{FF2B5EF4-FFF2-40B4-BE49-F238E27FC236}">
                <a16:creationId xmlns:a16="http://schemas.microsoft.com/office/drawing/2014/main" id="{D9773F6F-D17F-4534-A9C2-69CCBC916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" y="1766569"/>
            <a:ext cx="229233" cy="185784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10C6658-B6D3-4FB7-876E-C9DF12D44813}"/>
              </a:ext>
            </a:extLst>
          </p:cNvPr>
          <p:cNvCxnSpPr>
            <a:cxnSpLocks/>
          </p:cNvCxnSpPr>
          <p:nvPr/>
        </p:nvCxnSpPr>
        <p:spPr bwMode="auto">
          <a:xfrm flipH="1">
            <a:off x="6560716" y="925156"/>
            <a:ext cx="674742" cy="139449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5" name="직사각형 6">
            <a:extLst>
              <a:ext uri="{FF2B5EF4-FFF2-40B4-BE49-F238E27FC236}">
                <a16:creationId xmlns:a16="http://schemas.microsoft.com/office/drawing/2014/main" id="{816B60C1-FA2B-4167-B278-CFCE9D0E7DA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09418" y="788996"/>
            <a:ext cx="253756" cy="235404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6F382A7-4F73-4702-A460-7BED0AA8DE53}"/>
              </a:ext>
            </a:extLst>
          </p:cNvPr>
          <p:cNvCxnSpPr>
            <a:cxnSpLocks/>
          </p:cNvCxnSpPr>
          <p:nvPr/>
        </p:nvCxnSpPr>
        <p:spPr bwMode="auto">
          <a:xfrm>
            <a:off x="730914" y="1672931"/>
            <a:ext cx="805265" cy="54647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E9B1007-8D11-4E94-941E-84F8EDC0F8AA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8250" y="1412906"/>
            <a:ext cx="1803342" cy="35366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직사각형 6">
            <a:extLst>
              <a:ext uri="{FF2B5EF4-FFF2-40B4-BE49-F238E27FC236}">
                <a16:creationId xmlns:a16="http://schemas.microsoft.com/office/drawing/2014/main" id="{12F0AA11-69F3-49E7-96B8-E4F20875088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325552" y="1276746"/>
            <a:ext cx="253756" cy="235404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6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189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FF4C4F1-FB34-4737-A343-DD877562E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60" y="1052489"/>
            <a:ext cx="7181850" cy="3800475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2A8E41D-8914-4667-8769-736D6BF543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내가 쓴 글 목록은 일반 출력 화면과 동일합니다</a:t>
            </a:r>
            <a:r>
              <a:rPr lang="en-US" altLang="ko-KR" dirty="0"/>
              <a:t>.&gt;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E949A5-C748-42C2-BE55-D363774963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F99EFC78-7AF3-4264-9CAE-ACE09EF5F9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6100" y="254093"/>
            <a:ext cx="5500116" cy="235404"/>
          </a:xfrm>
        </p:spPr>
        <p:txBody>
          <a:bodyPr/>
          <a:lstStyle/>
          <a:p>
            <a:r>
              <a:rPr lang="ko-KR" altLang="en-US" dirty="0"/>
              <a:t>내가 쓴 글 목록 화면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2DB573F0-26BC-4559-A5F1-44268AF007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60716" y="254093"/>
            <a:ext cx="1268636" cy="224890"/>
          </a:xfrm>
        </p:spPr>
        <p:txBody>
          <a:bodyPr/>
          <a:lstStyle/>
          <a:p>
            <a:r>
              <a:rPr lang="ko-KR" altLang="en-US" dirty="0"/>
              <a:t>이채영</a:t>
            </a:r>
            <a:r>
              <a:rPr lang="en-US" altLang="ko-KR" dirty="0"/>
              <a:t>(12161235)</a:t>
            </a:r>
            <a:endParaRPr lang="ko-KR" altLang="en-US" dirty="0"/>
          </a:p>
        </p:txBody>
      </p:sp>
      <p:sp>
        <p:nvSpPr>
          <p:cNvPr id="14" name="텍스트 개체 틀 6">
            <a:extLst>
              <a:ext uri="{FF2B5EF4-FFF2-40B4-BE49-F238E27FC236}">
                <a16:creationId xmlns:a16="http://schemas.microsoft.com/office/drawing/2014/main" id="{BEE63223-7719-4E09-9CC0-25EB751662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29352" y="254093"/>
            <a:ext cx="1207144" cy="235404"/>
          </a:xfrm>
        </p:spPr>
        <p:txBody>
          <a:bodyPr/>
          <a:lstStyle/>
          <a:p>
            <a:r>
              <a:rPr lang="en-US" altLang="ko-KR" dirty="0"/>
              <a:t>2020-03-30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01037F0-D622-4C3A-A4B8-7C83DDEB213E}"/>
              </a:ext>
            </a:extLst>
          </p:cNvPr>
          <p:cNvCxnSpPr>
            <a:cxnSpLocks/>
          </p:cNvCxnSpPr>
          <p:nvPr/>
        </p:nvCxnSpPr>
        <p:spPr bwMode="auto">
          <a:xfrm>
            <a:off x="903801" y="1116652"/>
            <a:ext cx="499847" cy="22411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직사각형 6">
            <a:extLst>
              <a:ext uri="{FF2B5EF4-FFF2-40B4-BE49-F238E27FC236}">
                <a16:creationId xmlns:a16="http://schemas.microsoft.com/office/drawing/2014/main" id="{F92167B3-7BD8-4DB6-AD7A-923154C28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395" y="1008702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7AE68C3-DE57-431F-BB29-4F6EE2E3A231}"/>
              </a:ext>
            </a:extLst>
          </p:cNvPr>
          <p:cNvCxnSpPr>
            <a:cxnSpLocks/>
          </p:cNvCxnSpPr>
          <p:nvPr/>
        </p:nvCxnSpPr>
        <p:spPr bwMode="auto">
          <a:xfrm>
            <a:off x="5521773" y="449798"/>
            <a:ext cx="61119" cy="89097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직사각형 6">
            <a:extLst>
              <a:ext uri="{FF2B5EF4-FFF2-40B4-BE49-F238E27FC236}">
                <a16:creationId xmlns:a16="http://schemas.microsoft.com/office/drawing/2014/main" id="{EE89B1E3-9E74-443E-8E92-B11F64283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417" y="300222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DD06EF6-F2E7-4716-B7EF-10606C0D3F07}"/>
              </a:ext>
            </a:extLst>
          </p:cNvPr>
          <p:cNvCxnSpPr>
            <a:cxnSpLocks/>
            <a:stCxn id="20" idx="2"/>
          </p:cNvCxnSpPr>
          <p:nvPr/>
        </p:nvCxnSpPr>
        <p:spPr bwMode="auto">
          <a:xfrm>
            <a:off x="6168388" y="477385"/>
            <a:ext cx="122237" cy="90416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직사각형 6">
            <a:extLst>
              <a:ext uri="{FF2B5EF4-FFF2-40B4-BE49-F238E27FC236}">
                <a16:creationId xmlns:a16="http://schemas.microsoft.com/office/drawing/2014/main" id="{F2E4F645-02B4-4963-8EEB-D94CDADF5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6150" y="261485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6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BA6236AD-AF68-4AFB-86C7-08394F6D7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52" y="2087483"/>
            <a:ext cx="7402458" cy="2789299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dirty="0"/>
          </a:p>
        </p:txBody>
      </p:sp>
      <p:sp>
        <p:nvSpPr>
          <p:cNvPr id="28" name="타원 5">
            <a:extLst>
              <a:ext uri="{FF2B5EF4-FFF2-40B4-BE49-F238E27FC236}">
                <a16:creationId xmlns:a16="http://schemas.microsoft.com/office/drawing/2014/main" id="{9FDC7877-879A-49B1-ADD1-76B24FAE3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388" y="2195432"/>
            <a:ext cx="229233" cy="185784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511B398-63E0-4597-8C32-09F6AE70F6C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00571" y="862574"/>
            <a:ext cx="921751" cy="107500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직사각형 6">
            <a:extLst>
              <a:ext uri="{FF2B5EF4-FFF2-40B4-BE49-F238E27FC236}">
                <a16:creationId xmlns:a16="http://schemas.microsoft.com/office/drawing/2014/main" id="{46C0EFFE-D30A-4C7B-A994-4928672B109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08304" y="667178"/>
            <a:ext cx="253756" cy="235404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B085A2D-EA2A-4069-ABB7-D25B0771A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4771049" y="2215885"/>
            <a:ext cx="1059474" cy="2877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직사각형 6">
            <a:extLst>
              <a:ext uri="{FF2B5EF4-FFF2-40B4-BE49-F238E27FC236}">
                <a16:creationId xmlns:a16="http://schemas.microsoft.com/office/drawing/2014/main" id="{089B3903-2A73-4990-A6F6-DEC20CA5CDC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703645" y="2087483"/>
            <a:ext cx="253756" cy="235404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535B6B0-5567-4E02-AF0D-3AA632C00338}"/>
              </a:ext>
            </a:extLst>
          </p:cNvPr>
          <p:cNvCxnSpPr>
            <a:cxnSpLocks/>
          </p:cNvCxnSpPr>
          <p:nvPr/>
        </p:nvCxnSpPr>
        <p:spPr bwMode="auto">
          <a:xfrm>
            <a:off x="890445" y="1751309"/>
            <a:ext cx="499847" cy="22411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직사각형 6">
            <a:extLst>
              <a:ext uri="{FF2B5EF4-FFF2-40B4-BE49-F238E27FC236}">
                <a16:creationId xmlns:a16="http://schemas.microsoft.com/office/drawing/2014/main" id="{6DB3696F-3092-46DA-8D10-35A361641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39" y="1643359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84ACA1E-BF3F-4A0F-A23E-AEA54024784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829352" y="2642907"/>
            <a:ext cx="61118" cy="62907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직사각형 6">
            <a:extLst>
              <a:ext uri="{FF2B5EF4-FFF2-40B4-BE49-F238E27FC236}">
                <a16:creationId xmlns:a16="http://schemas.microsoft.com/office/drawing/2014/main" id="{058D181D-7F35-463E-B5E7-CDB753789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7114" y="3122403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D825866-5388-4E53-8C51-E691F1AF67A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771049" y="4693935"/>
            <a:ext cx="61118" cy="62907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직사각형 6">
            <a:extLst>
              <a:ext uri="{FF2B5EF4-FFF2-40B4-BE49-F238E27FC236}">
                <a16:creationId xmlns:a16="http://schemas.microsoft.com/office/drawing/2014/main" id="{BE9AD4DC-23CE-4397-B343-B4E8B9530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811" y="5173431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4" name="직사각형 6">
            <a:extLst>
              <a:ext uri="{FF2B5EF4-FFF2-40B4-BE49-F238E27FC236}">
                <a16:creationId xmlns:a16="http://schemas.microsoft.com/office/drawing/2014/main" id="{1D1064C2-E058-49FB-9F49-8C3F5126A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1" y="3014453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7A9BF70-3D2A-4741-B900-1546768DD460}"/>
              </a:ext>
            </a:extLst>
          </p:cNvPr>
          <p:cNvCxnSpPr>
            <a:cxnSpLocks/>
          </p:cNvCxnSpPr>
          <p:nvPr/>
        </p:nvCxnSpPr>
        <p:spPr bwMode="auto">
          <a:xfrm flipV="1">
            <a:off x="781713" y="2759713"/>
            <a:ext cx="1918079" cy="36269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772490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10897</TotalTime>
  <Words>631</Words>
  <Application>Microsoft Office PowerPoint</Application>
  <PresentationFormat>화면 슬라이드 쇼(4:3)</PresentationFormat>
  <Paragraphs>167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HY견고딕</vt:lpstr>
      <vt:lpstr>HY헤드라인M</vt:lpstr>
      <vt:lpstr>굴림</vt:lpstr>
      <vt:lpstr>돋움</vt:lpstr>
      <vt:lpstr>맑은 고딕</vt:lpstr>
      <vt:lpstr>Arial</vt:lpstr>
      <vt:lpstr>Gill Sans Ultra Bold</vt:lpstr>
      <vt:lpstr>디자인 사용자 지정</vt:lpstr>
      <vt:lpstr>기본 디자인</vt:lpstr>
      <vt:lpstr>인터넷프로그래밍  “SNS형 게시판 스토리보드”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상품서비스기획실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어쩌수저쩌구</dc:title>
  <dc:creator>장석윤1</dc:creator>
  <cp:lastModifiedBy>이 채영</cp:lastModifiedBy>
  <cp:revision>337</cp:revision>
  <dcterms:created xsi:type="dcterms:W3CDTF">2004-01-15T13:04:18Z</dcterms:created>
  <dcterms:modified xsi:type="dcterms:W3CDTF">2020-07-01T14:07:01Z</dcterms:modified>
</cp:coreProperties>
</file>