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62" r:id="rId3"/>
    <p:sldId id="258" r:id="rId4"/>
    <p:sldId id="273" r:id="rId5"/>
    <p:sldId id="278" r:id="rId6"/>
    <p:sldId id="271" r:id="rId7"/>
    <p:sldId id="272" r:id="rId8"/>
    <p:sldId id="274" r:id="rId9"/>
    <p:sldId id="277" r:id="rId10"/>
    <p:sldId id="26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AF080-F144-4CC8-8C2A-96A13B07B80C}" v="208" dt="2023-10-28T17:50:2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eyeon Park" userId="f080c266540a1e09" providerId="LiveId" clId="{FBCAF080-F144-4CC8-8C2A-96A13B07B80C}"/>
    <pc:docChg chg="undo custSel addSld delSld modSld">
      <pc:chgData name="Chaeyeon Park" userId="f080c266540a1e09" providerId="LiveId" clId="{FBCAF080-F144-4CC8-8C2A-96A13B07B80C}" dt="2023-10-28T17:50:21.926" v="8564"/>
      <pc:docMkLst>
        <pc:docMk/>
      </pc:docMkLst>
      <pc:sldChg chg="addSp delSp modSp mod">
        <pc:chgData name="Chaeyeon Park" userId="f080c266540a1e09" providerId="LiveId" clId="{FBCAF080-F144-4CC8-8C2A-96A13B07B80C}" dt="2023-10-28T17:49:33.749" v="8561" actId="1076"/>
        <pc:sldMkLst>
          <pc:docMk/>
          <pc:sldMk cId="228288368" sldId="257"/>
        </pc:sldMkLst>
        <pc:spChg chg="del mod">
          <ac:chgData name="Chaeyeon Park" userId="f080c266540a1e09" providerId="LiveId" clId="{FBCAF080-F144-4CC8-8C2A-96A13B07B80C}" dt="2023-10-28T15:01:46.862" v="385" actId="478"/>
          <ac:spMkLst>
            <pc:docMk/>
            <pc:sldMk cId="228288368" sldId="257"/>
            <ac:spMk id="2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3:49.630" v="80" actId="478"/>
          <ac:spMkLst>
            <pc:docMk/>
            <pc:sldMk cId="228288368" sldId="257"/>
            <ac:spMk id="3" creationId="{00000000-0000-0000-0000-000000000000}"/>
          </ac:spMkLst>
        </pc:spChg>
        <pc:spChg chg="add del mod">
          <ac:chgData name="Chaeyeon Park" userId="f080c266540a1e09" providerId="LiveId" clId="{FBCAF080-F144-4CC8-8C2A-96A13B07B80C}" dt="2023-10-28T15:00:55.327" v="381" actId="478"/>
          <ac:spMkLst>
            <pc:docMk/>
            <pc:sldMk cId="228288368" sldId="257"/>
            <ac:spMk id="4" creationId="{CE8D5B73-C29A-571F-6284-0F1AA7DC26A9}"/>
          </ac:spMkLst>
        </pc:spChg>
        <pc:spChg chg="add mod">
          <ac:chgData name="Chaeyeon Park" userId="f080c266540a1e09" providerId="LiveId" clId="{FBCAF080-F144-4CC8-8C2A-96A13B07B80C}" dt="2023-10-28T17:49:33.749" v="8561" actId="1076"/>
          <ac:spMkLst>
            <pc:docMk/>
            <pc:sldMk cId="228288368" sldId="257"/>
            <ac:spMk id="5" creationId="{25BF95A7-E08B-8751-1838-804DDAADFADA}"/>
          </ac:spMkLst>
        </pc:spChg>
        <pc:spChg chg="add mod">
          <ac:chgData name="Chaeyeon Park" userId="f080c266540a1e09" providerId="LiveId" clId="{FBCAF080-F144-4CC8-8C2A-96A13B07B80C}" dt="2023-10-28T17:49:33.749" v="8561" actId="1076"/>
          <ac:spMkLst>
            <pc:docMk/>
            <pc:sldMk cId="228288368" sldId="257"/>
            <ac:spMk id="6" creationId="{1541B145-EC11-B9FE-7479-B3AB769A6B6A}"/>
          </ac:spMkLst>
        </pc:spChg>
        <pc:spChg chg="add mod">
          <ac:chgData name="Chaeyeon Park" userId="f080c266540a1e09" providerId="LiveId" clId="{FBCAF080-F144-4CC8-8C2A-96A13B07B80C}" dt="2023-10-28T15:04:54.163" v="631" actId="1076"/>
          <ac:spMkLst>
            <pc:docMk/>
            <pc:sldMk cId="228288368" sldId="257"/>
            <ac:spMk id="7" creationId="{A1DBA038-BF83-D257-29A2-601F115513B5}"/>
          </ac:spMkLst>
        </pc:spChg>
      </pc:sldChg>
      <pc:sldChg chg="addSp delSp modSp mod modAnim">
        <pc:chgData name="Chaeyeon Park" userId="f080c266540a1e09" providerId="LiveId" clId="{FBCAF080-F144-4CC8-8C2A-96A13B07B80C}" dt="2023-10-28T17:46:44.445" v="8545"/>
        <pc:sldMkLst>
          <pc:docMk/>
          <pc:sldMk cId="1489070648" sldId="258"/>
        </pc:sldMkLst>
        <pc:spChg chg="add mod">
          <ac:chgData name="Chaeyeon Park" userId="f080c266540a1e09" providerId="LiveId" clId="{FBCAF080-F144-4CC8-8C2A-96A13B07B80C}" dt="2023-10-28T15:05:54.157" v="656" actId="1076"/>
          <ac:spMkLst>
            <pc:docMk/>
            <pc:sldMk cId="1489070648" sldId="258"/>
            <ac:spMk id="3" creationId="{1573A048-8A52-E5C3-DAF5-76168D1A2BB8}"/>
          </ac:spMkLst>
        </pc:spChg>
        <pc:spChg chg="del">
          <ac:chgData name="Chaeyeon Park" userId="f080c266540a1e09" providerId="LiveId" clId="{FBCAF080-F144-4CC8-8C2A-96A13B07B80C}" dt="2023-10-28T15:05:28.317" v="633" actId="478"/>
          <ac:spMkLst>
            <pc:docMk/>
            <pc:sldMk cId="1489070648" sldId="258"/>
            <ac:spMk id="5" creationId="{00000000-0000-0000-0000-000000000000}"/>
          </ac:spMkLst>
        </pc:spChg>
        <pc:spChg chg="add mod">
          <ac:chgData name="Chaeyeon Park" userId="f080c266540a1e09" providerId="LiveId" clId="{FBCAF080-F144-4CC8-8C2A-96A13B07B80C}" dt="2023-10-28T15:53:22.454" v="1435" actId="1076"/>
          <ac:spMkLst>
            <pc:docMk/>
            <pc:sldMk cId="1489070648" sldId="258"/>
            <ac:spMk id="6" creationId="{962EA534-73C9-B6CF-817B-78F0EA030BDB}"/>
          </ac:spMkLst>
        </pc:spChg>
        <pc:spChg chg="del">
          <ac:chgData name="Chaeyeon Park" userId="f080c266540a1e09" providerId="LiveId" clId="{FBCAF080-F144-4CC8-8C2A-96A13B07B80C}" dt="2023-10-28T15:09:50.613" v="680" actId="478"/>
          <ac:spMkLst>
            <pc:docMk/>
            <pc:sldMk cId="1489070648" sldId="258"/>
            <ac:spMk id="11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5:05:28.317" v="633" actId="478"/>
          <ac:spMkLst>
            <pc:docMk/>
            <pc:sldMk cId="1489070648" sldId="258"/>
            <ac:spMk id="12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5:05:28.317" v="633" actId="478"/>
          <ac:spMkLst>
            <pc:docMk/>
            <pc:sldMk cId="1489070648" sldId="258"/>
            <ac:spMk id="13" creationId="{00000000-0000-0000-0000-000000000000}"/>
          </ac:spMkLst>
        </pc:spChg>
        <pc:spChg chg="add del mod">
          <ac:chgData name="Chaeyeon Park" userId="f080c266540a1e09" providerId="LiveId" clId="{FBCAF080-F144-4CC8-8C2A-96A13B07B80C}" dt="2023-10-28T15:55:15.570" v="1701" actId="478"/>
          <ac:spMkLst>
            <pc:docMk/>
            <pc:sldMk cId="1489070648" sldId="258"/>
            <ac:spMk id="14" creationId="{B493F52A-BF51-5745-D6D2-9F4288293ADF}"/>
          </ac:spMkLst>
        </pc:spChg>
        <pc:spChg chg="add mod">
          <ac:chgData name="Chaeyeon Park" userId="f080c266540a1e09" providerId="LiveId" clId="{FBCAF080-F144-4CC8-8C2A-96A13B07B80C}" dt="2023-10-28T16:16:57.973" v="2758" actId="1076"/>
          <ac:spMkLst>
            <pc:docMk/>
            <pc:sldMk cId="1489070648" sldId="258"/>
            <ac:spMk id="15" creationId="{74E86C5C-1AAC-D9D0-2E19-CB3AD4F464BE}"/>
          </ac:spMkLst>
        </pc:spChg>
        <pc:spChg chg="add del mod">
          <ac:chgData name="Chaeyeon Park" userId="f080c266540a1e09" providerId="LiveId" clId="{FBCAF080-F144-4CC8-8C2A-96A13B07B80C}" dt="2023-10-28T15:56:09.181" v="1710" actId="478"/>
          <ac:spMkLst>
            <pc:docMk/>
            <pc:sldMk cId="1489070648" sldId="258"/>
            <ac:spMk id="16" creationId="{B80A1C75-ECCB-715B-11DC-2BD17A5265BC}"/>
          </ac:spMkLst>
        </pc:spChg>
        <pc:spChg chg="add del mod">
          <ac:chgData name="Chaeyeon Park" userId="f080c266540a1e09" providerId="LiveId" clId="{FBCAF080-F144-4CC8-8C2A-96A13B07B80C}" dt="2023-10-28T15:57:57.228" v="1980"/>
          <ac:spMkLst>
            <pc:docMk/>
            <pc:sldMk cId="1489070648" sldId="258"/>
            <ac:spMk id="17" creationId="{4B41CB5B-DB5E-088C-76A2-DD515FBBB636}"/>
          </ac:spMkLst>
        </pc:spChg>
        <pc:spChg chg="add mod">
          <ac:chgData name="Chaeyeon Park" userId="f080c266540a1e09" providerId="LiveId" clId="{FBCAF080-F144-4CC8-8C2A-96A13B07B80C}" dt="2023-10-28T16:46:41.986" v="4462" actId="20577"/>
          <ac:spMkLst>
            <pc:docMk/>
            <pc:sldMk cId="1489070648" sldId="258"/>
            <ac:spMk id="18" creationId="{141CF72D-BF54-B418-A3E1-267AFD664A1F}"/>
          </ac:spMkLst>
        </pc:spChg>
        <pc:spChg chg="add mod">
          <ac:chgData name="Chaeyeon Park" userId="f080c266540a1e09" providerId="LiveId" clId="{FBCAF080-F144-4CC8-8C2A-96A13B07B80C}" dt="2023-10-28T16:45:58.746" v="4436" actId="1076"/>
          <ac:spMkLst>
            <pc:docMk/>
            <pc:sldMk cId="1489070648" sldId="258"/>
            <ac:spMk id="19" creationId="{CB0CCD19-6EF4-5D4B-8CF7-769D24D285BA}"/>
          </ac:spMkLst>
        </pc:spChg>
        <pc:spChg chg="add del mod">
          <ac:chgData name="Chaeyeon Park" userId="f080c266540a1e09" providerId="LiveId" clId="{FBCAF080-F144-4CC8-8C2A-96A13B07B80C}" dt="2023-10-28T16:32:41.918" v="3124"/>
          <ac:spMkLst>
            <pc:docMk/>
            <pc:sldMk cId="1489070648" sldId="258"/>
            <ac:spMk id="20" creationId="{3AC29CF4-6602-45C8-D299-959C65DFE4E8}"/>
          </ac:spMkLst>
        </pc:spChg>
        <pc:spChg chg="add del mod">
          <ac:chgData name="Chaeyeon Park" userId="f080c266540a1e09" providerId="LiveId" clId="{FBCAF080-F144-4CC8-8C2A-96A13B07B80C}" dt="2023-10-28T16:33:28.066" v="3174"/>
          <ac:spMkLst>
            <pc:docMk/>
            <pc:sldMk cId="1489070648" sldId="258"/>
            <ac:spMk id="21" creationId="{3FB2BF13-80A9-A815-907E-8CB2B6EF4FCC}"/>
          </ac:spMkLst>
        </pc:spChg>
        <pc:spChg chg="add del mod">
          <ac:chgData name="Chaeyeon Park" userId="f080c266540a1e09" providerId="LiveId" clId="{FBCAF080-F144-4CC8-8C2A-96A13B07B80C}" dt="2023-10-28T16:40:57.245" v="3839" actId="478"/>
          <ac:spMkLst>
            <pc:docMk/>
            <pc:sldMk cId="1489070648" sldId="258"/>
            <ac:spMk id="22" creationId="{01D01808-E078-D6A9-BA6F-23F4450E07C3}"/>
          </ac:spMkLst>
        </pc:spChg>
        <pc:spChg chg="add mod">
          <ac:chgData name="Chaeyeon Park" userId="f080c266540a1e09" providerId="LiveId" clId="{FBCAF080-F144-4CC8-8C2A-96A13B07B80C}" dt="2023-10-28T16:45:58.746" v="4436" actId="1076"/>
          <ac:spMkLst>
            <pc:docMk/>
            <pc:sldMk cId="1489070648" sldId="258"/>
            <ac:spMk id="23" creationId="{EC356006-5A6B-E87D-9E09-F333C0D06BFE}"/>
          </ac:spMkLst>
        </pc:spChg>
        <pc:spChg chg="add mod">
          <ac:chgData name="Chaeyeon Park" userId="f080c266540a1e09" providerId="LiveId" clId="{FBCAF080-F144-4CC8-8C2A-96A13B07B80C}" dt="2023-10-28T16:45:58.746" v="4436" actId="1076"/>
          <ac:spMkLst>
            <pc:docMk/>
            <pc:sldMk cId="1489070648" sldId="258"/>
            <ac:spMk id="24" creationId="{15977186-9AC3-C17B-235F-B4CFE0DEED28}"/>
          </ac:spMkLst>
        </pc:spChg>
        <pc:picChg chg="add del mod">
          <ac:chgData name="Chaeyeon Park" userId="f080c266540a1e09" providerId="LiveId" clId="{FBCAF080-F144-4CC8-8C2A-96A13B07B80C}" dt="2023-10-28T15:59:23.923" v="2010" actId="478"/>
          <ac:picMkLst>
            <pc:docMk/>
            <pc:sldMk cId="1489070648" sldId="258"/>
            <ac:picMk id="1026" creationId="{904CC704-078C-7584-812C-3075B68B1BC7}"/>
          </ac:picMkLst>
        </pc:picChg>
        <pc:picChg chg="add del">
          <ac:chgData name="Chaeyeon Park" userId="f080c266540a1e09" providerId="LiveId" clId="{FBCAF080-F144-4CC8-8C2A-96A13B07B80C}" dt="2023-10-28T15:59:15.668" v="2008"/>
          <ac:picMkLst>
            <pc:docMk/>
            <pc:sldMk cId="1489070648" sldId="258"/>
            <ac:picMk id="1028" creationId="{9655C4B5-A8FE-4DA3-9358-DBB0C11990F8}"/>
          </ac:picMkLst>
        </pc:picChg>
        <pc:picChg chg="add mod">
          <ac:chgData name="Chaeyeon Park" userId="f080c266540a1e09" providerId="LiveId" clId="{FBCAF080-F144-4CC8-8C2A-96A13B07B80C}" dt="2023-10-28T16:03:00.663" v="2361" actId="1076"/>
          <ac:picMkLst>
            <pc:docMk/>
            <pc:sldMk cId="1489070648" sldId="258"/>
            <ac:picMk id="1030" creationId="{5A170942-DF9B-23AB-5028-DCB668F761E1}"/>
          </ac:picMkLst>
        </pc:picChg>
        <pc:cxnChg chg="add mod">
          <ac:chgData name="Chaeyeon Park" userId="f080c266540a1e09" providerId="LiveId" clId="{FBCAF080-F144-4CC8-8C2A-96A13B07B80C}" dt="2023-10-28T15:05:28.454" v="634"/>
          <ac:cxnSpMkLst>
            <pc:docMk/>
            <pc:sldMk cId="1489070648" sldId="258"/>
            <ac:cxnSpMk id="2" creationId="{5958A94C-993F-23EC-F9E3-B6C7D9925652}"/>
          </ac:cxnSpMkLst>
        </pc:cxnChg>
        <pc:cxnChg chg="del">
          <ac:chgData name="Chaeyeon Park" userId="f080c266540a1e09" providerId="LiveId" clId="{FBCAF080-F144-4CC8-8C2A-96A13B07B80C}" dt="2023-10-28T15:05:28.317" v="633" actId="478"/>
          <ac:cxnSpMkLst>
            <pc:docMk/>
            <pc:sldMk cId="1489070648" sldId="258"/>
            <ac:cxnSpMk id="4" creationId="{00000000-0000-0000-0000-000000000000}"/>
          </ac:cxnSpMkLst>
        </pc:cxnChg>
      </pc:sldChg>
      <pc:sldChg chg="del">
        <pc:chgData name="Chaeyeon Park" userId="f080c266540a1e09" providerId="LiveId" clId="{FBCAF080-F144-4CC8-8C2A-96A13B07B80C}" dt="2023-10-28T14:58:52.630" v="293" actId="47"/>
        <pc:sldMkLst>
          <pc:docMk/>
          <pc:sldMk cId="1723337297" sldId="260"/>
        </pc:sldMkLst>
      </pc:sldChg>
      <pc:sldChg chg="addSp delSp modSp del mod">
        <pc:chgData name="Chaeyeon Park" userId="f080c266540a1e09" providerId="LiveId" clId="{FBCAF080-F144-4CC8-8C2A-96A13B07B80C}" dt="2023-10-28T15:06:34.991" v="661" actId="47"/>
        <pc:sldMkLst>
          <pc:docMk/>
          <pc:sldMk cId="3514545922" sldId="261"/>
        </pc:sldMkLst>
        <pc:spChg chg="del">
          <ac:chgData name="Chaeyeon Park" userId="f080c266540a1e09" providerId="LiveId" clId="{FBCAF080-F144-4CC8-8C2A-96A13B07B80C}" dt="2023-10-28T14:56:01.520" v="148" actId="478"/>
          <ac:spMkLst>
            <pc:docMk/>
            <pc:sldMk cId="3514545922" sldId="261"/>
            <ac:spMk id="2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6:01.520" v="148" actId="478"/>
          <ac:spMkLst>
            <pc:docMk/>
            <pc:sldMk cId="3514545922" sldId="261"/>
            <ac:spMk id="3" creationId="{00000000-0000-0000-0000-000000000000}"/>
          </ac:spMkLst>
        </pc:spChg>
        <pc:spChg chg="add mod">
          <ac:chgData name="Chaeyeon Park" userId="f080c266540a1e09" providerId="LiveId" clId="{FBCAF080-F144-4CC8-8C2A-96A13B07B80C}" dt="2023-10-28T14:56:01.611" v="149"/>
          <ac:spMkLst>
            <pc:docMk/>
            <pc:sldMk cId="3514545922" sldId="261"/>
            <ac:spMk id="4" creationId="{3F214906-9D2F-41AA-B852-34ACD1752509}"/>
          </ac:spMkLst>
        </pc:spChg>
        <pc:spChg chg="add mod">
          <ac:chgData name="Chaeyeon Park" userId="f080c266540a1e09" providerId="LiveId" clId="{FBCAF080-F144-4CC8-8C2A-96A13B07B80C}" dt="2023-10-28T15:00:30.482" v="366" actId="20577"/>
          <ac:spMkLst>
            <pc:docMk/>
            <pc:sldMk cId="3514545922" sldId="261"/>
            <ac:spMk id="5" creationId="{28924D33-39A1-12FF-0258-1E0A32C2B7E1}"/>
          </ac:spMkLst>
        </pc:spChg>
      </pc:sldChg>
      <pc:sldChg chg="addSp delSp modSp mod">
        <pc:chgData name="Chaeyeon Park" userId="f080c266540a1e09" providerId="LiveId" clId="{FBCAF080-F144-4CC8-8C2A-96A13B07B80C}" dt="2023-10-28T15:00:15.800" v="354" actId="20577"/>
        <pc:sldMkLst>
          <pc:docMk/>
          <pc:sldMk cId="2240987367" sldId="262"/>
        </pc:sldMkLst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2" creationId="{41B07712-9EB6-A806-11BF-A284AB9B66FE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3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4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5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6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7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8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9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0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1" creationId="{00000000-0000-0000-0000-000000000000}"/>
          </ac:spMkLst>
        </pc:spChg>
        <pc:spChg chg="mod">
          <ac:chgData name="Chaeyeon Park" userId="f080c266540a1e09" providerId="LiveId" clId="{FBCAF080-F144-4CC8-8C2A-96A13B07B80C}" dt="2023-10-28T14:55:25.930" v="145" actId="113"/>
          <ac:spMkLst>
            <pc:docMk/>
            <pc:sldMk cId="2240987367" sldId="262"/>
            <ac:spMk id="12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4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5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6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7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8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19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20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5:47.580" v="146" actId="478"/>
          <ac:spMkLst>
            <pc:docMk/>
            <pc:sldMk cId="2240987367" sldId="262"/>
            <ac:spMk id="21" creationId="{00000000-0000-0000-0000-000000000000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22" creationId="{1D4FE884-08C6-9608-B006-B8B27B8F684E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23" creationId="{3EC6D400-0A7A-40DC-0FF4-436DC639A700}"/>
          </ac:spMkLst>
        </pc:spChg>
        <pc:spChg chg="add del mod">
          <ac:chgData name="Chaeyeon Park" userId="f080c266540a1e09" providerId="LiveId" clId="{FBCAF080-F144-4CC8-8C2A-96A13B07B80C}" dt="2023-10-28T14:57:21.613" v="219" actId="478"/>
          <ac:spMkLst>
            <pc:docMk/>
            <pc:sldMk cId="2240987367" sldId="262"/>
            <ac:spMk id="24" creationId="{28D42B40-6A45-CEDF-B98C-D09A32C28508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25" creationId="{6744B3E6-81D3-7D42-9B9B-83341B510EEA}"/>
          </ac:spMkLst>
        </pc:spChg>
        <pc:spChg chg="add del mod">
          <ac:chgData name="Chaeyeon Park" userId="f080c266540a1e09" providerId="LiveId" clId="{FBCAF080-F144-4CC8-8C2A-96A13B07B80C}" dt="2023-10-28T14:57:32.950" v="235" actId="478"/>
          <ac:spMkLst>
            <pc:docMk/>
            <pc:sldMk cId="2240987367" sldId="262"/>
            <ac:spMk id="26" creationId="{1DA7ED4B-FA88-1BB2-7AA6-9DA3ABAB1EF1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27" creationId="{BA2C1812-F790-E560-3247-0004D3AF73CB}"/>
          </ac:spMkLst>
        </pc:spChg>
        <pc:spChg chg="add del mod">
          <ac:chgData name="Chaeyeon Park" userId="f080c266540a1e09" providerId="LiveId" clId="{FBCAF080-F144-4CC8-8C2A-96A13B07B80C}" dt="2023-10-28T14:57:53.956" v="248" actId="478"/>
          <ac:spMkLst>
            <pc:docMk/>
            <pc:sldMk cId="2240987367" sldId="262"/>
            <ac:spMk id="28" creationId="{0108AF8C-B118-5743-73EF-ACD482FDC4D4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29" creationId="{49D6887D-0BDA-C40A-B9C4-7E1123BCF34A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30" creationId="{6A324C85-46F1-913A-6C45-EAA233F6AD62}"/>
          </ac:spMkLst>
        </pc:spChg>
        <pc:spChg chg="add del mod">
          <ac:chgData name="Chaeyeon Park" userId="f080c266540a1e09" providerId="LiveId" clId="{FBCAF080-F144-4CC8-8C2A-96A13B07B80C}" dt="2023-10-28T14:59:47.564" v="302" actId="478"/>
          <ac:spMkLst>
            <pc:docMk/>
            <pc:sldMk cId="2240987367" sldId="262"/>
            <ac:spMk id="31" creationId="{CE0CE31F-8109-CD13-CB6E-271516CD3941}"/>
          </ac:spMkLst>
        </pc:spChg>
        <pc:spChg chg="add mod">
          <ac:chgData name="Chaeyeon Park" userId="f080c266540a1e09" providerId="LiveId" clId="{FBCAF080-F144-4CC8-8C2A-96A13B07B80C}" dt="2023-10-28T14:59:47.687" v="303"/>
          <ac:spMkLst>
            <pc:docMk/>
            <pc:sldMk cId="2240987367" sldId="262"/>
            <ac:spMk id="32" creationId="{67FBA701-4428-F6CF-21E6-FC0B3E07BD37}"/>
          </ac:spMkLst>
        </pc:spChg>
        <pc:spChg chg="add mod">
          <ac:chgData name="Chaeyeon Park" userId="f080c266540a1e09" providerId="LiveId" clId="{FBCAF080-F144-4CC8-8C2A-96A13B07B80C}" dt="2023-10-28T14:59:54.546" v="319" actId="20577"/>
          <ac:spMkLst>
            <pc:docMk/>
            <pc:sldMk cId="2240987367" sldId="262"/>
            <ac:spMk id="33" creationId="{DDED9320-001B-1C9D-9281-90611610D51D}"/>
          </ac:spMkLst>
        </pc:spChg>
        <pc:spChg chg="add mod">
          <ac:chgData name="Chaeyeon Park" userId="f080c266540a1e09" providerId="LiveId" clId="{FBCAF080-F144-4CC8-8C2A-96A13B07B80C}" dt="2023-10-28T14:59:47.687" v="303"/>
          <ac:spMkLst>
            <pc:docMk/>
            <pc:sldMk cId="2240987367" sldId="262"/>
            <ac:spMk id="34" creationId="{AEC7ABF1-C901-95FE-504E-CFD3498990D5}"/>
          </ac:spMkLst>
        </pc:spChg>
        <pc:spChg chg="add mod">
          <ac:chgData name="Chaeyeon Park" userId="f080c266540a1e09" providerId="LiveId" clId="{FBCAF080-F144-4CC8-8C2A-96A13B07B80C}" dt="2023-10-28T15:00:00.623" v="332" actId="20577"/>
          <ac:spMkLst>
            <pc:docMk/>
            <pc:sldMk cId="2240987367" sldId="262"/>
            <ac:spMk id="35" creationId="{2EC65EE0-C5FB-9D37-D55B-7ADF8245DEA9}"/>
          </ac:spMkLst>
        </pc:spChg>
        <pc:spChg chg="add mod">
          <ac:chgData name="Chaeyeon Park" userId="f080c266540a1e09" providerId="LiveId" clId="{FBCAF080-F144-4CC8-8C2A-96A13B07B80C}" dt="2023-10-28T14:59:47.687" v="303"/>
          <ac:spMkLst>
            <pc:docMk/>
            <pc:sldMk cId="2240987367" sldId="262"/>
            <ac:spMk id="36" creationId="{A243E82D-5B95-4C05-42F0-CFA6EE05239B}"/>
          </ac:spMkLst>
        </pc:spChg>
        <pc:spChg chg="add mod">
          <ac:chgData name="Chaeyeon Park" userId="f080c266540a1e09" providerId="LiveId" clId="{FBCAF080-F144-4CC8-8C2A-96A13B07B80C}" dt="2023-10-28T15:00:08.689" v="340" actId="20577"/>
          <ac:spMkLst>
            <pc:docMk/>
            <pc:sldMk cId="2240987367" sldId="262"/>
            <ac:spMk id="37" creationId="{3390628D-C90F-8AC3-2420-3ED791D77976}"/>
          </ac:spMkLst>
        </pc:spChg>
        <pc:spChg chg="add mod">
          <ac:chgData name="Chaeyeon Park" userId="f080c266540a1e09" providerId="LiveId" clId="{FBCAF080-F144-4CC8-8C2A-96A13B07B80C}" dt="2023-10-28T14:59:47.687" v="303"/>
          <ac:spMkLst>
            <pc:docMk/>
            <pc:sldMk cId="2240987367" sldId="262"/>
            <ac:spMk id="38" creationId="{194D58D5-693B-4396-0F55-7F66AAEF21B8}"/>
          </ac:spMkLst>
        </pc:spChg>
        <pc:spChg chg="add mod">
          <ac:chgData name="Chaeyeon Park" userId="f080c266540a1e09" providerId="LiveId" clId="{FBCAF080-F144-4CC8-8C2A-96A13B07B80C}" dt="2023-10-28T15:00:15.800" v="354" actId="20577"/>
          <ac:spMkLst>
            <pc:docMk/>
            <pc:sldMk cId="2240987367" sldId="262"/>
            <ac:spMk id="39" creationId="{BDEDEB66-7F9E-65D7-1562-353C15F2B44C}"/>
          </ac:spMkLst>
        </pc:spChg>
      </pc:sldChg>
      <pc:sldChg chg="addSp delSp modSp del mod">
        <pc:chgData name="Chaeyeon Park" userId="f080c266540a1e09" providerId="LiveId" clId="{FBCAF080-F144-4CC8-8C2A-96A13B07B80C}" dt="2023-10-28T15:06:38.541" v="662" actId="47"/>
        <pc:sldMkLst>
          <pc:docMk/>
          <pc:sldMk cId="2963228856" sldId="263"/>
        </pc:sldMkLst>
        <pc:spChg chg="del">
          <ac:chgData name="Chaeyeon Park" userId="f080c266540a1e09" providerId="LiveId" clId="{FBCAF080-F144-4CC8-8C2A-96A13B07B80C}" dt="2023-10-28T14:56:05.989" v="150" actId="478"/>
          <ac:spMkLst>
            <pc:docMk/>
            <pc:sldMk cId="2963228856" sldId="263"/>
            <ac:spMk id="2" creationId="{00000000-0000-0000-0000-000000000000}"/>
          </ac:spMkLst>
        </pc:spChg>
        <pc:spChg chg="del">
          <ac:chgData name="Chaeyeon Park" userId="f080c266540a1e09" providerId="LiveId" clId="{FBCAF080-F144-4CC8-8C2A-96A13B07B80C}" dt="2023-10-28T14:56:05.989" v="150" actId="478"/>
          <ac:spMkLst>
            <pc:docMk/>
            <pc:sldMk cId="2963228856" sldId="263"/>
            <ac:spMk id="3" creationId="{00000000-0000-0000-0000-000000000000}"/>
          </ac:spMkLst>
        </pc:spChg>
        <pc:spChg chg="add mod">
          <ac:chgData name="Chaeyeon Park" userId="f080c266540a1e09" providerId="LiveId" clId="{FBCAF080-F144-4CC8-8C2A-96A13B07B80C}" dt="2023-10-28T14:56:09.215" v="153" actId="20577"/>
          <ac:spMkLst>
            <pc:docMk/>
            <pc:sldMk cId="2963228856" sldId="263"/>
            <ac:spMk id="4" creationId="{92F1CE05-E082-53A5-A099-8DAE551F275B}"/>
          </ac:spMkLst>
        </pc:spChg>
        <pc:spChg chg="add mod">
          <ac:chgData name="Chaeyeon Park" userId="f080c266540a1e09" providerId="LiveId" clId="{FBCAF080-F144-4CC8-8C2A-96A13B07B80C}" dt="2023-10-28T15:00:36.261" v="379" actId="20577"/>
          <ac:spMkLst>
            <pc:docMk/>
            <pc:sldMk cId="2963228856" sldId="263"/>
            <ac:spMk id="5" creationId="{54739E51-266E-6A31-9FA1-27033C30DE70}"/>
          </ac:spMkLst>
        </pc:spChg>
      </pc:sldChg>
      <pc:sldChg chg="del">
        <pc:chgData name="Chaeyeon Park" userId="f080c266540a1e09" providerId="LiveId" clId="{FBCAF080-F144-4CC8-8C2A-96A13B07B80C}" dt="2023-10-28T15:29:17.108" v="719" actId="47"/>
        <pc:sldMkLst>
          <pc:docMk/>
          <pc:sldMk cId="2825203591" sldId="264"/>
        </pc:sldMkLst>
      </pc:sldChg>
      <pc:sldChg chg="del">
        <pc:chgData name="Chaeyeon Park" userId="f080c266540a1e09" providerId="LiveId" clId="{FBCAF080-F144-4CC8-8C2A-96A13B07B80C}" dt="2023-10-28T15:07:58.430" v="664" actId="47"/>
        <pc:sldMkLst>
          <pc:docMk/>
          <pc:sldMk cId="244040977" sldId="265"/>
        </pc:sldMkLst>
      </pc:sldChg>
      <pc:sldChg chg="del">
        <pc:chgData name="Chaeyeon Park" userId="f080c266540a1e09" providerId="LiveId" clId="{FBCAF080-F144-4CC8-8C2A-96A13B07B80C}" dt="2023-10-28T15:29:13.625" v="717" actId="47"/>
        <pc:sldMkLst>
          <pc:docMk/>
          <pc:sldMk cId="1531280797" sldId="266"/>
        </pc:sldMkLst>
      </pc:sldChg>
      <pc:sldChg chg="del">
        <pc:chgData name="Chaeyeon Park" userId="f080c266540a1e09" providerId="LiveId" clId="{FBCAF080-F144-4CC8-8C2A-96A13B07B80C}" dt="2023-10-28T15:07:57.692" v="663" actId="47"/>
        <pc:sldMkLst>
          <pc:docMk/>
          <pc:sldMk cId="2671169022" sldId="267"/>
        </pc:sldMkLst>
      </pc:sldChg>
      <pc:sldChg chg="del">
        <pc:chgData name="Chaeyeon Park" userId="f080c266540a1e09" providerId="LiveId" clId="{FBCAF080-F144-4CC8-8C2A-96A13B07B80C}" dt="2023-10-28T15:29:13.826" v="718" actId="47"/>
        <pc:sldMkLst>
          <pc:docMk/>
          <pc:sldMk cId="2511007924" sldId="268"/>
        </pc:sldMkLst>
      </pc:sldChg>
      <pc:sldChg chg="add del">
        <pc:chgData name="Chaeyeon Park" userId="f080c266540a1e09" providerId="LiveId" clId="{FBCAF080-F144-4CC8-8C2A-96A13B07B80C}" dt="2023-10-28T17:50:21.926" v="8564"/>
        <pc:sldMkLst>
          <pc:docMk/>
          <pc:sldMk cId="4116967652" sldId="269"/>
        </pc:sldMkLst>
      </pc:sldChg>
      <pc:sldChg chg="addSp delSp modSp add del mod">
        <pc:chgData name="Chaeyeon Park" userId="f080c266540a1e09" providerId="LiveId" clId="{FBCAF080-F144-4CC8-8C2A-96A13B07B80C}" dt="2023-10-28T16:01:21.842" v="2182" actId="47"/>
        <pc:sldMkLst>
          <pc:docMk/>
          <pc:sldMk cId="3939585717" sldId="270"/>
        </pc:sldMkLst>
        <pc:spChg chg="add mod">
          <ac:chgData name="Chaeyeon Park" userId="f080c266540a1e09" providerId="LiveId" clId="{FBCAF080-F144-4CC8-8C2A-96A13B07B80C}" dt="2023-10-28T16:00:58.138" v="2181" actId="20577"/>
          <ac:spMkLst>
            <pc:docMk/>
            <pc:sldMk cId="3939585717" sldId="270"/>
            <ac:spMk id="4" creationId="{7570147E-D32B-0FDF-B513-6F71DF711861}"/>
          </ac:spMkLst>
        </pc:spChg>
        <pc:spChg chg="mod">
          <ac:chgData name="Chaeyeon Park" userId="f080c266540a1e09" providerId="LiveId" clId="{FBCAF080-F144-4CC8-8C2A-96A13B07B80C}" dt="2023-10-28T15:58:23.415" v="2005" actId="1076"/>
          <ac:spMkLst>
            <pc:docMk/>
            <pc:sldMk cId="3939585717" sldId="270"/>
            <ac:spMk id="6" creationId="{962EA534-73C9-B6CF-817B-78F0EA030BDB}"/>
          </ac:spMkLst>
        </pc:spChg>
        <pc:spChg chg="del">
          <ac:chgData name="Chaeyeon Park" userId="f080c266540a1e09" providerId="LiveId" clId="{FBCAF080-F144-4CC8-8C2A-96A13B07B80C}" dt="2023-10-28T15:52:25.779" v="1417" actId="478"/>
          <ac:spMkLst>
            <pc:docMk/>
            <pc:sldMk cId="3939585717" sldId="270"/>
            <ac:spMk id="11" creationId="{00000000-0000-0000-0000-000000000000}"/>
          </ac:spMkLst>
        </pc:spChg>
      </pc:sldChg>
      <pc:sldChg chg="addSp delSp modSp add mod modAnim">
        <pc:chgData name="Chaeyeon Park" userId="f080c266540a1e09" providerId="LiveId" clId="{FBCAF080-F144-4CC8-8C2A-96A13B07B80C}" dt="2023-10-28T17:49:20.202" v="8560"/>
        <pc:sldMkLst>
          <pc:docMk/>
          <pc:sldMk cId="4203198122" sldId="271"/>
        </pc:sldMkLst>
        <pc:spChg chg="mod">
          <ac:chgData name="Chaeyeon Park" userId="f080c266540a1e09" providerId="LiveId" clId="{FBCAF080-F144-4CC8-8C2A-96A13B07B80C}" dt="2023-10-28T15:08:09.070" v="677" actId="20577"/>
          <ac:spMkLst>
            <pc:docMk/>
            <pc:sldMk cId="4203198122" sldId="271"/>
            <ac:spMk id="3" creationId="{1573A048-8A52-E5C3-DAF5-76168D1A2BB8}"/>
          </ac:spMkLst>
        </pc:spChg>
        <pc:spChg chg="del">
          <ac:chgData name="Chaeyeon Park" userId="f080c266540a1e09" providerId="LiveId" clId="{FBCAF080-F144-4CC8-8C2A-96A13B07B80C}" dt="2023-10-28T15:08:11.357" v="678" actId="478"/>
          <ac:spMkLst>
            <pc:docMk/>
            <pc:sldMk cId="4203198122" sldId="271"/>
            <ac:spMk id="6" creationId="{962EA534-73C9-B6CF-817B-78F0EA030BDB}"/>
          </ac:spMkLst>
        </pc:spChg>
        <pc:spChg chg="del">
          <ac:chgData name="Chaeyeon Park" userId="f080c266540a1e09" providerId="LiveId" clId="{FBCAF080-F144-4CC8-8C2A-96A13B07B80C}" dt="2023-10-28T15:08:12.758" v="679" actId="478"/>
          <ac:spMkLst>
            <pc:docMk/>
            <pc:sldMk cId="4203198122" sldId="271"/>
            <ac:spMk id="11" creationId="{00000000-0000-0000-0000-000000000000}"/>
          </ac:spMkLst>
        </pc:spChg>
        <pc:spChg chg="add mod">
          <ac:chgData name="Chaeyeon Park" userId="f080c266540a1e09" providerId="LiveId" clId="{FBCAF080-F144-4CC8-8C2A-96A13B07B80C}" dt="2023-10-28T16:16:47.485" v="2755" actId="1076"/>
          <ac:spMkLst>
            <pc:docMk/>
            <pc:sldMk cId="4203198122" sldId="271"/>
            <ac:spMk id="14" creationId="{96F44560-FCA5-27DC-009A-52AC417A1ECD}"/>
          </ac:spMkLst>
        </pc:spChg>
        <pc:spChg chg="add del mod">
          <ac:chgData name="Chaeyeon Park" userId="f080c266540a1e09" providerId="LiveId" clId="{FBCAF080-F144-4CC8-8C2A-96A13B07B80C}" dt="2023-10-28T15:29:04.137" v="716" actId="478"/>
          <ac:spMkLst>
            <pc:docMk/>
            <pc:sldMk cId="4203198122" sldId="271"/>
            <ac:spMk id="15" creationId="{95E428F7-D093-57AB-77DB-A274ACA14953}"/>
          </ac:spMkLst>
        </pc:spChg>
        <pc:spChg chg="add mod">
          <ac:chgData name="Chaeyeon Park" userId="f080c266540a1e09" providerId="LiveId" clId="{FBCAF080-F144-4CC8-8C2A-96A13B07B80C}" dt="2023-10-28T16:16:49.438" v="2756" actId="1076"/>
          <ac:spMkLst>
            <pc:docMk/>
            <pc:sldMk cId="4203198122" sldId="271"/>
            <ac:spMk id="18" creationId="{39BF94E3-6F1D-DEED-CA58-A4854739ADC6}"/>
          </ac:spMkLst>
        </pc:spChg>
        <pc:spChg chg="add mod">
          <ac:chgData name="Chaeyeon Park" userId="f080c266540a1e09" providerId="LiveId" clId="{FBCAF080-F144-4CC8-8C2A-96A13B07B80C}" dt="2023-10-28T15:56:54.039" v="1714" actId="1076"/>
          <ac:spMkLst>
            <pc:docMk/>
            <pc:sldMk cId="4203198122" sldId="271"/>
            <ac:spMk id="19" creationId="{FD237C52-9CD7-9EBC-6BD6-E48D7182804B}"/>
          </ac:spMkLst>
        </pc:spChg>
        <pc:spChg chg="add mod">
          <ac:chgData name="Chaeyeon Park" userId="f080c266540a1e09" providerId="LiveId" clId="{FBCAF080-F144-4CC8-8C2A-96A13B07B80C}" dt="2023-10-28T16:43:56.751" v="4231" actId="20577"/>
          <ac:spMkLst>
            <pc:docMk/>
            <pc:sldMk cId="4203198122" sldId="271"/>
            <ac:spMk id="20" creationId="{8D9E8EA0-2F86-E524-7901-B063434ABC38}"/>
          </ac:spMkLst>
        </pc:spChg>
        <pc:spChg chg="add mod">
          <ac:chgData name="Chaeyeon Park" userId="f080c266540a1e09" providerId="LiveId" clId="{FBCAF080-F144-4CC8-8C2A-96A13B07B80C}" dt="2023-10-28T16:44:07.709" v="4234" actId="1076"/>
          <ac:spMkLst>
            <pc:docMk/>
            <pc:sldMk cId="4203198122" sldId="271"/>
            <ac:spMk id="21" creationId="{9F0D8D52-7635-CB93-1CF3-674B2ACE38F1}"/>
          </ac:spMkLst>
        </pc:spChg>
        <pc:spChg chg="add mod">
          <ac:chgData name="Chaeyeon Park" userId="f080c266540a1e09" providerId="LiveId" clId="{FBCAF080-F144-4CC8-8C2A-96A13B07B80C}" dt="2023-10-28T16:44:04.653" v="4233" actId="1076"/>
          <ac:spMkLst>
            <pc:docMk/>
            <pc:sldMk cId="4203198122" sldId="271"/>
            <ac:spMk id="22" creationId="{D6BC0437-C495-AEF8-E024-77876129FB0C}"/>
          </ac:spMkLst>
        </pc:spChg>
        <pc:picChg chg="add mod">
          <ac:chgData name="Chaeyeon Park" userId="f080c266540a1e09" providerId="LiveId" clId="{FBCAF080-F144-4CC8-8C2A-96A13B07B80C}" dt="2023-10-28T15:47:21.084" v="1195" actId="1076"/>
          <ac:picMkLst>
            <pc:docMk/>
            <pc:sldMk cId="4203198122" sldId="271"/>
            <ac:picMk id="5" creationId="{B3BE5D81-8A93-1479-DE36-7FD874794E7E}"/>
          </ac:picMkLst>
        </pc:picChg>
        <pc:picChg chg="add mod">
          <ac:chgData name="Chaeyeon Park" userId="f080c266540a1e09" providerId="LiveId" clId="{FBCAF080-F144-4CC8-8C2A-96A13B07B80C}" dt="2023-10-28T15:47:21.084" v="1195" actId="1076"/>
          <ac:picMkLst>
            <pc:docMk/>
            <pc:sldMk cId="4203198122" sldId="271"/>
            <ac:picMk id="17" creationId="{7F745134-A54E-5EB6-7A10-A36D15FF333F}"/>
          </ac:picMkLst>
        </pc:picChg>
        <pc:cxnChg chg="del">
          <ac:chgData name="Chaeyeon Park" userId="f080c266540a1e09" providerId="LiveId" clId="{FBCAF080-F144-4CC8-8C2A-96A13B07B80C}" dt="2023-10-28T17:49:20.058" v="8559" actId="478"/>
          <ac:cxnSpMkLst>
            <pc:docMk/>
            <pc:sldMk cId="4203198122" sldId="271"/>
            <ac:cxnSpMk id="7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9:20.058" v="8559" actId="478"/>
          <ac:cxnSpMkLst>
            <pc:docMk/>
            <pc:sldMk cId="4203198122" sldId="271"/>
            <ac:cxnSpMk id="8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9:20.058" v="8559" actId="478"/>
          <ac:cxnSpMkLst>
            <pc:docMk/>
            <pc:sldMk cId="4203198122" sldId="271"/>
            <ac:cxnSpMk id="9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9:20.058" v="8559" actId="478"/>
          <ac:cxnSpMkLst>
            <pc:docMk/>
            <pc:sldMk cId="4203198122" sldId="271"/>
            <ac:cxnSpMk id="10" creationId="{00000000-0000-0000-0000-000000000000}"/>
          </ac:cxnSpMkLst>
        </pc:cxnChg>
        <pc:cxnChg chg="add del">
          <ac:chgData name="Chaeyeon Park" userId="f080c266540a1e09" providerId="LiveId" clId="{FBCAF080-F144-4CC8-8C2A-96A13B07B80C}" dt="2023-10-28T15:27:36.136" v="697" actId="478"/>
          <ac:cxnSpMkLst>
            <pc:docMk/>
            <pc:sldMk cId="4203198122" sldId="271"/>
            <ac:cxnSpMk id="13" creationId="{1FFC1BAF-7CDB-0235-8ACC-49017CB70B04}"/>
          </ac:cxnSpMkLst>
        </pc:cxnChg>
        <pc:cxnChg chg="add mod">
          <ac:chgData name="Chaeyeon Park" userId="f080c266540a1e09" providerId="LiveId" clId="{FBCAF080-F144-4CC8-8C2A-96A13B07B80C}" dt="2023-10-28T17:49:20.202" v="8560"/>
          <ac:cxnSpMkLst>
            <pc:docMk/>
            <pc:sldMk cId="4203198122" sldId="271"/>
            <ac:cxnSpMk id="23" creationId="{DE93059D-BAFF-B249-582B-A47468AADFE9}"/>
          </ac:cxnSpMkLst>
        </pc:cxnChg>
        <pc:cxnChg chg="add mod">
          <ac:chgData name="Chaeyeon Park" userId="f080c266540a1e09" providerId="LiveId" clId="{FBCAF080-F144-4CC8-8C2A-96A13B07B80C}" dt="2023-10-28T17:49:20.202" v="8560"/>
          <ac:cxnSpMkLst>
            <pc:docMk/>
            <pc:sldMk cId="4203198122" sldId="271"/>
            <ac:cxnSpMk id="24" creationId="{4060CF87-2BC6-CD85-BE4A-B9DDFE092004}"/>
          </ac:cxnSpMkLst>
        </pc:cxnChg>
        <pc:cxnChg chg="add mod">
          <ac:chgData name="Chaeyeon Park" userId="f080c266540a1e09" providerId="LiveId" clId="{FBCAF080-F144-4CC8-8C2A-96A13B07B80C}" dt="2023-10-28T17:49:20.202" v="8560"/>
          <ac:cxnSpMkLst>
            <pc:docMk/>
            <pc:sldMk cId="4203198122" sldId="271"/>
            <ac:cxnSpMk id="25" creationId="{AD5BC810-A36E-1F3B-4B87-E647854CC593}"/>
          </ac:cxnSpMkLst>
        </pc:cxnChg>
        <pc:cxnChg chg="add mod">
          <ac:chgData name="Chaeyeon Park" userId="f080c266540a1e09" providerId="LiveId" clId="{FBCAF080-F144-4CC8-8C2A-96A13B07B80C}" dt="2023-10-28T17:49:20.202" v="8560"/>
          <ac:cxnSpMkLst>
            <pc:docMk/>
            <pc:sldMk cId="4203198122" sldId="271"/>
            <ac:cxnSpMk id="26" creationId="{AFDCD366-B89F-DC47-CE3D-97E6C2C9C367}"/>
          </ac:cxnSpMkLst>
        </pc:cxnChg>
      </pc:sldChg>
      <pc:sldChg chg="addSp delSp modSp add mod modAnim">
        <pc:chgData name="Chaeyeon Park" userId="f080c266540a1e09" providerId="LiveId" clId="{FBCAF080-F144-4CC8-8C2A-96A13B07B80C}" dt="2023-10-28T17:48:43.477" v="8554"/>
        <pc:sldMkLst>
          <pc:docMk/>
          <pc:sldMk cId="3829653639" sldId="272"/>
        </pc:sldMkLst>
        <pc:spChg chg="mod">
          <ac:chgData name="Chaeyeon Park" userId="f080c266540a1e09" providerId="LiveId" clId="{FBCAF080-F144-4CC8-8C2A-96A13B07B80C}" dt="2023-10-28T15:50:45.396" v="1413" actId="1076"/>
          <ac:spMkLst>
            <pc:docMk/>
            <pc:sldMk cId="3829653639" sldId="272"/>
            <ac:spMk id="3" creationId="{1573A048-8A52-E5C3-DAF5-76168D1A2BB8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5" creationId="{A1FF37A1-322E-5F5E-C752-F5EF0D0D2D2F}"/>
          </ac:spMkLst>
        </pc:spChg>
        <pc:spChg chg="del">
          <ac:chgData name="Chaeyeon Park" userId="f080c266540a1e09" providerId="LiveId" clId="{FBCAF080-F144-4CC8-8C2A-96A13B07B80C}" dt="2023-10-28T15:50:49.791" v="1415" actId="478"/>
          <ac:spMkLst>
            <pc:docMk/>
            <pc:sldMk cId="3829653639" sldId="272"/>
            <ac:spMk id="6" creationId="{962EA534-73C9-B6CF-817B-78F0EA030BDB}"/>
          </ac:spMkLst>
        </pc:spChg>
        <pc:spChg chg="del">
          <ac:chgData name="Chaeyeon Park" userId="f080c266540a1e09" providerId="LiveId" clId="{FBCAF080-F144-4CC8-8C2A-96A13B07B80C}" dt="2023-10-28T15:50:53.013" v="1416" actId="478"/>
          <ac:spMkLst>
            <pc:docMk/>
            <pc:sldMk cId="3829653639" sldId="272"/>
            <ac:spMk id="11" creationId="{00000000-0000-0000-0000-000000000000}"/>
          </ac:spMkLst>
        </pc:spChg>
        <pc:spChg chg="add mod">
          <ac:chgData name="Chaeyeon Park" userId="f080c266540a1e09" providerId="LiveId" clId="{FBCAF080-F144-4CC8-8C2A-96A13B07B80C}" dt="2023-10-28T16:16:40.105" v="2753" actId="1076"/>
          <ac:spMkLst>
            <pc:docMk/>
            <pc:sldMk cId="3829653639" sldId="272"/>
            <ac:spMk id="13" creationId="{076961D9-A5CE-173C-2484-DA127D714CA9}"/>
          </ac:spMkLst>
        </pc:spChg>
        <pc:spChg chg="add del mod">
          <ac:chgData name="Chaeyeon Park" userId="f080c266540a1e09" providerId="LiveId" clId="{FBCAF080-F144-4CC8-8C2A-96A13B07B80C}" dt="2023-10-28T16:09:15.301" v="2561" actId="21"/>
          <ac:spMkLst>
            <pc:docMk/>
            <pc:sldMk cId="3829653639" sldId="272"/>
            <ac:spMk id="14" creationId="{0DCF8CF7-7EFF-D214-4F97-283E15274C3E}"/>
          </ac:spMkLst>
        </pc:spChg>
        <pc:spChg chg="add del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15" creationId="{7AE7D2DE-4855-5D66-3DAC-0EC5159365DD}"/>
          </ac:spMkLst>
        </pc:spChg>
        <pc:spChg chg="add del mod">
          <ac:chgData name="Chaeyeon Park" userId="f080c266540a1e09" providerId="LiveId" clId="{FBCAF080-F144-4CC8-8C2A-96A13B07B80C}" dt="2023-10-28T16:10:49.896" v="2621" actId="478"/>
          <ac:spMkLst>
            <pc:docMk/>
            <pc:sldMk cId="3829653639" sldId="272"/>
            <ac:spMk id="16" creationId="{75057C38-DAAB-C3DB-B34D-1F56C811B4D9}"/>
          </ac:spMkLst>
        </pc:spChg>
        <pc:spChg chg="add del mod">
          <ac:chgData name="Chaeyeon Park" userId="f080c266540a1e09" providerId="LiveId" clId="{FBCAF080-F144-4CC8-8C2A-96A13B07B80C}" dt="2023-10-28T16:09:53.452" v="2572"/>
          <ac:spMkLst>
            <pc:docMk/>
            <pc:sldMk cId="3829653639" sldId="272"/>
            <ac:spMk id="17" creationId="{F18B09B4-8CAE-A779-761A-B885D2B1B11B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18" creationId="{B4C5BF6A-F6F3-1F88-6D77-E18BB33A6C51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19" creationId="{C8880062-BB7C-F944-4629-04407248FA7E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20" creationId="{4A0F7A23-92C5-0C57-670C-44DE2FFB0F23}"/>
          </ac:spMkLst>
        </pc:spChg>
        <pc:spChg chg="add mod">
          <ac:chgData name="Chaeyeon Park" userId="f080c266540a1e09" providerId="LiveId" clId="{FBCAF080-F144-4CC8-8C2A-96A13B07B80C}" dt="2023-10-28T16:18:25.492" v="2775" actId="1076"/>
          <ac:spMkLst>
            <pc:docMk/>
            <pc:sldMk cId="3829653639" sldId="272"/>
            <ac:spMk id="21" creationId="{C5AA7B8D-DC4D-6FA7-3D18-E2764F798277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22" creationId="{58133F65-6E78-1F14-32AA-847AAA3E582D}"/>
          </ac:spMkLst>
        </pc:spChg>
        <pc:spChg chg="add del mod">
          <ac:chgData name="Chaeyeon Park" userId="f080c266540a1e09" providerId="LiveId" clId="{FBCAF080-F144-4CC8-8C2A-96A13B07B80C}" dt="2023-10-28T16:13:43.865" v="2723" actId="478"/>
          <ac:spMkLst>
            <pc:docMk/>
            <pc:sldMk cId="3829653639" sldId="272"/>
            <ac:spMk id="23" creationId="{EE4738F1-91ED-28E0-ADE3-7D7CF5890115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24" creationId="{FE815690-5394-2425-624C-FD0D7C9C2EF1}"/>
          </ac:spMkLst>
        </pc:spChg>
        <pc:spChg chg="add del mod">
          <ac:chgData name="Chaeyeon Park" userId="f080c266540a1e09" providerId="LiveId" clId="{FBCAF080-F144-4CC8-8C2A-96A13B07B80C}" dt="2023-10-28T16:13:40.419" v="2721" actId="478"/>
          <ac:spMkLst>
            <pc:docMk/>
            <pc:sldMk cId="3829653639" sldId="272"/>
            <ac:spMk id="25" creationId="{6C9C8213-A8F9-5601-7CAD-C4D0AF91707C}"/>
          </ac:spMkLst>
        </pc:spChg>
        <pc:spChg chg="add del mod">
          <ac:chgData name="Chaeyeon Park" userId="f080c266540a1e09" providerId="LiveId" clId="{FBCAF080-F144-4CC8-8C2A-96A13B07B80C}" dt="2023-10-28T16:13:12.581" v="2710" actId="478"/>
          <ac:spMkLst>
            <pc:docMk/>
            <pc:sldMk cId="3829653639" sldId="272"/>
            <ac:spMk id="26" creationId="{53317103-6D61-4695-6E60-F586FC5B54B5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27" creationId="{B6B12F17-2342-AD85-92F5-2B212F1B7BFD}"/>
          </ac:spMkLst>
        </pc:spChg>
        <pc:spChg chg="add mod">
          <ac:chgData name="Chaeyeon Park" userId="f080c266540a1e09" providerId="LiveId" clId="{FBCAF080-F144-4CC8-8C2A-96A13B07B80C}" dt="2023-10-28T16:14:35.083" v="2737" actId="1076"/>
          <ac:spMkLst>
            <pc:docMk/>
            <pc:sldMk cId="3829653639" sldId="272"/>
            <ac:spMk id="28" creationId="{ED33ED95-0C21-B9A8-FECC-7E67E5E4DA73}"/>
          </ac:spMkLst>
        </pc:spChg>
        <pc:spChg chg="add mod">
          <ac:chgData name="Chaeyeon Park" userId="f080c266540a1e09" providerId="LiveId" clId="{FBCAF080-F144-4CC8-8C2A-96A13B07B80C}" dt="2023-10-28T16:16:40.105" v="2753" actId="1076"/>
          <ac:spMkLst>
            <pc:docMk/>
            <pc:sldMk cId="3829653639" sldId="272"/>
            <ac:spMk id="30" creationId="{247A386F-1CAD-A7FF-B866-E9CE95C5AE11}"/>
          </ac:spMkLst>
        </pc:spChg>
        <pc:picChg chg="add mod">
          <ac:chgData name="Chaeyeon Park" userId="f080c266540a1e09" providerId="LiveId" clId="{FBCAF080-F144-4CC8-8C2A-96A13B07B80C}" dt="2023-10-28T16:08:29.659" v="2548" actId="1076"/>
          <ac:picMkLst>
            <pc:docMk/>
            <pc:sldMk cId="3829653639" sldId="272"/>
            <ac:picMk id="5122" creationId="{A7885F83-0C71-468F-65F7-72EBD7A338D5}"/>
          </ac:picMkLst>
        </pc:picChg>
        <pc:picChg chg="add mod">
          <ac:chgData name="Chaeyeon Park" userId="f080c266540a1e09" providerId="LiveId" clId="{FBCAF080-F144-4CC8-8C2A-96A13B07B80C}" dt="2023-10-28T16:08:29.659" v="2548" actId="1076"/>
          <ac:picMkLst>
            <pc:docMk/>
            <pc:sldMk cId="3829653639" sldId="272"/>
            <ac:picMk id="5124" creationId="{92E2D50F-FEFC-71C6-238E-DD519AB39D36}"/>
          </ac:picMkLst>
        </pc:picChg>
        <pc:cxnChg chg="mod">
          <ac:chgData name="Chaeyeon Park" userId="f080c266540a1e09" providerId="LiveId" clId="{FBCAF080-F144-4CC8-8C2A-96A13B07B80C}" dt="2023-10-28T15:50:48.297" v="1414" actId="14100"/>
          <ac:cxnSpMkLst>
            <pc:docMk/>
            <pc:sldMk cId="3829653639" sldId="272"/>
            <ac:cxnSpMk id="2" creationId="{5958A94C-993F-23EC-F9E3-B6C7D9925652}"/>
          </ac:cxnSpMkLst>
        </pc:cxnChg>
        <pc:cxnChg chg="del">
          <ac:chgData name="Chaeyeon Park" userId="f080c266540a1e09" providerId="LiveId" clId="{FBCAF080-F144-4CC8-8C2A-96A13B07B80C}" dt="2023-10-28T17:48:43.207" v="8553" actId="478"/>
          <ac:cxnSpMkLst>
            <pc:docMk/>
            <pc:sldMk cId="3829653639" sldId="272"/>
            <ac:cxnSpMk id="7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43.207" v="8553" actId="478"/>
          <ac:cxnSpMkLst>
            <pc:docMk/>
            <pc:sldMk cId="3829653639" sldId="272"/>
            <ac:cxnSpMk id="8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43.207" v="8553" actId="478"/>
          <ac:cxnSpMkLst>
            <pc:docMk/>
            <pc:sldMk cId="3829653639" sldId="272"/>
            <ac:cxnSpMk id="9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43.207" v="8553" actId="478"/>
          <ac:cxnSpMkLst>
            <pc:docMk/>
            <pc:sldMk cId="3829653639" sldId="272"/>
            <ac:cxnSpMk id="10" creationId="{00000000-0000-0000-0000-000000000000}"/>
          </ac:cxnSpMkLst>
        </pc:cxnChg>
        <pc:cxnChg chg="add mod">
          <ac:chgData name="Chaeyeon Park" userId="f080c266540a1e09" providerId="LiveId" clId="{FBCAF080-F144-4CC8-8C2A-96A13B07B80C}" dt="2023-10-28T17:48:43.477" v="8554"/>
          <ac:cxnSpMkLst>
            <pc:docMk/>
            <pc:sldMk cId="3829653639" sldId="272"/>
            <ac:cxnSpMk id="31" creationId="{F71B3B75-FF5F-AF01-334A-1488D5D3ED89}"/>
          </ac:cxnSpMkLst>
        </pc:cxnChg>
        <pc:cxnChg chg="add mod">
          <ac:chgData name="Chaeyeon Park" userId="f080c266540a1e09" providerId="LiveId" clId="{FBCAF080-F144-4CC8-8C2A-96A13B07B80C}" dt="2023-10-28T17:48:43.477" v="8554"/>
          <ac:cxnSpMkLst>
            <pc:docMk/>
            <pc:sldMk cId="3829653639" sldId="272"/>
            <ac:cxnSpMk id="32" creationId="{3C791BB3-639A-D4A4-A4E9-2F890D9A679E}"/>
          </ac:cxnSpMkLst>
        </pc:cxnChg>
        <pc:cxnChg chg="add mod">
          <ac:chgData name="Chaeyeon Park" userId="f080c266540a1e09" providerId="LiveId" clId="{FBCAF080-F144-4CC8-8C2A-96A13B07B80C}" dt="2023-10-28T17:48:43.477" v="8554"/>
          <ac:cxnSpMkLst>
            <pc:docMk/>
            <pc:sldMk cId="3829653639" sldId="272"/>
            <ac:cxnSpMk id="33" creationId="{B63C931D-3DD6-8FE8-7388-D7B653F99F6A}"/>
          </ac:cxnSpMkLst>
        </pc:cxnChg>
        <pc:cxnChg chg="add mod">
          <ac:chgData name="Chaeyeon Park" userId="f080c266540a1e09" providerId="LiveId" clId="{FBCAF080-F144-4CC8-8C2A-96A13B07B80C}" dt="2023-10-28T17:48:43.477" v="8554"/>
          <ac:cxnSpMkLst>
            <pc:docMk/>
            <pc:sldMk cId="3829653639" sldId="272"/>
            <ac:cxnSpMk id="34" creationId="{AB5C4558-D7B3-A433-7A3F-562F49532D32}"/>
          </ac:cxnSpMkLst>
        </pc:cxnChg>
      </pc:sldChg>
      <pc:sldChg chg="addSp delSp modSp add mod modAnim">
        <pc:chgData name="Chaeyeon Park" userId="f080c266540a1e09" providerId="LiveId" clId="{FBCAF080-F144-4CC8-8C2A-96A13B07B80C}" dt="2023-10-28T17:47:26.184" v="8548"/>
        <pc:sldMkLst>
          <pc:docMk/>
          <pc:sldMk cId="1095347704" sldId="273"/>
        </pc:sldMkLst>
        <pc:spChg chg="add del mod">
          <ac:chgData name="Chaeyeon Park" userId="f080c266540a1e09" providerId="LiveId" clId="{FBCAF080-F144-4CC8-8C2A-96A13B07B80C}" dt="2023-10-28T16:30:28.115" v="2807"/>
          <ac:spMkLst>
            <pc:docMk/>
            <pc:sldMk cId="1095347704" sldId="273"/>
            <ac:spMk id="4" creationId="{1823D61B-9AF6-76A3-D976-BB6F2B1E6BC4}"/>
          </ac:spMkLst>
        </pc:spChg>
        <pc:spChg chg="add mod">
          <ac:chgData name="Chaeyeon Park" userId="f080c266540a1e09" providerId="LiveId" clId="{FBCAF080-F144-4CC8-8C2A-96A13B07B80C}" dt="2023-10-28T16:40:42.732" v="3836" actId="20577"/>
          <ac:spMkLst>
            <pc:docMk/>
            <pc:sldMk cId="1095347704" sldId="273"/>
            <ac:spMk id="5" creationId="{E7E37C9C-05CF-679F-1E0C-3244C44E07A2}"/>
          </ac:spMkLst>
        </pc:spChg>
        <pc:spChg chg="mod">
          <ac:chgData name="Chaeyeon Park" userId="f080c266540a1e09" providerId="LiveId" clId="{FBCAF080-F144-4CC8-8C2A-96A13B07B80C}" dt="2023-10-28T15:53:17.870" v="1434" actId="1076"/>
          <ac:spMkLst>
            <pc:docMk/>
            <pc:sldMk cId="1095347704" sldId="273"/>
            <ac:spMk id="6" creationId="{962EA534-73C9-B6CF-817B-78F0EA030BDB}"/>
          </ac:spMkLst>
        </pc:spChg>
        <pc:spChg chg="add del mod">
          <ac:chgData name="Chaeyeon Park" userId="f080c266540a1e09" providerId="LiveId" clId="{FBCAF080-F144-4CC8-8C2A-96A13B07B80C}" dt="2023-10-28T16:36:22.660" v="3386" actId="478"/>
          <ac:spMkLst>
            <pc:docMk/>
            <pc:sldMk cId="1095347704" sldId="273"/>
            <ac:spMk id="11" creationId="{331766A1-1637-2057-327E-89D26427DB83}"/>
          </ac:spMkLst>
        </pc:spChg>
        <pc:spChg chg="add mod">
          <ac:chgData name="Chaeyeon Park" userId="f080c266540a1e09" providerId="LiveId" clId="{FBCAF080-F144-4CC8-8C2A-96A13B07B80C}" dt="2023-10-28T17:00:11.045" v="5341" actId="1076"/>
          <ac:spMkLst>
            <pc:docMk/>
            <pc:sldMk cId="1095347704" sldId="273"/>
            <ac:spMk id="12" creationId="{5C08CECE-5103-4A58-D833-6A1FA8CBC308}"/>
          </ac:spMkLst>
        </pc:spChg>
        <pc:spChg chg="add mod">
          <ac:chgData name="Chaeyeon Park" userId="f080c266540a1e09" providerId="LiveId" clId="{FBCAF080-F144-4CC8-8C2A-96A13B07B80C}" dt="2023-10-28T16:39:26.843" v="3764" actId="1076"/>
          <ac:spMkLst>
            <pc:docMk/>
            <pc:sldMk cId="1095347704" sldId="273"/>
            <ac:spMk id="14" creationId="{5A2C19F1-D1DB-E8B5-9833-C7FE2FEFF278}"/>
          </ac:spMkLst>
        </pc:spChg>
        <pc:spChg chg="add del mod">
          <ac:chgData name="Chaeyeon Park" userId="f080c266540a1e09" providerId="LiveId" clId="{FBCAF080-F144-4CC8-8C2A-96A13B07B80C}" dt="2023-10-28T16:55:05.514" v="4904" actId="478"/>
          <ac:spMkLst>
            <pc:docMk/>
            <pc:sldMk cId="1095347704" sldId="273"/>
            <ac:spMk id="15" creationId="{F1700477-514B-3463-2FFC-4235AEB0500C}"/>
          </ac:spMkLst>
        </pc:spChg>
        <pc:spChg chg="add mod">
          <ac:chgData name="Chaeyeon Park" userId="f080c266540a1e09" providerId="LiveId" clId="{FBCAF080-F144-4CC8-8C2A-96A13B07B80C}" dt="2023-10-28T17:00:11.045" v="5341" actId="1076"/>
          <ac:spMkLst>
            <pc:docMk/>
            <pc:sldMk cId="1095347704" sldId="273"/>
            <ac:spMk id="16" creationId="{1CAB7C34-2D4A-B5FB-0D7F-24A85E7A532D}"/>
          </ac:spMkLst>
        </pc:spChg>
        <pc:spChg chg="add mod">
          <ac:chgData name="Chaeyeon Park" userId="f080c266540a1e09" providerId="LiveId" clId="{FBCAF080-F144-4CC8-8C2A-96A13B07B80C}" dt="2023-10-28T17:00:11.045" v="5341" actId="1076"/>
          <ac:spMkLst>
            <pc:docMk/>
            <pc:sldMk cId="1095347704" sldId="273"/>
            <ac:spMk id="17" creationId="{446A4F07-EE4F-BDD6-E38E-4E7FC80063D7}"/>
          </ac:spMkLst>
        </pc:spChg>
        <pc:picChg chg="add del mod">
          <ac:chgData name="Chaeyeon Park" userId="f080c266540a1e09" providerId="LiveId" clId="{FBCAF080-F144-4CC8-8C2A-96A13B07B80C}" dt="2023-10-28T16:59:49.367" v="5336" actId="478"/>
          <ac:picMkLst>
            <pc:docMk/>
            <pc:sldMk cId="1095347704" sldId="273"/>
            <ac:picMk id="18" creationId="{9686F661-0ADA-87DA-1859-E5F0280B4196}"/>
          </ac:picMkLst>
        </pc:picChg>
        <pc:picChg chg="add mod">
          <ac:chgData name="Chaeyeon Park" userId="f080c266540a1e09" providerId="LiveId" clId="{FBCAF080-F144-4CC8-8C2A-96A13B07B80C}" dt="2023-10-28T17:00:11.045" v="5341" actId="1076"/>
          <ac:picMkLst>
            <pc:docMk/>
            <pc:sldMk cId="1095347704" sldId="273"/>
            <ac:picMk id="6146" creationId="{40309D8D-E2E1-E19B-1462-EFF999545BF8}"/>
          </ac:picMkLst>
        </pc:picChg>
      </pc:sldChg>
      <pc:sldChg chg="addSp delSp modSp add mod modAnim">
        <pc:chgData name="Chaeyeon Park" userId="f080c266540a1e09" providerId="LiveId" clId="{FBCAF080-F144-4CC8-8C2A-96A13B07B80C}" dt="2023-10-28T17:48:55.679" v="8558"/>
        <pc:sldMkLst>
          <pc:docMk/>
          <pc:sldMk cId="1382780805" sldId="274"/>
        </pc:sldMkLst>
        <pc:spChg chg="mod">
          <ac:chgData name="Chaeyeon Park" userId="f080c266540a1e09" providerId="LiveId" clId="{FBCAF080-F144-4CC8-8C2A-96A13B07B80C}" dt="2023-10-28T16:18:59.767" v="2799" actId="1076"/>
          <ac:spMkLst>
            <pc:docMk/>
            <pc:sldMk cId="1382780805" sldId="274"/>
            <ac:spMk id="3" creationId="{1573A048-8A52-E5C3-DAF5-76168D1A2BB8}"/>
          </ac:spMkLst>
        </pc:spChg>
        <pc:spChg chg="add del mod">
          <ac:chgData name="Chaeyeon Park" userId="f080c266540a1e09" providerId="LiveId" clId="{FBCAF080-F144-4CC8-8C2A-96A13B07B80C}" dt="2023-10-28T17:37:11.520" v="7454" actId="20577"/>
          <ac:spMkLst>
            <pc:docMk/>
            <pc:sldMk cId="1382780805" sldId="274"/>
            <ac:spMk id="5" creationId="{A1FF37A1-322E-5F5E-C752-F5EF0D0D2D2F}"/>
          </ac:spMkLst>
        </pc:spChg>
        <pc:spChg chg="add del mod">
          <ac:chgData name="Chaeyeon Park" userId="f080c266540a1e09" providerId="LiveId" clId="{FBCAF080-F144-4CC8-8C2A-96A13B07B80C}" dt="2023-10-28T17:06:45.888" v="5425" actId="478"/>
          <ac:spMkLst>
            <pc:docMk/>
            <pc:sldMk cId="1382780805" sldId="274"/>
            <ac:spMk id="6" creationId="{15BC60E4-379E-2A07-F9BA-5BA380FDA89A}"/>
          </ac:spMkLst>
        </pc:spChg>
        <pc:spChg chg="add mod">
          <ac:chgData name="Chaeyeon Park" userId="f080c266540a1e09" providerId="LiveId" clId="{FBCAF080-F144-4CC8-8C2A-96A13B07B80C}" dt="2023-10-28T17:30:38.406" v="6646" actId="5793"/>
          <ac:spMkLst>
            <pc:docMk/>
            <pc:sldMk cId="1382780805" sldId="274"/>
            <ac:spMk id="11" creationId="{6EC91669-8BD9-7298-711F-8C738A77ECA3}"/>
          </ac:spMkLst>
        </pc:spChg>
        <pc:spChg chg="add del mod">
          <ac:chgData name="Chaeyeon Park" userId="f080c266540a1e09" providerId="LiveId" clId="{FBCAF080-F144-4CC8-8C2A-96A13B07B80C}" dt="2023-10-28T17:10:29.669" v="5567" actId="478"/>
          <ac:spMkLst>
            <pc:docMk/>
            <pc:sldMk cId="1382780805" sldId="274"/>
            <ac:spMk id="12" creationId="{14A1C472-5ADA-7BE4-721A-79CD582516C8}"/>
          </ac:spMkLst>
        </pc:spChg>
        <pc:spChg chg="add mod">
          <ac:chgData name="Chaeyeon Park" userId="f080c266540a1e09" providerId="LiveId" clId="{FBCAF080-F144-4CC8-8C2A-96A13B07B80C}" dt="2023-10-28T17:45:42.859" v="8537" actId="1076"/>
          <ac:spMkLst>
            <pc:docMk/>
            <pc:sldMk cId="1382780805" sldId="274"/>
            <ac:spMk id="13" creationId="{D1235D42-B5F1-CACA-9ABD-26C79314D5C4}"/>
          </ac:spMkLst>
        </pc:spChg>
        <pc:spChg chg="add mod">
          <ac:chgData name="Chaeyeon Park" userId="f080c266540a1e09" providerId="LiveId" clId="{FBCAF080-F144-4CC8-8C2A-96A13B07B80C}" dt="2023-10-28T17:45:42.859" v="8537" actId="1076"/>
          <ac:spMkLst>
            <pc:docMk/>
            <pc:sldMk cId="1382780805" sldId="274"/>
            <ac:spMk id="14" creationId="{D3D9C3B5-417C-99A8-1BD0-0466E469F54E}"/>
          </ac:spMkLst>
        </pc:spChg>
        <pc:spChg chg="add mod">
          <ac:chgData name="Chaeyeon Park" userId="f080c266540a1e09" providerId="LiveId" clId="{FBCAF080-F144-4CC8-8C2A-96A13B07B80C}" dt="2023-10-28T17:45:42.859" v="8537" actId="1076"/>
          <ac:spMkLst>
            <pc:docMk/>
            <pc:sldMk cId="1382780805" sldId="274"/>
            <ac:spMk id="15" creationId="{04F9685C-B723-26B0-9245-1F77FAF05719}"/>
          </ac:spMkLst>
        </pc:spChg>
        <pc:spChg chg="add del mod">
          <ac:chgData name="Chaeyeon Park" userId="f080c266540a1e09" providerId="LiveId" clId="{FBCAF080-F144-4CC8-8C2A-96A13B07B80C}" dt="2023-10-28T17:28:34.844" v="6543"/>
          <ac:spMkLst>
            <pc:docMk/>
            <pc:sldMk cId="1382780805" sldId="274"/>
            <ac:spMk id="16" creationId="{8125EDF0-1CE6-E055-6919-F425B570A051}"/>
          </ac:spMkLst>
        </pc:spChg>
        <pc:spChg chg="add mod">
          <ac:chgData name="Chaeyeon Park" userId="f080c266540a1e09" providerId="LiveId" clId="{FBCAF080-F144-4CC8-8C2A-96A13B07B80C}" dt="2023-10-28T17:30:31.438" v="6639" actId="1076"/>
          <ac:spMkLst>
            <pc:docMk/>
            <pc:sldMk cId="1382780805" sldId="274"/>
            <ac:spMk id="17" creationId="{D8FB5C0C-E39A-4418-218E-A782F9BC6657}"/>
          </ac:spMkLst>
        </pc:spChg>
        <pc:spChg chg="add del mod">
          <ac:chgData name="Chaeyeon Park" userId="f080c266540a1e09" providerId="LiveId" clId="{FBCAF080-F144-4CC8-8C2A-96A13B07B80C}" dt="2023-10-28T17:31:41.717" v="6910" actId="478"/>
          <ac:spMkLst>
            <pc:docMk/>
            <pc:sldMk cId="1382780805" sldId="274"/>
            <ac:spMk id="18" creationId="{EF6FFCF8-BCE9-6A5F-485D-27A5A49F8814}"/>
          </ac:spMkLst>
        </pc:spChg>
        <pc:cxnChg chg="mod">
          <ac:chgData name="Chaeyeon Park" userId="f080c266540a1e09" providerId="LiveId" clId="{FBCAF080-F144-4CC8-8C2A-96A13B07B80C}" dt="2023-10-28T16:19:05.425" v="2800" actId="14100"/>
          <ac:cxnSpMkLst>
            <pc:docMk/>
            <pc:sldMk cId="1382780805" sldId="274"/>
            <ac:cxnSpMk id="2" creationId="{5958A94C-993F-23EC-F9E3-B6C7D9925652}"/>
          </ac:cxnSpMkLst>
        </pc:cxnChg>
        <pc:cxnChg chg="del">
          <ac:chgData name="Chaeyeon Park" userId="f080c266540a1e09" providerId="LiveId" clId="{FBCAF080-F144-4CC8-8C2A-96A13B07B80C}" dt="2023-10-28T17:48:55.285" v="8557" actId="478"/>
          <ac:cxnSpMkLst>
            <pc:docMk/>
            <pc:sldMk cId="1382780805" sldId="274"/>
            <ac:cxnSpMk id="7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55.285" v="8557" actId="478"/>
          <ac:cxnSpMkLst>
            <pc:docMk/>
            <pc:sldMk cId="1382780805" sldId="274"/>
            <ac:cxnSpMk id="8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55.285" v="8557" actId="478"/>
          <ac:cxnSpMkLst>
            <pc:docMk/>
            <pc:sldMk cId="1382780805" sldId="274"/>
            <ac:cxnSpMk id="9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55.285" v="8557" actId="478"/>
          <ac:cxnSpMkLst>
            <pc:docMk/>
            <pc:sldMk cId="1382780805" sldId="274"/>
            <ac:cxnSpMk id="10" creationId="{00000000-0000-0000-0000-000000000000}"/>
          </ac:cxnSpMkLst>
        </pc:cxnChg>
        <pc:cxnChg chg="add del mod">
          <ac:chgData name="Chaeyeon Park" userId="f080c266540a1e09" providerId="LiveId" clId="{FBCAF080-F144-4CC8-8C2A-96A13B07B80C}" dt="2023-10-28T17:32:54.429" v="6960" actId="478"/>
          <ac:cxnSpMkLst>
            <pc:docMk/>
            <pc:sldMk cId="1382780805" sldId="274"/>
            <ac:cxnSpMk id="20" creationId="{95633595-93FC-BA7A-3B61-47E018D0547B}"/>
          </ac:cxnSpMkLst>
        </pc:cxnChg>
        <pc:cxnChg chg="add mod">
          <ac:chgData name="Chaeyeon Park" userId="f080c266540a1e09" providerId="LiveId" clId="{FBCAF080-F144-4CC8-8C2A-96A13B07B80C}" dt="2023-10-28T17:45:42.859" v="8537" actId="1076"/>
          <ac:cxnSpMkLst>
            <pc:docMk/>
            <pc:sldMk cId="1382780805" sldId="274"/>
            <ac:cxnSpMk id="22" creationId="{B81A6609-5499-94B4-4183-7025231AF3FF}"/>
          </ac:cxnSpMkLst>
        </pc:cxnChg>
        <pc:cxnChg chg="add mod">
          <ac:chgData name="Chaeyeon Park" userId="f080c266540a1e09" providerId="LiveId" clId="{FBCAF080-F144-4CC8-8C2A-96A13B07B80C}" dt="2023-10-28T17:45:42.859" v="8537" actId="1076"/>
          <ac:cxnSpMkLst>
            <pc:docMk/>
            <pc:sldMk cId="1382780805" sldId="274"/>
            <ac:cxnSpMk id="23" creationId="{978AE755-75C2-DA06-6E5A-3F956C000964}"/>
          </ac:cxnSpMkLst>
        </pc:cxnChg>
        <pc:cxnChg chg="add del mod">
          <ac:chgData name="Chaeyeon Park" userId="f080c266540a1e09" providerId="LiveId" clId="{FBCAF080-F144-4CC8-8C2A-96A13B07B80C}" dt="2023-10-28T17:48:54.048" v="8556"/>
          <ac:cxnSpMkLst>
            <pc:docMk/>
            <pc:sldMk cId="1382780805" sldId="274"/>
            <ac:cxnSpMk id="32" creationId="{751F2690-4F87-42AE-0FFE-1D6C758BB0C5}"/>
          </ac:cxnSpMkLst>
        </pc:cxnChg>
        <pc:cxnChg chg="add del mod">
          <ac:chgData name="Chaeyeon Park" userId="f080c266540a1e09" providerId="LiveId" clId="{FBCAF080-F144-4CC8-8C2A-96A13B07B80C}" dt="2023-10-28T17:48:54.048" v="8556"/>
          <ac:cxnSpMkLst>
            <pc:docMk/>
            <pc:sldMk cId="1382780805" sldId="274"/>
            <ac:cxnSpMk id="33" creationId="{62AD8E52-8DE9-C31D-6D9D-B03C71DA8EF2}"/>
          </ac:cxnSpMkLst>
        </pc:cxnChg>
        <pc:cxnChg chg="add del mod">
          <ac:chgData name="Chaeyeon Park" userId="f080c266540a1e09" providerId="LiveId" clId="{FBCAF080-F144-4CC8-8C2A-96A13B07B80C}" dt="2023-10-28T17:48:54.048" v="8556"/>
          <ac:cxnSpMkLst>
            <pc:docMk/>
            <pc:sldMk cId="1382780805" sldId="274"/>
            <ac:cxnSpMk id="34" creationId="{A3F3E165-4E96-B404-9C44-3CA9CDB41C0C}"/>
          </ac:cxnSpMkLst>
        </pc:cxnChg>
        <pc:cxnChg chg="add del mod">
          <ac:chgData name="Chaeyeon Park" userId="f080c266540a1e09" providerId="LiveId" clId="{FBCAF080-F144-4CC8-8C2A-96A13B07B80C}" dt="2023-10-28T17:48:54.048" v="8556"/>
          <ac:cxnSpMkLst>
            <pc:docMk/>
            <pc:sldMk cId="1382780805" sldId="274"/>
            <ac:cxnSpMk id="35" creationId="{017D0C0D-B746-26B9-6FE2-D5857E76E731}"/>
          </ac:cxnSpMkLst>
        </pc:cxnChg>
        <pc:cxnChg chg="add mod">
          <ac:chgData name="Chaeyeon Park" userId="f080c266540a1e09" providerId="LiveId" clId="{FBCAF080-F144-4CC8-8C2A-96A13B07B80C}" dt="2023-10-28T17:48:55.679" v="8558"/>
          <ac:cxnSpMkLst>
            <pc:docMk/>
            <pc:sldMk cId="1382780805" sldId="274"/>
            <ac:cxnSpMk id="36" creationId="{B12532FD-762D-AB88-D488-FD9B56C1526F}"/>
          </ac:cxnSpMkLst>
        </pc:cxnChg>
        <pc:cxnChg chg="add mod">
          <ac:chgData name="Chaeyeon Park" userId="f080c266540a1e09" providerId="LiveId" clId="{FBCAF080-F144-4CC8-8C2A-96A13B07B80C}" dt="2023-10-28T17:48:55.679" v="8558"/>
          <ac:cxnSpMkLst>
            <pc:docMk/>
            <pc:sldMk cId="1382780805" sldId="274"/>
            <ac:cxnSpMk id="37" creationId="{07F796C4-85B0-2A2F-E378-89F711FB69A0}"/>
          </ac:cxnSpMkLst>
        </pc:cxnChg>
        <pc:cxnChg chg="add mod">
          <ac:chgData name="Chaeyeon Park" userId="f080c266540a1e09" providerId="LiveId" clId="{FBCAF080-F144-4CC8-8C2A-96A13B07B80C}" dt="2023-10-28T17:48:55.679" v="8558"/>
          <ac:cxnSpMkLst>
            <pc:docMk/>
            <pc:sldMk cId="1382780805" sldId="274"/>
            <ac:cxnSpMk id="38" creationId="{5ABA6F01-3139-10C9-6D45-B27E80B4CFBE}"/>
          </ac:cxnSpMkLst>
        </pc:cxnChg>
        <pc:cxnChg chg="add mod">
          <ac:chgData name="Chaeyeon Park" userId="f080c266540a1e09" providerId="LiveId" clId="{FBCAF080-F144-4CC8-8C2A-96A13B07B80C}" dt="2023-10-28T17:48:55.679" v="8558"/>
          <ac:cxnSpMkLst>
            <pc:docMk/>
            <pc:sldMk cId="1382780805" sldId="274"/>
            <ac:cxnSpMk id="39" creationId="{DDBEF8DD-BD4B-7054-A5ED-F9D0E75AC447}"/>
          </ac:cxnSpMkLst>
        </pc:cxnChg>
      </pc:sldChg>
      <pc:sldChg chg="add del">
        <pc:chgData name="Chaeyeon Park" userId="f080c266540a1e09" providerId="LiveId" clId="{FBCAF080-F144-4CC8-8C2A-96A13B07B80C}" dt="2023-10-28T16:21:59.975" v="2802" actId="47"/>
        <pc:sldMkLst>
          <pc:docMk/>
          <pc:sldMk cId="2497327615" sldId="275"/>
        </pc:sldMkLst>
      </pc:sldChg>
      <pc:sldChg chg="add del">
        <pc:chgData name="Chaeyeon Park" userId="f080c266540a1e09" providerId="LiveId" clId="{FBCAF080-F144-4CC8-8C2A-96A13B07B80C}" dt="2023-10-28T16:22:00.117" v="2803" actId="47"/>
        <pc:sldMkLst>
          <pc:docMk/>
          <pc:sldMk cId="1737695362" sldId="276"/>
        </pc:sldMkLst>
      </pc:sldChg>
      <pc:sldChg chg="addSp delSp modSp add mod">
        <pc:chgData name="Chaeyeon Park" userId="f080c266540a1e09" providerId="LiveId" clId="{FBCAF080-F144-4CC8-8C2A-96A13B07B80C}" dt="2023-10-28T17:50:17.968" v="8563"/>
        <pc:sldMkLst>
          <pc:docMk/>
          <pc:sldMk cId="4292848120" sldId="277"/>
        </pc:sldMkLst>
        <pc:spChg chg="mod">
          <ac:chgData name="Chaeyeon Park" userId="f080c266540a1e09" providerId="LiveId" clId="{FBCAF080-F144-4CC8-8C2A-96A13B07B80C}" dt="2023-10-28T17:02:26.153" v="5423" actId="1076"/>
          <ac:spMkLst>
            <pc:docMk/>
            <pc:sldMk cId="4292848120" sldId="277"/>
            <ac:spMk id="3" creationId="{1573A048-8A52-E5C3-DAF5-76168D1A2BB8}"/>
          </ac:spMkLst>
        </pc:spChg>
        <pc:spChg chg="del">
          <ac:chgData name="Chaeyeon Park" userId="f080c266540a1e09" providerId="LiveId" clId="{FBCAF080-F144-4CC8-8C2A-96A13B07B80C}" dt="2023-10-28T17:34:19.962" v="6980" actId="478"/>
          <ac:spMkLst>
            <pc:docMk/>
            <pc:sldMk cId="4292848120" sldId="277"/>
            <ac:spMk id="5" creationId="{A1FF37A1-322E-5F5E-C752-F5EF0D0D2D2F}"/>
          </ac:spMkLst>
        </pc:spChg>
        <pc:spChg chg="add mod">
          <ac:chgData name="Chaeyeon Park" userId="f080c266540a1e09" providerId="LiveId" clId="{FBCAF080-F144-4CC8-8C2A-96A13B07B80C}" dt="2023-10-28T17:44:57.471" v="8536" actId="1076"/>
          <ac:spMkLst>
            <pc:docMk/>
            <pc:sldMk cId="4292848120" sldId="277"/>
            <ac:spMk id="6" creationId="{0A84B6F4-C812-5226-948A-6723AB4FFC5E}"/>
          </ac:spMkLst>
        </pc:spChg>
        <pc:spChg chg="add mod">
          <ac:chgData name="Chaeyeon Park" userId="f080c266540a1e09" providerId="LiveId" clId="{FBCAF080-F144-4CC8-8C2A-96A13B07B80C}" dt="2023-10-28T17:44:12.837" v="8531" actId="1076"/>
          <ac:spMkLst>
            <pc:docMk/>
            <pc:sldMk cId="4292848120" sldId="277"/>
            <ac:spMk id="11" creationId="{40F73A0D-7683-DCA1-4D47-B491CBB72FA9}"/>
          </ac:spMkLst>
        </pc:spChg>
        <pc:spChg chg="add mod">
          <ac:chgData name="Chaeyeon Park" userId="f080c266540a1e09" providerId="LiveId" clId="{FBCAF080-F144-4CC8-8C2A-96A13B07B80C}" dt="2023-10-28T17:44:22.398" v="8532" actId="1076"/>
          <ac:spMkLst>
            <pc:docMk/>
            <pc:sldMk cId="4292848120" sldId="277"/>
            <ac:spMk id="12" creationId="{E97E157F-BB43-0926-2DA6-6EAEDA01F88C}"/>
          </ac:spMkLst>
        </pc:spChg>
        <pc:spChg chg="add del mod">
          <ac:chgData name="Chaeyeon Park" userId="f080c266540a1e09" providerId="LiveId" clId="{FBCAF080-F144-4CC8-8C2A-96A13B07B80C}" dt="2023-10-28T17:36:35.602" v="7322" actId="478"/>
          <ac:spMkLst>
            <pc:docMk/>
            <pc:sldMk cId="4292848120" sldId="277"/>
            <ac:spMk id="13" creationId="{C06BDA5E-ECA3-56F4-653C-8DF85C551C99}"/>
          </ac:spMkLst>
        </pc:spChg>
        <pc:spChg chg="add mod">
          <ac:chgData name="Chaeyeon Park" userId="f080c266540a1e09" providerId="LiveId" clId="{FBCAF080-F144-4CC8-8C2A-96A13B07B80C}" dt="2023-10-28T17:44:12.837" v="8531" actId="1076"/>
          <ac:spMkLst>
            <pc:docMk/>
            <pc:sldMk cId="4292848120" sldId="277"/>
            <ac:spMk id="14" creationId="{85FF5D11-D9D5-DF52-5730-371AA21B9489}"/>
          </ac:spMkLst>
        </pc:spChg>
        <pc:spChg chg="add mod">
          <ac:chgData name="Chaeyeon Park" userId="f080c266540a1e09" providerId="LiveId" clId="{FBCAF080-F144-4CC8-8C2A-96A13B07B80C}" dt="2023-10-28T17:47:17.267" v="8546" actId="1076"/>
          <ac:spMkLst>
            <pc:docMk/>
            <pc:sldMk cId="4292848120" sldId="277"/>
            <ac:spMk id="15" creationId="{2843339D-7E1C-3138-2D00-E372D0C7626D}"/>
          </ac:spMkLst>
        </pc:spChg>
        <pc:spChg chg="add del mod">
          <ac:chgData name="Chaeyeon Park" userId="f080c266540a1e09" providerId="LiveId" clId="{FBCAF080-F144-4CC8-8C2A-96A13B07B80C}" dt="2023-10-28T17:42:20.538" v="8223" actId="478"/>
          <ac:spMkLst>
            <pc:docMk/>
            <pc:sldMk cId="4292848120" sldId="277"/>
            <ac:spMk id="16" creationId="{685EBA3B-99F9-5C97-49FE-32BE99039AE4}"/>
          </ac:spMkLst>
        </pc:spChg>
        <pc:spChg chg="add mod">
          <ac:chgData name="Chaeyeon Park" userId="f080c266540a1e09" providerId="LiveId" clId="{FBCAF080-F144-4CC8-8C2A-96A13B07B80C}" dt="2023-10-28T17:44:07.684" v="8530" actId="1076"/>
          <ac:spMkLst>
            <pc:docMk/>
            <pc:sldMk cId="4292848120" sldId="277"/>
            <ac:spMk id="17" creationId="{2EA27CA6-E937-3467-BFCB-DBFCF085B76A}"/>
          </ac:spMkLst>
        </pc:spChg>
        <pc:spChg chg="add del mod">
          <ac:chgData name="Chaeyeon Park" userId="f080c266540a1e09" providerId="LiveId" clId="{FBCAF080-F144-4CC8-8C2A-96A13B07B80C}" dt="2023-10-28T17:42:21.615" v="8224" actId="478"/>
          <ac:spMkLst>
            <pc:docMk/>
            <pc:sldMk cId="4292848120" sldId="277"/>
            <ac:spMk id="18" creationId="{266F2D69-77B7-C851-7C64-C837B9F0721A}"/>
          </ac:spMkLst>
        </pc:spChg>
        <pc:spChg chg="add mod">
          <ac:chgData name="Chaeyeon Park" userId="f080c266540a1e09" providerId="LiveId" clId="{FBCAF080-F144-4CC8-8C2A-96A13B07B80C}" dt="2023-10-28T17:44:35.862" v="8533" actId="1076"/>
          <ac:spMkLst>
            <pc:docMk/>
            <pc:sldMk cId="4292848120" sldId="277"/>
            <ac:spMk id="19" creationId="{818218D5-8263-772A-918D-9A68BF167FD9}"/>
          </ac:spMkLst>
        </pc:spChg>
        <pc:spChg chg="add mod">
          <ac:chgData name="Chaeyeon Park" userId="f080c266540a1e09" providerId="LiveId" clId="{FBCAF080-F144-4CC8-8C2A-96A13B07B80C}" dt="2023-10-28T17:44:45.213" v="8534" actId="1076"/>
          <ac:spMkLst>
            <pc:docMk/>
            <pc:sldMk cId="4292848120" sldId="277"/>
            <ac:spMk id="20" creationId="{4F43C5BD-1173-A380-79DA-7F6A6284474E}"/>
          </ac:spMkLst>
        </pc:spChg>
        <pc:spChg chg="add mod">
          <ac:chgData name="Chaeyeon Park" userId="f080c266540a1e09" providerId="LiveId" clId="{FBCAF080-F144-4CC8-8C2A-96A13B07B80C}" dt="2023-10-28T17:44:35.862" v="8533" actId="1076"/>
          <ac:spMkLst>
            <pc:docMk/>
            <pc:sldMk cId="4292848120" sldId="277"/>
            <ac:spMk id="21" creationId="{5F575D7E-C682-1A2A-967D-B870D27F6999}"/>
          </ac:spMkLst>
        </pc:spChg>
        <pc:spChg chg="add mod">
          <ac:chgData name="Chaeyeon Park" userId="f080c266540a1e09" providerId="LiveId" clId="{FBCAF080-F144-4CC8-8C2A-96A13B07B80C}" dt="2023-10-28T17:44:45.213" v="8534" actId="1076"/>
          <ac:spMkLst>
            <pc:docMk/>
            <pc:sldMk cId="4292848120" sldId="277"/>
            <ac:spMk id="22" creationId="{6E98F3CC-2505-F106-5641-AC66D0274D17}"/>
          </ac:spMkLst>
        </pc:spChg>
        <pc:spChg chg="add mod">
          <ac:chgData name="Chaeyeon Park" userId="f080c266540a1e09" providerId="LiveId" clId="{FBCAF080-F144-4CC8-8C2A-96A13B07B80C}" dt="2023-10-28T17:44:48.976" v="8535" actId="1076"/>
          <ac:spMkLst>
            <pc:docMk/>
            <pc:sldMk cId="4292848120" sldId="277"/>
            <ac:spMk id="23" creationId="{1C2E1355-2F5F-959F-B9C9-D16FB4322267}"/>
          </ac:spMkLst>
        </pc:spChg>
        <pc:spChg chg="add del mod">
          <ac:chgData name="Chaeyeon Park" userId="f080c266540a1e09" providerId="LiveId" clId="{FBCAF080-F144-4CC8-8C2A-96A13B07B80C}" dt="2023-10-28T17:43:49.907" v="8528" actId="478"/>
          <ac:spMkLst>
            <pc:docMk/>
            <pc:sldMk cId="4292848120" sldId="277"/>
            <ac:spMk id="24" creationId="{8EFC859E-124B-8108-5047-F3A727FCE043}"/>
          </ac:spMkLst>
        </pc:spChg>
        <pc:spChg chg="add mod">
          <ac:chgData name="Chaeyeon Park" userId="f080c266540a1e09" providerId="LiveId" clId="{FBCAF080-F144-4CC8-8C2A-96A13B07B80C}" dt="2023-10-28T17:44:48.976" v="8535" actId="1076"/>
          <ac:spMkLst>
            <pc:docMk/>
            <pc:sldMk cId="4292848120" sldId="277"/>
            <ac:spMk id="25" creationId="{5AA0E40A-37D8-3B05-6D98-99907DB597CC}"/>
          </ac:spMkLst>
        </pc:spChg>
        <pc:spChg chg="add del mod">
          <ac:chgData name="Chaeyeon Park" userId="f080c266540a1e09" providerId="LiveId" clId="{FBCAF080-F144-4CC8-8C2A-96A13B07B80C}" dt="2023-10-28T17:43:49.907" v="8528" actId="478"/>
          <ac:spMkLst>
            <pc:docMk/>
            <pc:sldMk cId="4292848120" sldId="277"/>
            <ac:spMk id="26" creationId="{3EEE4595-A0FE-F4F0-227F-FBDC2D734EDA}"/>
          </ac:spMkLst>
        </pc:spChg>
        <pc:spChg chg="add del mod">
          <ac:chgData name="Chaeyeon Park" userId="f080c266540a1e09" providerId="LiveId" clId="{FBCAF080-F144-4CC8-8C2A-96A13B07B80C}" dt="2023-10-28T17:50:17.968" v="8563"/>
          <ac:spMkLst>
            <pc:docMk/>
            <pc:sldMk cId="4292848120" sldId="277"/>
            <ac:spMk id="31" creationId="{358F05DC-6D14-9043-372F-1AA319A6BE6D}"/>
          </ac:spMkLst>
        </pc:spChg>
        <pc:cxnChg chg="mod">
          <ac:chgData name="Chaeyeon Park" userId="f080c266540a1e09" providerId="LiveId" clId="{FBCAF080-F144-4CC8-8C2A-96A13B07B80C}" dt="2023-10-28T17:02:29.117" v="5424" actId="14100"/>
          <ac:cxnSpMkLst>
            <pc:docMk/>
            <pc:sldMk cId="4292848120" sldId="277"/>
            <ac:cxnSpMk id="2" creationId="{5958A94C-993F-23EC-F9E3-B6C7D9925652}"/>
          </ac:cxnSpMkLst>
        </pc:cxnChg>
        <pc:cxnChg chg="del">
          <ac:chgData name="Chaeyeon Park" userId="f080c266540a1e09" providerId="LiveId" clId="{FBCAF080-F144-4CC8-8C2A-96A13B07B80C}" dt="2023-10-28T17:48:25.078" v="8551" actId="478"/>
          <ac:cxnSpMkLst>
            <pc:docMk/>
            <pc:sldMk cId="4292848120" sldId="277"/>
            <ac:cxnSpMk id="7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25.078" v="8551" actId="478"/>
          <ac:cxnSpMkLst>
            <pc:docMk/>
            <pc:sldMk cId="4292848120" sldId="277"/>
            <ac:cxnSpMk id="8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25.078" v="8551" actId="478"/>
          <ac:cxnSpMkLst>
            <pc:docMk/>
            <pc:sldMk cId="4292848120" sldId="277"/>
            <ac:cxnSpMk id="9" creationId="{00000000-0000-0000-0000-000000000000}"/>
          </ac:cxnSpMkLst>
        </pc:cxnChg>
        <pc:cxnChg chg="del">
          <ac:chgData name="Chaeyeon Park" userId="f080c266540a1e09" providerId="LiveId" clId="{FBCAF080-F144-4CC8-8C2A-96A13B07B80C}" dt="2023-10-28T17:48:25.078" v="8551" actId="478"/>
          <ac:cxnSpMkLst>
            <pc:docMk/>
            <pc:sldMk cId="4292848120" sldId="277"/>
            <ac:cxnSpMk id="10" creationId="{00000000-0000-0000-0000-000000000000}"/>
          </ac:cxnSpMkLst>
        </pc:cxnChg>
        <pc:cxnChg chg="add mod">
          <ac:chgData name="Chaeyeon Park" userId="f080c266540a1e09" providerId="LiveId" clId="{FBCAF080-F144-4CC8-8C2A-96A13B07B80C}" dt="2023-10-28T17:48:25.199" v="8552"/>
          <ac:cxnSpMkLst>
            <pc:docMk/>
            <pc:sldMk cId="4292848120" sldId="277"/>
            <ac:cxnSpMk id="27" creationId="{B1AF0009-2B6D-9D37-A810-F592F347151D}"/>
          </ac:cxnSpMkLst>
        </pc:cxnChg>
        <pc:cxnChg chg="add mod">
          <ac:chgData name="Chaeyeon Park" userId="f080c266540a1e09" providerId="LiveId" clId="{FBCAF080-F144-4CC8-8C2A-96A13B07B80C}" dt="2023-10-28T17:48:25.199" v="8552"/>
          <ac:cxnSpMkLst>
            <pc:docMk/>
            <pc:sldMk cId="4292848120" sldId="277"/>
            <ac:cxnSpMk id="28" creationId="{F2D671DB-B949-6227-2C72-291B21F3682A}"/>
          </ac:cxnSpMkLst>
        </pc:cxnChg>
        <pc:cxnChg chg="add mod">
          <ac:chgData name="Chaeyeon Park" userId="f080c266540a1e09" providerId="LiveId" clId="{FBCAF080-F144-4CC8-8C2A-96A13B07B80C}" dt="2023-10-28T17:48:25.199" v="8552"/>
          <ac:cxnSpMkLst>
            <pc:docMk/>
            <pc:sldMk cId="4292848120" sldId="277"/>
            <ac:cxnSpMk id="29" creationId="{4CFA93D3-36BB-7B4B-E8AB-AD6D45EBA443}"/>
          </ac:cxnSpMkLst>
        </pc:cxnChg>
        <pc:cxnChg chg="add mod">
          <ac:chgData name="Chaeyeon Park" userId="f080c266540a1e09" providerId="LiveId" clId="{FBCAF080-F144-4CC8-8C2A-96A13B07B80C}" dt="2023-10-28T17:48:25.199" v="8552"/>
          <ac:cxnSpMkLst>
            <pc:docMk/>
            <pc:sldMk cId="4292848120" sldId="277"/>
            <ac:cxnSpMk id="30" creationId="{D156285D-0DEF-FD81-9F4F-71470E73A1B4}"/>
          </ac:cxnSpMkLst>
        </pc:cxnChg>
      </pc:sldChg>
      <pc:sldChg chg="addSp delSp modSp add mod modAnim">
        <pc:chgData name="Chaeyeon Park" userId="f080c266540a1e09" providerId="LiveId" clId="{FBCAF080-F144-4CC8-8C2A-96A13B07B80C}" dt="2023-10-28T17:47:32.858" v="8550"/>
        <pc:sldMkLst>
          <pc:docMk/>
          <pc:sldMk cId="112035781" sldId="278"/>
        </pc:sldMkLst>
        <pc:spChg chg="add mod">
          <ac:chgData name="Chaeyeon Park" userId="f080c266540a1e09" providerId="LiveId" clId="{FBCAF080-F144-4CC8-8C2A-96A13B07B80C}" dt="2023-10-28T17:00:19.617" v="5342" actId="1076"/>
          <ac:spMkLst>
            <pc:docMk/>
            <pc:sldMk cId="112035781" sldId="278"/>
            <ac:spMk id="4" creationId="{ADF0D077-6DA4-AFD7-B07D-28433464C34A}"/>
          </ac:spMkLst>
        </pc:spChg>
        <pc:spChg chg="del mod">
          <ac:chgData name="Chaeyeon Park" userId="f080c266540a1e09" providerId="LiveId" clId="{FBCAF080-F144-4CC8-8C2A-96A13B07B80C}" dt="2023-10-28T16:52:39.217" v="4740" actId="478"/>
          <ac:spMkLst>
            <pc:docMk/>
            <pc:sldMk cId="112035781" sldId="278"/>
            <ac:spMk id="5" creationId="{E7E37C9C-05CF-679F-1E0C-3244C44E07A2}"/>
          </ac:spMkLst>
        </pc:spChg>
        <pc:spChg chg="add del mod">
          <ac:chgData name="Chaeyeon Park" userId="f080c266540a1e09" providerId="LiveId" clId="{FBCAF080-F144-4CC8-8C2A-96A13B07B80C}" dt="2023-10-28T16:57:34.924" v="5078" actId="478"/>
          <ac:spMkLst>
            <pc:docMk/>
            <pc:sldMk cId="112035781" sldId="278"/>
            <ac:spMk id="11" creationId="{B043CA32-B927-C279-11C0-2D10D21D6E5F}"/>
          </ac:spMkLst>
        </pc:spChg>
        <pc:spChg chg="del mod">
          <ac:chgData name="Chaeyeon Park" userId="f080c266540a1e09" providerId="LiveId" clId="{FBCAF080-F144-4CC8-8C2A-96A13B07B80C}" dt="2023-10-28T16:53:48.368" v="4900" actId="478"/>
          <ac:spMkLst>
            <pc:docMk/>
            <pc:sldMk cId="112035781" sldId="278"/>
            <ac:spMk id="12" creationId="{5C08CECE-5103-4A58-D833-6A1FA8CBC308}"/>
          </ac:spMkLst>
        </pc:spChg>
        <pc:spChg chg="add mod">
          <ac:chgData name="Chaeyeon Park" userId="f080c266540a1e09" providerId="LiveId" clId="{FBCAF080-F144-4CC8-8C2A-96A13B07B80C}" dt="2023-10-28T17:46:29.236" v="8543" actId="1076"/>
          <ac:spMkLst>
            <pc:docMk/>
            <pc:sldMk cId="112035781" sldId="278"/>
            <ac:spMk id="13" creationId="{C3E53CBB-7386-D8C6-DB24-B8762A0A55E0}"/>
          </ac:spMkLst>
        </pc:spChg>
        <pc:spChg chg="add mod">
          <ac:chgData name="Chaeyeon Park" userId="f080c266540a1e09" providerId="LiveId" clId="{FBCAF080-F144-4CC8-8C2A-96A13B07B80C}" dt="2023-10-28T17:46:29.236" v="8543" actId="1076"/>
          <ac:spMkLst>
            <pc:docMk/>
            <pc:sldMk cId="112035781" sldId="278"/>
            <ac:spMk id="14" creationId="{CBB6E676-EBBF-8CD6-7EC7-8FD18DFEBDC9}"/>
          </ac:spMkLst>
        </pc:spChg>
        <pc:spChg chg="add del mod">
          <ac:chgData name="Chaeyeon Park" userId="f080c266540a1e09" providerId="LiveId" clId="{FBCAF080-F144-4CC8-8C2A-96A13B07B80C}" dt="2023-10-28T16:58:17.730" v="5244" actId="478"/>
          <ac:spMkLst>
            <pc:docMk/>
            <pc:sldMk cId="112035781" sldId="278"/>
            <ac:spMk id="15" creationId="{061AC416-6883-6B3B-1093-DB7641337FC3}"/>
          </ac:spMkLst>
        </pc:spChg>
        <pc:spChg chg="add mod">
          <ac:chgData name="Chaeyeon Park" userId="f080c266540a1e09" providerId="LiveId" clId="{FBCAF080-F144-4CC8-8C2A-96A13B07B80C}" dt="2023-10-28T17:46:29.236" v="8543" actId="1076"/>
          <ac:spMkLst>
            <pc:docMk/>
            <pc:sldMk cId="112035781" sldId="278"/>
            <ac:spMk id="16" creationId="{F23572A0-9A43-BA97-3560-6A6BCDCF4D6D}"/>
          </ac:spMkLst>
        </pc:spChg>
        <pc:spChg chg="add mod">
          <ac:chgData name="Chaeyeon Park" userId="f080c266540a1e09" providerId="LiveId" clId="{FBCAF080-F144-4CC8-8C2A-96A13B07B80C}" dt="2023-10-28T17:01:03.726" v="5347" actId="1076"/>
          <ac:spMkLst>
            <pc:docMk/>
            <pc:sldMk cId="112035781" sldId="278"/>
            <ac:spMk id="19" creationId="{B1AFCEF3-CF45-CB33-0AF0-176681C229CC}"/>
          </ac:spMkLst>
        </pc:spChg>
        <pc:picChg chg="add mod">
          <ac:chgData name="Chaeyeon Park" userId="f080c266540a1e09" providerId="LiveId" clId="{FBCAF080-F144-4CC8-8C2A-96A13B07B80C}" dt="2023-10-28T17:46:14.301" v="8541" actId="1076"/>
          <ac:picMkLst>
            <pc:docMk/>
            <pc:sldMk cId="112035781" sldId="278"/>
            <ac:picMk id="17" creationId="{449CE783-B892-C711-9162-3BD1FE9B178A}"/>
          </ac:picMkLst>
        </pc:picChg>
        <pc:picChg chg="del">
          <ac:chgData name="Chaeyeon Park" userId="f080c266540a1e09" providerId="LiveId" clId="{FBCAF080-F144-4CC8-8C2A-96A13B07B80C}" dt="2023-10-28T16:53:07.672" v="4843" actId="478"/>
          <ac:picMkLst>
            <pc:docMk/>
            <pc:sldMk cId="112035781" sldId="278"/>
            <ac:picMk id="6146" creationId="{40309D8D-E2E1-E19B-1462-EFF999545BF8}"/>
          </ac:picMkLst>
        </pc:picChg>
        <pc:picChg chg="add del mod">
          <ac:chgData name="Chaeyeon Park" userId="f080c266540a1e09" providerId="LiveId" clId="{FBCAF080-F144-4CC8-8C2A-96A13B07B80C}" dt="2023-10-28T16:59:52.635" v="5337" actId="478"/>
          <ac:picMkLst>
            <pc:docMk/>
            <pc:sldMk cId="112035781" sldId="278"/>
            <ac:picMk id="8194" creationId="{3DDD3BB8-FF5F-D78C-BB44-D1426924C1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pport.apple.com/ko-kr/10239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ko-kr/10239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ko-kr/HT21057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imes.com/news/articleView.html?idxno=14151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ews24.com/view/1461773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ko-kr/HT20565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apple.com/ko-kr/HT207260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BF95A7-E08B-8751-1838-804DDAADFADA}"/>
              </a:ext>
            </a:extLst>
          </p:cNvPr>
          <p:cNvSpPr txBox="1"/>
          <p:nvPr/>
        </p:nvSpPr>
        <p:spPr>
          <a:xfrm>
            <a:off x="1074964" y="2741155"/>
            <a:ext cx="10042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Music Recommendation based on Face Emotion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1B145-EC11-B9FE-7479-B3AB769A6B6A}"/>
              </a:ext>
            </a:extLst>
          </p:cNvPr>
          <p:cNvSpPr txBox="1"/>
          <p:nvPr/>
        </p:nvSpPr>
        <p:spPr>
          <a:xfrm>
            <a:off x="2807834" y="2094824"/>
            <a:ext cx="657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Gallery with Music</a:t>
            </a:r>
            <a:endParaRPr lang="en-US" altLang="ko-KR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BA038-BF83-D257-29A2-601F115513B5}"/>
              </a:ext>
            </a:extLst>
          </p:cNvPr>
          <p:cNvSpPr txBox="1"/>
          <p:nvPr/>
        </p:nvSpPr>
        <p:spPr>
          <a:xfrm>
            <a:off x="6014357" y="4763176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+mj-lt"/>
              </a:rPr>
              <a:t>Department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of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Mathematical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Sciences</a:t>
            </a:r>
          </a:p>
          <a:p>
            <a:pPr algn="r"/>
            <a:r>
              <a:rPr lang="en-US" altLang="ko-KR" b="1" dirty="0">
                <a:latin typeface="+mj-lt"/>
              </a:rPr>
              <a:t>Chaeyeon Park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6839" y="3050175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rgbClr val="00002F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52098" y="62789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rPr>
              <a:t>CONTENTS</a:t>
            </a:r>
            <a:endParaRPr lang="ko-KR" altLang="en-US" sz="3200" b="1" spc="-150" dirty="0">
              <a:solidFill>
                <a:srgbClr val="00002F"/>
              </a:solidFill>
              <a:latin typeface="Arial" panose="020B0604020202020204" pitchFamily="34" charset="0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FBA701-4428-F6CF-21E6-FC0B3E07BD37}"/>
              </a:ext>
            </a:extLst>
          </p:cNvPr>
          <p:cNvSpPr txBox="1"/>
          <p:nvPr/>
        </p:nvSpPr>
        <p:spPr>
          <a:xfrm>
            <a:off x="484178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ED9320-001B-1C9D-9281-90611610D51D}"/>
              </a:ext>
            </a:extLst>
          </p:cNvPr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+mn-ea"/>
              </a:rPr>
              <a:t>Introduction</a:t>
            </a:r>
            <a:endParaRPr lang="ko-KR" altLang="en-US" sz="20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C7ABF1-C901-95FE-504E-CFD3498990D5}"/>
              </a:ext>
            </a:extLst>
          </p:cNvPr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j-ea"/>
                <a:ea typeface="+mj-ea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C65EE0-C5FB-9D37-D55B-7ADF8245DEA9}"/>
              </a:ext>
            </a:extLst>
          </p:cNvPr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+mn-ea"/>
              </a:rPr>
              <a:t>Related Works</a:t>
            </a:r>
            <a:endParaRPr lang="ko-KR" altLang="en-US" sz="20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3E82D-5B95-4C05-42F0-CFA6EE05239B}"/>
              </a:ext>
            </a:extLst>
          </p:cNvPr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0628D-C90F-8AC3-2420-3ED791D77976}"/>
              </a:ext>
            </a:extLst>
          </p:cNvPr>
          <p:cNvSpPr/>
          <p:nvPr/>
        </p:nvSpPr>
        <p:spPr>
          <a:xfrm>
            <a:off x="6487221" y="3194050"/>
            <a:ext cx="2269186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+mn-ea"/>
              </a:rPr>
              <a:t>Key Idea</a:t>
            </a:r>
            <a:endParaRPr lang="ko-KR" altLang="en-US" sz="20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D58D5-693B-4396-0F55-7F66AAEF21B8}"/>
              </a:ext>
            </a:extLst>
          </p:cNvPr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EDEB66-7F9E-65D7-1562-353C15F2B44C}"/>
              </a:ext>
            </a:extLst>
          </p:cNvPr>
          <p:cNvSpPr/>
          <p:nvPr/>
        </p:nvSpPr>
        <p:spPr>
          <a:xfrm>
            <a:off x="9624871" y="3194957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+mn-ea"/>
              </a:rPr>
              <a:t>Plan</a:t>
            </a:r>
            <a:endParaRPr lang="ko-KR" altLang="en-US" sz="2000" b="1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2549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885048" y="410596"/>
            <a:ext cx="2383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Introduction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EA534-73C9-B6CF-817B-78F0EA030BDB}"/>
              </a:ext>
            </a:extLst>
          </p:cNvPr>
          <p:cNvSpPr txBox="1"/>
          <p:nvPr/>
        </p:nvSpPr>
        <p:spPr>
          <a:xfrm>
            <a:off x="977241" y="1043662"/>
            <a:ext cx="62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00002F"/>
                </a:solidFill>
                <a:latin typeface="+mn-ea"/>
              </a:rPr>
              <a:t>Goals</a:t>
            </a:r>
            <a:endParaRPr lang="ko-KR" altLang="en-US" sz="16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86C5C-1AAC-D9D0-2E19-CB3AD4F464BE}"/>
              </a:ext>
            </a:extLst>
          </p:cNvPr>
          <p:cNvSpPr txBox="1"/>
          <p:nvPr/>
        </p:nvSpPr>
        <p:spPr>
          <a:xfrm>
            <a:off x="5914941" y="6482226"/>
            <a:ext cx="522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hlinkClick r:id="rId2"/>
              </a:rPr>
              <a:t>https://support.apple.com/ko-kr/102398</a:t>
            </a:r>
            <a:endParaRPr lang="en-US" altLang="ko-KR" sz="1200" b="1" dirty="0">
              <a:latin typeface="+mj-lt"/>
            </a:endParaRPr>
          </a:p>
          <a:p>
            <a:pPr algn="r"/>
            <a:endParaRPr lang="en-US" altLang="ko-KR" sz="1200" dirty="0"/>
          </a:p>
        </p:txBody>
      </p:sp>
      <p:pic>
        <p:nvPicPr>
          <p:cNvPr id="1030" name="Picture 6" descr="Using Camera on iPhone to take a photo in Portrait mode">
            <a:extLst>
              <a:ext uri="{FF2B5EF4-FFF2-40B4-BE49-F238E27FC236}">
                <a16:creationId xmlns:a16="http://schemas.microsoft.com/office/drawing/2014/main" id="{5A170942-DF9B-23AB-5028-DCB668F7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33" y="1790369"/>
            <a:ext cx="2113067" cy="427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1CF72D-BF54-B418-A3E1-267AFD664A1F}"/>
              </a:ext>
            </a:extLst>
          </p:cNvPr>
          <p:cNvSpPr txBox="1"/>
          <p:nvPr/>
        </p:nvSpPr>
        <p:spPr>
          <a:xfrm>
            <a:off x="3962400" y="2918837"/>
            <a:ext cx="8360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사진에서 추출한 감정을 기반으로 노래를 추천해주는 갤러리 개발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CCD19-6EF4-5D4B-8CF7-769D24D285BA}"/>
              </a:ext>
            </a:extLst>
          </p:cNvPr>
          <p:cNvSpPr txBox="1"/>
          <p:nvPr/>
        </p:nvSpPr>
        <p:spPr>
          <a:xfrm>
            <a:off x="4606946" y="3689668"/>
            <a:ext cx="485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이미지에서 느껴지는 감정을 극대화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56006-5A6B-E87D-9E09-F333C0D06BFE}"/>
              </a:ext>
            </a:extLst>
          </p:cNvPr>
          <p:cNvSpPr txBox="1"/>
          <p:nvPr/>
        </p:nvSpPr>
        <p:spPr>
          <a:xfrm>
            <a:off x="4606945" y="4074010"/>
            <a:ext cx="485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시각적 자극과 더불어 청각적 자극 제공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77186-9AC3-C17B-235F-B4CFE0DEED28}"/>
              </a:ext>
            </a:extLst>
          </p:cNvPr>
          <p:cNvSpPr txBox="1"/>
          <p:nvPr/>
        </p:nvSpPr>
        <p:spPr>
          <a:xfrm>
            <a:off x="4606944" y="4458352"/>
            <a:ext cx="633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직접 찍은 사진을 음악과 함께 오래 간직할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2549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885048" y="410596"/>
            <a:ext cx="2383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Introduction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EA534-73C9-B6CF-817B-78F0EA030BDB}"/>
              </a:ext>
            </a:extLst>
          </p:cNvPr>
          <p:cNvSpPr txBox="1"/>
          <p:nvPr/>
        </p:nvSpPr>
        <p:spPr>
          <a:xfrm>
            <a:off x="941363" y="1020955"/>
            <a:ext cx="141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00002F"/>
                </a:solidFill>
                <a:latin typeface="+mn-ea"/>
              </a:rPr>
              <a:t>Usage Scenario</a:t>
            </a:r>
            <a:endParaRPr lang="ko-KR" altLang="en-US" sz="16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37C9C-05CF-679F-1E0C-3244C44E07A2}"/>
              </a:ext>
            </a:extLst>
          </p:cNvPr>
          <p:cNvSpPr txBox="1"/>
          <p:nvPr/>
        </p:nvSpPr>
        <p:spPr>
          <a:xfrm>
            <a:off x="941363" y="1786119"/>
            <a:ext cx="960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</a:t>
            </a:r>
            <a:r>
              <a:rPr lang="ko-KR" altLang="en-US" sz="2000" b="1" dirty="0">
                <a:latin typeface="+mj-lt"/>
              </a:rPr>
              <a:t>휴식을 취하며 현재의 감정을 증폭시킬 수 있는 노래를 재생하고 싶을 때</a:t>
            </a:r>
          </a:p>
        </p:txBody>
      </p:sp>
      <p:pic>
        <p:nvPicPr>
          <p:cNvPr id="6146" name="Picture 2" descr="Using Camera on iPhone to take a selfie in Portrait mode">
            <a:extLst>
              <a:ext uri="{FF2B5EF4-FFF2-40B4-BE49-F238E27FC236}">
                <a16:creationId xmlns:a16="http://schemas.microsoft.com/office/drawing/2014/main" id="{40309D8D-E2E1-E19B-1462-EFF99954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79" y="2563075"/>
            <a:ext cx="1815481" cy="3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8CECE-5103-4A58-D833-6A1FA8CBC308}"/>
              </a:ext>
            </a:extLst>
          </p:cNvPr>
          <p:cNvSpPr txBox="1"/>
          <p:nvPr/>
        </p:nvSpPr>
        <p:spPr>
          <a:xfrm>
            <a:off x="4651837" y="3379236"/>
            <a:ext cx="360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1) </a:t>
            </a:r>
            <a:r>
              <a:rPr lang="ko-KR" altLang="en-US" sz="1400" b="1" dirty="0">
                <a:latin typeface="+mj-lt"/>
              </a:rPr>
              <a:t>전면 카메라를 이용하여 셀카를 찍음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C19F1-D1DB-E8B5-9833-C7FE2FEFF278}"/>
              </a:ext>
            </a:extLst>
          </p:cNvPr>
          <p:cNvSpPr txBox="1"/>
          <p:nvPr/>
        </p:nvSpPr>
        <p:spPr>
          <a:xfrm>
            <a:off x="8074091" y="6500705"/>
            <a:ext cx="32968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https://support.apple.com/ko-kr/102398 - 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B7C34-2D4A-B5FB-0D7F-24A85E7A532D}"/>
              </a:ext>
            </a:extLst>
          </p:cNvPr>
          <p:cNvSpPr txBox="1"/>
          <p:nvPr/>
        </p:nvSpPr>
        <p:spPr>
          <a:xfrm>
            <a:off x="4651837" y="3935341"/>
            <a:ext cx="3695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2) </a:t>
            </a:r>
            <a:r>
              <a:rPr lang="ko-KR" altLang="en-US" sz="1400" b="1" dirty="0">
                <a:latin typeface="+mj-lt"/>
              </a:rPr>
              <a:t>현재 분위기에 맞는 노래를 추천 받음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A4F07-EE4F-BDD6-E38E-4E7FC80063D7}"/>
              </a:ext>
            </a:extLst>
          </p:cNvPr>
          <p:cNvSpPr txBox="1"/>
          <p:nvPr/>
        </p:nvSpPr>
        <p:spPr>
          <a:xfrm>
            <a:off x="4651837" y="4491446"/>
            <a:ext cx="444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3) </a:t>
            </a:r>
            <a:r>
              <a:rPr lang="ko-KR" altLang="en-US" sz="1400" b="1" dirty="0">
                <a:latin typeface="+mj-lt"/>
              </a:rPr>
              <a:t>추천 받은 노래를 재생함으로써 감정 극대화</a:t>
            </a:r>
          </a:p>
        </p:txBody>
      </p:sp>
    </p:spTree>
    <p:extLst>
      <p:ext uri="{BB962C8B-B14F-4D97-AF65-F5344CB8AC3E}">
        <p14:creationId xmlns:p14="http://schemas.microsoft.com/office/powerpoint/2010/main" val="10953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2549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885048" y="410596"/>
            <a:ext cx="2383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Introduction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EA534-73C9-B6CF-817B-78F0EA030BDB}"/>
              </a:ext>
            </a:extLst>
          </p:cNvPr>
          <p:cNvSpPr txBox="1"/>
          <p:nvPr/>
        </p:nvSpPr>
        <p:spPr>
          <a:xfrm>
            <a:off x="941363" y="1020955"/>
            <a:ext cx="141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rgbClr val="00002F"/>
                </a:solidFill>
                <a:latin typeface="+mn-ea"/>
              </a:rPr>
              <a:t>Usage Scenario</a:t>
            </a:r>
            <a:endParaRPr lang="ko-KR" altLang="en-US" sz="16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0D077-6DA4-AFD7-B07D-28433464C34A}"/>
              </a:ext>
            </a:extLst>
          </p:cNvPr>
          <p:cNvSpPr txBox="1"/>
          <p:nvPr/>
        </p:nvSpPr>
        <p:spPr>
          <a:xfrm>
            <a:off x="1004208" y="1782460"/>
            <a:ext cx="960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직접 찍은 사진을 음악과 함께 오래 보관하고 싶을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53CBB-7386-D8C6-DB24-B8762A0A55E0}"/>
              </a:ext>
            </a:extLst>
          </p:cNvPr>
          <p:cNvSpPr txBox="1"/>
          <p:nvPr/>
        </p:nvSpPr>
        <p:spPr>
          <a:xfrm>
            <a:off x="4676719" y="3340286"/>
            <a:ext cx="360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1) </a:t>
            </a:r>
            <a:r>
              <a:rPr lang="ko-KR" altLang="en-US" sz="1400" b="1" dirty="0">
                <a:latin typeface="+mj-lt"/>
              </a:rPr>
              <a:t>여행지 등에서 다양한 사진을 찍음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B6E676-EBBF-8CD6-7EC7-8FD18DFEBDC9}"/>
              </a:ext>
            </a:extLst>
          </p:cNvPr>
          <p:cNvSpPr txBox="1"/>
          <p:nvPr/>
        </p:nvSpPr>
        <p:spPr>
          <a:xfrm>
            <a:off x="4676719" y="3930914"/>
            <a:ext cx="3695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2) </a:t>
            </a:r>
            <a:r>
              <a:rPr lang="ko-KR" altLang="en-US" sz="1400" b="1" dirty="0">
                <a:latin typeface="+mj-lt"/>
              </a:rPr>
              <a:t>인물의 감정에 맞는 노래를 추천 받음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3572A0-9A43-BA97-3560-6A6BCDCF4D6D}"/>
              </a:ext>
            </a:extLst>
          </p:cNvPr>
          <p:cNvSpPr txBox="1"/>
          <p:nvPr/>
        </p:nvSpPr>
        <p:spPr>
          <a:xfrm>
            <a:off x="4676719" y="4521542"/>
            <a:ext cx="398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</a:rPr>
              <a:t>3) </a:t>
            </a:r>
            <a:r>
              <a:rPr lang="ko-KR" altLang="en-US" sz="1400" b="1" dirty="0">
                <a:latin typeface="+mj-lt"/>
              </a:rPr>
              <a:t>미래에 여행을 추억하면서 노래 재생 가능</a:t>
            </a:r>
          </a:p>
        </p:txBody>
      </p:sp>
      <p:pic>
        <p:nvPicPr>
          <p:cNvPr id="17" name="Picture 2" descr="iPhone의 카메라 기능에 관하여 - Apple 지원 (KR)">
            <a:extLst>
              <a:ext uri="{FF2B5EF4-FFF2-40B4-BE49-F238E27FC236}">
                <a16:creationId xmlns:a16="http://schemas.microsoft.com/office/drawing/2014/main" id="{449CE783-B892-C711-9162-3BD1FE9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2605521"/>
            <a:ext cx="1815481" cy="36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AFCEF3-CF45-CB33-0AF0-176681C229CC}"/>
              </a:ext>
            </a:extLst>
          </p:cNvPr>
          <p:cNvSpPr txBox="1"/>
          <p:nvPr/>
        </p:nvSpPr>
        <p:spPr>
          <a:xfrm>
            <a:off x="7909766" y="6472221"/>
            <a:ext cx="3302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https://support.apple.com/ko-kr/HT210571 -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0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25497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691182" y="410596"/>
            <a:ext cx="277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Related Works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E5D81-8A93-1479-DE36-7FD87479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73" y="1715405"/>
            <a:ext cx="4467143" cy="2221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F44560-FCA5-27DC-009A-52AC417A1ECD}"/>
              </a:ext>
            </a:extLst>
          </p:cNvPr>
          <p:cNvSpPr txBox="1"/>
          <p:nvPr/>
        </p:nvSpPr>
        <p:spPr>
          <a:xfrm>
            <a:off x="6057733" y="6503551"/>
            <a:ext cx="5228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hlinkClick r:id="rId3"/>
              </a:rPr>
              <a:t>https://www.aitimes.com/news/articleView.html?idxno=141511</a:t>
            </a:r>
            <a:endParaRPr lang="en-US" altLang="ko-KR" sz="1200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745134-A54E-5EB6-7A10-A36D15FF3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8" y="1878492"/>
            <a:ext cx="4735638" cy="18311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BF94E3-6F1D-DEED-CA58-A4854739ADC6}"/>
              </a:ext>
            </a:extLst>
          </p:cNvPr>
          <p:cNvSpPr txBox="1"/>
          <p:nvPr/>
        </p:nvSpPr>
        <p:spPr>
          <a:xfrm>
            <a:off x="6057733" y="6226552"/>
            <a:ext cx="5228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hlinkClick r:id="rId5"/>
              </a:rPr>
              <a:t>https://www.inews24.com/view/1461773 </a:t>
            </a:r>
            <a:endParaRPr lang="en-US" altLang="ko-KR" sz="12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37C52-9CD7-9EBC-6BD6-E48D7182804B}"/>
              </a:ext>
            </a:extLst>
          </p:cNvPr>
          <p:cNvSpPr txBox="1"/>
          <p:nvPr/>
        </p:nvSpPr>
        <p:spPr>
          <a:xfrm>
            <a:off x="1054257" y="4683433"/>
            <a:ext cx="696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감정 인식 활용 사례 </a:t>
            </a:r>
            <a:r>
              <a:rPr lang="en-US" altLang="ko-KR" sz="1600" b="1" dirty="0">
                <a:latin typeface="+mj-lt"/>
              </a:rPr>
              <a:t>: AI</a:t>
            </a:r>
            <a:r>
              <a:rPr lang="ko-KR" altLang="en-US" sz="1600" b="1" dirty="0">
                <a:latin typeface="+mj-lt"/>
              </a:rPr>
              <a:t> 면접관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우울증 감지 시스템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감정 분석 일기장 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E8EA0-2F86-E524-7901-B063434ABC38}"/>
              </a:ext>
            </a:extLst>
          </p:cNvPr>
          <p:cNvSpPr txBox="1"/>
          <p:nvPr/>
        </p:nvSpPr>
        <p:spPr>
          <a:xfrm>
            <a:off x="1054257" y="5189685"/>
            <a:ext cx="7228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이미지 기반 감정 분석 후 노래를 추천해주는 갤러리 앱은 개발된 적이 없음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D8D52-7635-CB93-1CF3-674B2ACE38F1}"/>
              </a:ext>
            </a:extLst>
          </p:cNvPr>
          <p:cNvSpPr txBox="1"/>
          <p:nvPr/>
        </p:nvSpPr>
        <p:spPr>
          <a:xfrm>
            <a:off x="8496199" y="5196844"/>
            <a:ext cx="118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독창성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6BC0437-C495-AEF8-E024-77876129FB0C}"/>
              </a:ext>
            </a:extLst>
          </p:cNvPr>
          <p:cNvSpPr/>
          <p:nvPr/>
        </p:nvSpPr>
        <p:spPr>
          <a:xfrm>
            <a:off x="8169900" y="5235870"/>
            <a:ext cx="224944" cy="2318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93059D-BAFF-B249-582B-A47468AADFE9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60CF87-2BC6-CD85-BE4A-B9DDFE09200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5BC810-A36E-1F3B-4B87-E647854CC593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FDCD366-B89F-DC47-CE3D-97E6C2C9C36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17492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845128" y="391882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Key</a:t>
            </a:r>
            <a:r>
              <a:rPr lang="ko-KR" altLang="en-US" sz="3200" b="1" spc="-150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Idea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7A1-322E-5F5E-C752-F5EF0D0D2D2F}"/>
              </a:ext>
            </a:extLst>
          </p:cNvPr>
          <p:cNvSpPr txBox="1"/>
          <p:nvPr/>
        </p:nvSpPr>
        <p:spPr>
          <a:xfrm>
            <a:off x="1878297" y="5482311"/>
            <a:ext cx="207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Face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Detection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5122" name="Picture 2" descr="사진을 찍을 수 있도록 카메라 앱이 열려 있는 iPhone">
            <a:extLst>
              <a:ext uri="{FF2B5EF4-FFF2-40B4-BE49-F238E27FC236}">
                <a16:creationId xmlns:a16="http://schemas.microsoft.com/office/drawing/2014/main" id="{A7885F83-0C71-468F-65F7-72EBD7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4" y="1214782"/>
            <a:ext cx="1613617" cy="3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6961D9-A5CE-173C-2484-DA127D714CA9}"/>
              </a:ext>
            </a:extLst>
          </p:cNvPr>
          <p:cNvSpPr txBox="1"/>
          <p:nvPr/>
        </p:nvSpPr>
        <p:spPr>
          <a:xfrm>
            <a:off x="7943170" y="6568089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https://support.apple.com/ko-kr/HT205659 - </a:t>
            </a:r>
            <a:endParaRPr lang="ko-KR" altLang="en-US" sz="1200" dirty="0"/>
          </a:p>
        </p:txBody>
      </p:sp>
      <p:pic>
        <p:nvPicPr>
          <p:cNvPr id="5124" name="Picture 4" descr="iPhone 또는 iPad에서 카메라 모드 사용하기 - Apple 지원 (KR)">
            <a:extLst>
              <a:ext uri="{FF2B5EF4-FFF2-40B4-BE49-F238E27FC236}">
                <a16:creationId xmlns:a16="http://schemas.microsoft.com/office/drawing/2014/main" id="{92E2D50F-FEFC-71C6-238E-DD519AB3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01" y="1214782"/>
            <a:ext cx="1613617" cy="3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AE7D2DE-4855-5D66-3DAC-0EC5159365DD}"/>
              </a:ext>
            </a:extLst>
          </p:cNvPr>
          <p:cNvSpPr/>
          <p:nvPr/>
        </p:nvSpPr>
        <p:spPr>
          <a:xfrm rot="19627976">
            <a:off x="4051926" y="5234770"/>
            <a:ext cx="603511" cy="2659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5BF6A-F6F3-1F88-6D77-E18BB33A6C51}"/>
              </a:ext>
            </a:extLst>
          </p:cNvPr>
          <p:cNvSpPr txBox="1"/>
          <p:nvPr/>
        </p:nvSpPr>
        <p:spPr>
          <a:xfrm>
            <a:off x="3602776" y="5038697"/>
            <a:ext cx="129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detected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80062-BB7C-F944-4629-04407248FA7E}"/>
              </a:ext>
            </a:extLst>
          </p:cNvPr>
          <p:cNvSpPr txBox="1"/>
          <p:nvPr/>
        </p:nvSpPr>
        <p:spPr>
          <a:xfrm>
            <a:off x="3318959" y="5982631"/>
            <a:ext cx="117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not detected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A0F7A23-92C5-0C57-670C-44DE2FFB0F23}"/>
              </a:ext>
            </a:extLst>
          </p:cNvPr>
          <p:cNvSpPr/>
          <p:nvPr/>
        </p:nvSpPr>
        <p:spPr>
          <a:xfrm rot="1648921">
            <a:off x="4049497" y="5801873"/>
            <a:ext cx="637557" cy="2816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A7B8D-DC4D-6FA7-3D18-E2764F798277}"/>
              </a:ext>
            </a:extLst>
          </p:cNvPr>
          <p:cNvSpPr txBox="1"/>
          <p:nvPr/>
        </p:nvSpPr>
        <p:spPr>
          <a:xfrm>
            <a:off x="4492536" y="4937644"/>
            <a:ext cx="2845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Emotion </a:t>
            </a:r>
          </a:p>
          <a:p>
            <a:pPr algn="ctr"/>
            <a:r>
              <a:rPr lang="en-US" altLang="ko-KR" sz="1600" b="1" dirty="0">
                <a:latin typeface="+mj-lt"/>
              </a:rPr>
              <a:t>Recognition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33F65-6E78-1F14-32AA-847AAA3E582D}"/>
              </a:ext>
            </a:extLst>
          </p:cNvPr>
          <p:cNvSpPr txBox="1"/>
          <p:nvPr/>
        </p:nvSpPr>
        <p:spPr>
          <a:xfrm>
            <a:off x="7943170" y="5443163"/>
            <a:ext cx="311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Music Recommendation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15690-5394-2425-624C-FD0D7C9C2EF1}"/>
              </a:ext>
            </a:extLst>
          </p:cNvPr>
          <p:cNvSpPr txBox="1"/>
          <p:nvPr/>
        </p:nvSpPr>
        <p:spPr>
          <a:xfrm>
            <a:off x="5273798" y="5894163"/>
            <a:ext cx="150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User Input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6B12F17-2342-AD85-92F5-2B212F1B7BFD}"/>
              </a:ext>
            </a:extLst>
          </p:cNvPr>
          <p:cNvSpPr/>
          <p:nvPr/>
        </p:nvSpPr>
        <p:spPr>
          <a:xfrm rot="19627976">
            <a:off x="7068847" y="5773293"/>
            <a:ext cx="603511" cy="2659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D33ED95-0C21-B9A8-FECC-7E67E5E4DA73}"/>
              </a:ext>
            </a:extLst>
          </p:cNvPr>
          <p:cNvSpPr/>
          <p:nvPr/>
        </p:nvSpPr>
        <p:spPr>
          <a:xfrm rot="1648921">
            <a:off x="7051824" y="5237865"/>
            <a:ext cx="637557" cy="2816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7A386F-1CAD-A7FF-B866-E9CE95C5AE11}"/>
              </a:ext>
            </a:extLst>
          </p:cNvPr>
          <p:cNvSpPr txBox="1"/>
          <p:nvPr/>
        </p:nvSpPr>
        <p:spPr>
          <a:xfrm>
            <a:off x="7943170" y="6329150"/>
            <a:ext cx="3842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5"/>
              </a:rPr>
              <a:t>https://support.apple.com/ko-kr/HT207260 - </a:t>
            </a:r>
            <a:endParaRPr lang="ko-KR" altLang="en-US" sz="12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71B3B75-FF5F-AF01-334A-1488D5D3ED89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791BB3-639A-D4A4-A4E9-2F890D9A679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3C931D-3DD6-8FE8-7388-D7B653F99F6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B5C4558-D7B3-A433-7A3F-562F49532D3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5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8" grpId="0"/>
      <p:bldP spid="19" grpId="0"/>
      <p:bldP spid="20" grpId="0" animBg="1"/>
      <p:bldP spid="21" grpId="0"/>
      <p:bldP spid="22" grpId="0"/>
      <p:bldP spid="24" grpId="0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38341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810766" y="391882"/>
            <a:ext cx="3908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Implementation Plan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7A1-322E-5F5E-C752-F5EF0D0D2D2F}"/>
              </a:ext>
            </a:extLst>
          </p:cNvPr>
          <p:cNvSpPr txBox="1"/>
          <p:nvPr/>
        </p:nvSpPr>
        <p:spPr>
          <a:xfrm>
            <a:off x="810766" y="1714309"/>
            <a:ext cx="1077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가사를 기반으로 감정에 따라 음악을 분류한 데이터셋 생성 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화남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역겨움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기쁨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즐거움 등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91669-8BD9-7298-711F-8C738A77ECA3}"/>
              </a:ext>
            </a:extLst>
          </p:cNvPr>
          <p:cNvSpPr txBox="1"/>
          <p:nvPr/>
        </p:nvSpPr>
        <p:spPr>
          <a:xfrm>
            <a:off x="834638" y="2129150"/>
            <a:ext cx="4812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얼굴 인식 모델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및 감정 인식 모델 탐색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35D42-B5F1-CACA-9ABD-26C79314D5C4}"/>
              </a:ext>
            </a:extLst>
          </p:cNvPr>
          <p:cNvSpPr txBox="1"/>
          <p:nvPr/>
        </p:nvSpPr>
        <p:spPr>
          <a:xfrm>
            <a:off x="1717202" y="3090446"/>
            <a:ext cx="794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Intent</a:t>
            </a:r>
            <a:r>
              <a:rPr lang="ko-KR" altLang="en-US" sz="1600" b="1" dirty="0">
                <a:latin typeface="+mj-lt"/>
              </a:rPr>
              <a:t>를 통해 카메라 앱 실행 후 촬영한 사진을 얼굴 인식 모델에 </a:t>
            </a:r>
            <a:r>
              <a:rPr lang="en-US" altLang="ko-KR" sz="1600" b="1" dirty="0">
                <a:latin typeface="+mj-lt"/>
              </a:rPr>
              <a:t>input</a:t>
            </a:r>
            <a:r>
              <a:rPr lang="ko-KR" altLang="en-US" sz="1600" b="1" dirty="0">
                <a:latin typeface="+mj-lt"/>
              </a:rPr>
              <a:t>으로 제공함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D9C3B5-417C-99A8-1BD0-0466E469F54E}"/>
              </a:ext>
            </a:extLst>
          </p:cNvPr>
          <p:cNvSpPr txBox="1"/>
          <p:nvPr/>
        </p:nvSpPr>
        <p:spPr>
          <a:xfrm>
            <a:off x="1554598" y="3789764"/>
            <a:ext cx="8876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인식 성공 시 얼굴 이미지를 감정 인식 모델에 </a:t>
            </a:r>
            <a:r>
              <a:rPr lang="en-US" altLang="ko-KR" sz="1600" b="1" dirty="0">
                <a:latin typeface="+mj-lt"/>
              </a:rPr>
              <a:t>input</a:t>
            </a:r>
            <a:r>
              <a:rPr lang="ko-KR" altLang="en-US" sz="1600" b="1" dirty="0">
                <a:latin typeface="+mj-lt"/>
              </a:rPr>
              <a:t>으로 제공함</a:t>
            </a:r>
            <a:r>
              <a:rPr lang="en-US" altLang="ko-KR" sz="1600" b="1" dirty="0">
                <a:latin typeface="+mj-lt"/>
              </a:rPr>
              <a:t> </a:t>
            </a:r>
          </a:p>
          <a:p>
            <a:pPr algn="ctr"/>
            <a:r>
              <a:rPr lang="ko-KR" altLang="en-US" sz="1600" b="1" dirty="0">
                <a:latin typeface="+mj-lt"/>
              </a:rPr>
              <a:t>감정에 적합한 노래를 데이터셋에서 임의로 선택하여 노래 추천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9685C-B723-26B0-9245-1F77FAF05719}"/>
              </a:ext>
            </a:extLst>
          </p:cNvPr>
          <p:cNvSpPr txBox="1"/>
          <p:nvPr/>
        </p:nvSpPr>
        <p:spPr>
          <a:xfrm>
            <a:off x="2824336" y="4860821"/>
            <a:ext cx="617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인식 실패 시 기본 노래 추천</a:t>
            </a:r>
            <a:endParaRPr lang="en-US" altLang="ko-KR" sz="1600" b="1" dirty="0">
              <a:latin typeface="+mj-lt"/>
            </a:endParaRPr>
          </a:p>
          <a:p>
            <a:pPr algn="ctr"/>
            <a:r>
              <a:rPr lang="ko-KR" altLang="en-US" sz="1600" b="1" dirty="0">
                <a:latin typeface="+mj-lt"/>
              </a:rPr>
              <a:t>사용자가 수동으로 감정 입력 시 해당 감정에 적합한 노래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B5C0C-E39A-4418-218E-A782F9BC6657}"/>
              </a:ext>
            </a:extLst>
          </p:cNvPr>
          <p:cNvSpPr txBox="1"/>
          <p:nvPr/>
        </p:nvSpPr>
        <p:spPr>
          <a:xfrm>
            <a:off x="810766" y="1275828"/>
            <a:ext cx="4812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Kotlin/Android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App</a:t>
            </a:r>
            <a:endParaRPr lang="ko-KR" altLang="en-US" sz="1600" b="1" dirty="0">
              <a:latin typeface="+mj-lt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81A6609-5499-94B4-4183-7025231AF3F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1717202" y="3259723"/>
            <a:ext cx="1107134" cy="822428"/>
          </a:xfrm>
          <a:prstGeom prst="curvedConnector3">
            <a:avLst>
              <a:gd name="adj1" fmla="val -2064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978AE755-75C2-DA06-6E5A-3F956C000964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 flipH="1">
            <a:off x="8994676" y="3259723"/>
            <a:ext cx="668983" cy="1893486"/>
          </a:xfrm>
          <a:prstGeom prst="curvedConnector3">
            <a:avLst>
              <a:gd name="adj1" fmla="val -3417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2532FD-762D-AB88-D488-FD9B56C1526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7F796C4-85B0-2A2F-E378-89F711FB69A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ABA6F01-3139-10C9-6D45-B27E80B4CFB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DBEF8DD-BD4B-7054-A5ED-F9D0E75AC44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958A94C-993F-23EC-F9E3-B6C7D9925652}"/>
              </a:ext>
            </a:extLst>
          </p:cNvPr>
          <p:cNvCxnSpPr>
            <a:cxnSpLocks/>
          </p:cNvCxnSpPr>
          <p:nvPr/>
        </p:nvCxnSpPr>
        <p:spPr>
          <a:xfrm>
            <a:off x="885048" y="976657"/>
            <a:ext cx="30416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73A048-8A52-E5C3-DAF5-76168D1A2BB8}"/>
              </a:ext>
            </a:extLst>
          </p:cNvPr>
          <p:cNvSpPr txBox="1"/>
          <p:nvPr/>
        </p:nvSpPr>
        <p:spPr>
          <a:xfrm>
            <a:off x="885048" y="391882"/>
            <a:ext cx="3041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Project</a:t>
            </a:r>
            <a:r>
              <a:rPr lang="ko-KR" altLang="en-US" sz="3200" b="1" spc="-150" dirty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en-US" altLang="ko-KR" sz="3200" b="1" spc="-150" dirty="0">
                <a:solidFill>
                  <a:srgbClr val="00002F"/>
                </a:solidFill>
                <a:latin typeface="+mj-ea"/>
                <a:ea typeface="+mj-ea"/>
              </a:rPr>
              <a:t>Timeline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4B6F4-C812-5226-948A-6723AB4FFC5E}"/>
              </a:ext>
            </a:extLst>
          </p:cNvPr>
          <p:cNvSpPr txBox="1"/>
          <p:nvPr/>
        </p:nvSpPr>
        <p:spPr>
          <a:xfrm>
            <a:off x="941030" y="1807559"/>
            <a:ext cx="1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 11/8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73A0D-7683-DCA1-4D47-B491CBB72FA9}"/>
              </a:ext>
            </a:extLst>
          </p:cNvPr>
          <p:cNvSpPr txBox="1"/>
          <p:nvPr/>
        </p:nvSpPr>
        <p:spPr>
          <a:xfrm>
            <a:off x="885048" y="2321496"/>
            <a:ext cx="1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 11/10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E157F-BB43-0926-2DA6-6EAEDA01F88C}"/>
              </a:ext>
            </a:extLst>
          </p:cNvPr>
          <p:cNvSpPr txBox="1"/>
          <p:nvPr/>
        </p:nvSpPr>
        <p:spPr>
          <a:xfrm>
            <a:off x="2175779" y="1807559"/>
            <a:ext cx="762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얼굴 인식 모델 및 감정 인식 모델 탐색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기존 모델이 부적합할 경우 모델 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F5D11-D9D5-DF52-5730-371AA21B9489}"/>
              </a:ext>
            </a:extLst>
          </p:cNvPr>
          <p:cNvSpPr txBox="1"/>
          <p:nvPr/>
        </p:nvSpPr>
        <p:spPr>
          <a:xfrm>
            <a:off x="2175781" y="2321496"/>
            <a:ext cx="762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가사 기반 감정 분류 음악 데이터셋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3339D-7E1C-3138-2D00-E372D0C7626D}"/>
              </a:ext>
            </a:extLst>
          </p:cNvPr>
          <p:cNvSpPr txBox="1"/>
          <p:nvPr/>
        </p:nvSpPr>
        <p:spPr>
          <a:xfrm>
            <a:off x="885046" y="2926906"/>
            <a:ext cx="1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 11/17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27CA6-E937-3467-BFCB-DBFCF085B76A}"/>
              </a:ext>
            </a:extLst>
          </p:cNvPr>
          <p:cNvSpPr txBox="1"/>
          <p:nvPr/>
        </p:nvSpPr>
        <p:spPr>
          <a:xfrm>
            <a:off x="2175779" y="2841884"/>
            <a:ext cx="97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카메라 앱 연동 코드 작성</a:t>
            </a:r>
            <a:r>
              <a:rPr lang="en-US" altLang="ko-KR" sz="1600" b="1" dirty="0">
                <a:latin typeface="+mj-lt"/>
              </a:rPr>
              <a:t>, </a:t>
            </a:r>
          </a:p>
          <a:p>
            <a:r>
              <a:rPr lang="ko-KR" altLang="en-US" sz="1600" b="1" dirty="0">
                <a:latin typeface="+mj-lt"/>
              </a:rPr>
              <a:t>이미지를 얼굴 인식 모델 및 감정 인식 모델에 </a:t>
            </a:r>
            <a:r>
              <a:rPr lang="en-US" altLang="ko-KR" sz="1600" b="1" dirty="0">
                <a:latin typeface="+mj-lt"/>
              </a:rPr>
              <a:t>input</a:t>
            </a:r>
            <a:r>
              <a:rPr lang="ko-KR" altLang="en-US" sz="1600" b="1" dirty="0">
                <a:latin typeface="+mj-lt"/>
              </a:rPr>
              <a:t>으로 제공 후 </a:t>
            </a:r>
            <a:r>
              <a:rPr lang="en-US" altLang="ko-KR" sz="1600" b="1" dirty="0">
                <a:latin typeface="+mj-lt"/>
              </a:rPr>
              <a:t>output</a:t>
            </a:r>
            <a:r>
              <a:rPr lang="ko-KR" altLang="en-US" sz="1600" b="1" dirty="0">
                <a:latin typeface="+mj-lt"/>
              </a:rPr>
              <a:t>을 얻는 코드 작성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218D5-8263-772A-918D-9A68BF167FD9}"/>
              </a:ext>
            </a:extLst>
          </p:cNvPr>
          <p:cNvSpPr txBox="1"/>
          <p:nvPr/>
        </p:nvSpPr>
        <p:spPr>
          <a:xfrm>
            <a:off x="885046" y="3666334"/>
            <a:ext cx="1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 11/23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3C5BD-1173-A380-79DA-7F6A6284474E}"/>
              </a:ext>
            </a:extLst>
          </p:cNvPr>
          <p:cNvSpPr txBox="1"/>
          <p:nvPr/>
        </p:nvSpPr>
        <p:spPr>
          <a:xfrm>
            <a:off x="885047" y="4271744"/>
            <a:ext cx="1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 11/30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75D7E-C682-1A2A-967D-B870D27F6999}"/>
              </a:ext>
            </a:extLst>
          </p:cNvPr>
          <p:cNvSpPr txBox="1"/>
          <p:nvPr/>
        </p:nvSpPr>
        <p:spPr>
          <a:xfrm>
            <a:off x="2175779" y="3666334"/>
            <a:ext cx="762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Output</a:t>
            </a:r>
            <a:r>
              <a:rPr lang="ko-KR" altLang="en-US" sz="1600" b="1" dirty="0">
                <a:latin typeface="+mj-lt"/>
              </a:rPr>
              <a:t>에 따라 음악 데이터셋에서 적절한 노래를 추천해주는 코드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98F3CC-2505-F106-5641-AC66D0274D17}"/>
              </a:ext>
            </a:extLst>
          </p:cNvPr>
          <p:cNvSpPr txBox="1"/>
          <p:nvPr/>
        </p:nvSpPr>
        <p:spPr>
          <a:xfrm>
            <a:off x="2175779" y="4271744"/>
            <a:ext cx="762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전체적인 </a:t>
            </a:r>
            <a:r>
              <a:rPr lang="en-US" altLang="ko-KR" sz="1600" b="1" dirty="0">
                <a:latin typeface="+mj-lt"/>
              </a:rPr>
              <a:t>UI </a:t>
            </a:r>
            <a:r>
              <a:rPr lang="ko-KR" altLang="en-US" sz="1600" b="1" dirty="0">
                <a:latin typeface="+mj-lt"/>
              </a:rPr>
              <a:t>및 버그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개선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E1355-2F5F-959F-B9C9-D16FB4322267}"/>
              </a:ext>
            </a:extLst>
          </p:cNvPr>
          <p:cNvSpPr txBox="1"/>
          <p:nvPr/>
        </p:nvSpPr>
        <p:spPr>
          <a:xfrm>
            <a:off x="885046" y="4877154"/>
            <a:ext cx="106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~ 12/11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0E40A-37D8-3B05-6D98-99907DB597CC}"/>
              </a:ext>
            </a:extLst>
          </p:cNvPr>
          <p:cNvSpPr txBox="1"/>
          <p:nvPr/>
        </p:nvSpPr>
        <p:spPr>
          <a:xfrm>
            <a:off x="2175779" y="4877154"/>
            <a:ext cx="762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데모 영상 촬영 및 발표 준비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AF0009-2B6D-9D37-A810-F592F347151D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2D671DB-B949-6227-2C72-291B21F3682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FA93D3-36BB-7B4B-E8AB-AD6D45EBA443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56285D-0DEF-FD81-9F4F-71470E73A1B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48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426</Words>
  <Application>Microsoft Office PowerPoint</Application>
  <PresentationFormat>와이드스크린</PresentationFormat>
  <Paragraphs>74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박채연</cp:lastModifiedBy>
  <cp:revision>3</cp:revision>
  <dcterms:created xsi:type="dcterms:W3CDTF">2017-05-29T09:12:16Z</dcterms:created>
  <dcterms:modified xsi:type="dcterms:W3CDTF">2023-10-28T17:50:28Z</dcterms:modified>
</cp:coreProperties>
</file>