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6" autoAdjust="0"/>
    <p:restoredTop sz="94660"/>
  </p:normalViewPr>
  <p:slideViewPr>
    <p:cSldViewPr snapToGrid="0">
      <p:cViewPr>
        <p:scale>
          <a:sx n="70" d="100"/>
          <a:sy n="70" d="100"/>
        </p:scale>
        <p:origin x="119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A23B4-0519-4CA8-8932-7B792B0F79D0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8355-AE2E-43A7-A704-835E7C067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178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A23B4-0519-4CA8-8932-7B792B0F79D0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8355-AE2E-43A7-A704-835E7C067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855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A23B4-0519-4CA8-8932-7B792B0F79D0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8355-AE2E-43A7-A704-835E7C067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912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A23B4-0519-4CA8-8932-7B792B0F79D0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8355-AE2E-43A7-A704-835E7C0672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2667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A23B4-0519-4CA8-8932-7B792B0F79D0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8355-AE2E-43A7-A704-835E7C067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792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A23B4-0519-4CA8-8932-7B792B0F79D0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8355-AE2E-43A7-A704-835E7C067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021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A23B4-0519-4CA8-8932-7B792B0F79D0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8355-AE2E-43A7-A704-835E7C067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764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A23B4-0519-4CA8-8932-7B792B0F79D0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8355-AE2E-43A7-A704-835E7C067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853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A23B4-0519-4CA8-8932-7B792B0F79D0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8355-AE2E-43A7-A704-835E7C067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164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A23B4-0519-4CA8-8932-7B792B0F79D0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8355-AE2E-43A7-A704-835E7C067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193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A23B4-0519-4CA8-8932-7B792B0F79D0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8355-AE2E-43A7-A704-835E7C067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081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A23B4-0519-4CA8-8932-7B792B0F79D0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8355-AE2E-43A7-A704-835E7C067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044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A23B4-0519-4CA8-8932-7B792B0F79D0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8355-AE2E-43A7-A704-835E7C067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15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A23B4-0519-4CA8-8932-7B792B0F79D0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8355-AE2E-43A7-A704-835E7C067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05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A23B4-0519-4CA8-8932-7B792B0F79D0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8355-AE2E-43A7-A704-835E7C067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217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A23B4-0519-4CA8-8932-7B792B0F79D0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8355-AE2E-43A7-A704-835E7C067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8248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A23B4-0519-4CA8-8932-7B792B0F79D0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8355-AE2E-43A7-A704-835E7C067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21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FBA23B4-0519-4CA8-8932-7B792B0F79D0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E9F8355-AE2E-43A7-A704-835E7C067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9372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  <p:sldLayoutId id="2147483887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13" Type="http://schemas.openxmlformats.org/officeDocument/2006/relationships/image" Target="../media/image9.jp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jfif"/><Relationship Id="rId5" Type="http://schemas.microsoft.com/office/2007/relationships/hdphoto" Target="../media/hdphoto2.wdp"/><Relationship Id="rId10" Type="http://schemas.microsoft.com/office/2007/relationships/hdphoto" Target="../media/hdphoto4.wdp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사람, 젊은이(가) 표시된 사진&#10;&#10;자동 생성된 설명">
            <a:extLst>
              <a:ext uri="{FF2B5EF4-FFF2-40B4-BE49-F238E27FC236}">
                <a16:creationId xmlns:a16="http://schemas.microsoft.com/office/drawing/2014/main" id="{994C39BB-5A86-C788-C3C3-219FBDC5E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39299">
            <a:off x="10149471" y="1031188"/>
            <a:ext cx="2275840" cy="2844800"/>
          </a:xfrm>
          <a:prstGeom prst="rect">
            <a:avLst/>
          </a:prstGeom>
        </p:spPr>
      </p:pic>
      <p:pic>
        <p:nvPicPr>
          <p:cNvPr id="8" name="그림 7" descr="사람, 벽, 서있는, 그룹이(가) 표시된 사진&#10;&#10;자동 생성된 설명">
            <a:extLst>
              <a:ext uri="{FF2B5EF4-FFF2-40B4-BE49-F238E27FC236}">
                <a16:creationId xmlns:a16="http://schemas.microsoft.com/office/drawing/2014/main" id="{F713E0BA-84E7-19D8-ABEC-50929BF707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445" b="98438" l="2343" r="98536">
                        <a14:foregroundMark x1="81406" y1="11328" x2="81406" y2="11328"/>
                        <a14:foregroundMark x1="80088" y1="11133" x2="85359" y2="14258"/>
                        <a14:foregroundMark x1="77599" y1="13477" x2="88287" y2="15820"/>
                        <a14:foregroundMark x1="88287" y1="15820" x2="86676" y2="40234"/>
                        <a14:foregroundMark x1="86676" y1="40234" x2="91947" y2="66797"/>
                        <a14:foregroundMark x1="91947" y1="66797" x2="86969" y2="80469"/>
                        <a14:foregroundMark x1="86969" y1="80469" x2="76574" y2="73438"/>
                        <a14:foregroundMark x1="76574" y1="73438" x2="70864" y2="53320"/>
                        <a14:foregroundMark x1="70864" y1="53320" x2="60029" y2="54883"/>
                        <a14:foregroundMark x1="60029" y1="54883" x2="53148" y2="69141"/>
                        <a14:foregroundMark x1="53148" y1="69141" x2="48463" y2="34961"/>
                        <a14:foregroundMark x1="49472" y1="32422" x2="56223" y2="15430"/>
                        <a14:foregroundMark x1="49239" y1="33008" x2="49472" y2="32422"/>
                        <a14:foregroundMark x1="49006" y1="33594" x2="49239" y2="33008"/>
                        <a14:foregroundMark x1="48463" y1="34961" x2="49006" y2="33594"/>
                        <a14:foregroundMark x1="56223" y1="15430" x2="50073" y2="50391"/>
                        <a14:foregroundMark x1="50073" y1="50391" x2="34993" y2="56641"/>
                        <a14:foregroundMark x1="34993" y1="56641" x2="26794" y2="31641"/>
                        <a14:foregroundMark x1="26794" y1="31641" x2="27818" y2="17773"/>
                        <a14:foregroundMark x1="27818" y1="17773" x2="27672" y2="46289"/>
                        <a14:foregroundMark x1="27672" y1="46289" x2="19912" y2="36133"/>
                        <a14:foregroundMark x1="19912" y1="36133" x2="15227" y2="20703"/>
                        <a14:foregroundMark x1="15227" y1="20703" x2="4978" y2="49023"/>
                        <a14:foregroundMark x1="4978" y1="49023" x2="23280" y2="60352"/>
                        <a14:foregroundMark x1="23280" y1="60352" x2="60761" y2="67188"/>
                        <a14:foregroundMark x1="60761" y1="67188" x2="76720" y2="63672"/>
                        <a14:foregroundMark x1="76720" y1="63672" x2="69985" y2="78906"/>
                        <a14:foregroundMark x1="69985" y1="78906" x2="67204" y2="78906"/>
                        <a14:foregroundMark x1="35286" y1="42578" x2="39385" y2="48828"/>
                        <a14:foregroundMark x1="35286" y1="41992" x2="54466" y2="61328"/>
                        <a14:foregroundMark x1="59444" y1="46484" x2="73206" y2="66211"/>
                        <a14:foregroundMark x1="59151" y1="37695" x2="67350" y2="49219"/>
                        <a14:foregroundMark x1="50805" y1="12891" x2="52269" y2="12500"/>
                        <a14:foregroundMark x1="50805" y1="9180" x2="60908" y2="21289"/>
                        <a14:foregroundMark x1="82723" y1="41992" x2="81698" y2="81055"/>
                        <a14:foregroundMark x1="73206" y1="41602" x2="63982" y2="57813"/>
                        <a14:foregroundMark x1="90483" y1="48047" x2="98682" y2="60742"/>
                        <a14:foregroundMark x1="95461" y1="82031" x2="73353" y2="92383"/>
                        <a14:foregroundMark x1="73353" y1="92383" x2="33382" y2="96094"/>
                        <a14:foregroundMark x1="33382" y1="96094" x2="16105" y2="85156"/>
                        <a14:foregroundMark x1="16105" y1="85156" x2="2635" y2="57422"/>
                        <a14:foregroundMark x1="23426" y1="67969" x2="58712" y2="75391"/>
                        <a14:foregroundMark x1="92533" y1="91406" x2="18302" y2="97461"/>
                        <a14:foregroundMark x1="18302" y1="97461" x2="2343" y2="90625"/>
                        <a14:foregroundMark x1="2343" y1="90625" x2="2343" y2="79492"/>
                        <a14:foregroundMark x1="31625" y1="85352" x2="44070" y2="87109"/>
                        <a14:foregroundMark x1="95022" y1="94727" x2="70717" y2="94141"/>
                        <a14:foregroundMark x1="63690" y1="93750" x2="60029" y2="93750"/>
                        <a14:foregroundMark x1="55051" y1="94727" x2="7174" y2="95703"/>
                        <a14:foregroundMark x1="7174" y1="95703" x2="50073" y2="95117"/>
                        <a14:foregroundMark x1="50073" y1="95117" x2="95754" y2="98438"/>
                        <a14:foregroundMark x1="16252" y1="23828" x2="17716" y2="14063"/>
                        <a14:foregroundMark x1="17277" y1="11719" x2="15373" y2="8008"/>
                        <a14:foregroundMark x1="15959" y1="8594" x2="19034" y2="14258"/>
                        <a14:foregroundMark x1="14495" y1="6445" x2="11274" y2="7031"/>
                        <a14:foregroundMark x1="7760" y1="19531" x2="7760" y2="19531"/>
                        <a14:foregroundMark x1="28551" y1="12500" x2="28551" y2="12500"/>
                        <a14:foregroundMark x1="33968" y1="9375" x2="40264" y2="15820"/>
                        <a14:backgroundMark x1="21669" y1="26758" x2="21669" y2="26758"/>
                        <a14:backgroundMark x1="49488" y1="32422" x2="49488" y2="32422"/>
                        <a14:backgroundMark x1="66618" y1="25586" x2="66618" y2="25586"/>
                        <a14:backgroundMark x1="49488" y1="33008" x2="49488" y2="33008"/>
                        <a14:backgroundMark x1="49488" y1="33008" x2="49488" y2="33008"/>
                        <a14:backgroundMark x1="49488" y1="33594" x2="49488" y2="33594"/>
                        <a14:backgroundMark x1="49488" y1="33594" x2="49488" y2="335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61173">
            <a:off x="7130715" y="1788586"/>
            <a:ext cx="2580755" cy="1934622"/>
          </a:xfrm>
          <a:prstGeom prst="rect">
            <a:avLst/>
          </a:prstGeom>
        </p:spPr>
      </p:pic>
      <p:pic>
        <p:nvPicPr>
          <p:cNvPr id="10" name="그림 9" descr="도구이(가) 표시된 사진&#10;&#10;자동 생성된 설명">
            <a:extLst>
              <a:ext uri="{FF2B5EF4-FFF2-40B4-BE49-F238E27FC236}">
                <a16:creationId xmlns:a16="http://schemas.microsoft.com/office/drawing/2014/main" id="{414E2B18-940A-5257-29B8-4EF97333359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903" b="98965" l="9938" r="89959">
                        <a14:foregroundMark x1="81573" y1="9006" x2="81573" y2="9006"/>
                        <a14:foregroundMark x1="24120" y1="91304" x2="24120" y2="91304"/>
                        <a14:backgroundMark x1="23913" y1="99586" x2="10559" y2="90062"/>
                        <a14:backgroundMark x1="9317" y1="96377" x2="9317" y2="96377"/>
                        <a14:backgroundMark x1="15424" y1="94824" x2="15424" y2="94824"/>
                        <a14:backgroundMark x1="14596" y1="94099" x2="16667" y2="96066"/>
                        <a14:backgroundMark x1="15321" y1="95135" x2="21118" y2="995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591" t="6242" r="16521" b="791"/>
          <a:stretch/>
        </p:blipFill>
        <p:spPr>
          <a:xfrm rot="19421556">
            <a:off x="3995153" y="2291522"/>
            <a:ext cx="4354471" cy="5710783"/>
          </a:xfrm>
          <a:prstGeom prst="rect">
            <a:avLst/>
          </a:prstGeom>
        </p:spPr>
      </p:pic>
      <p:pic>
        <p:nvPicPr>
          <p:cNvPr id="18" name="그림 17" descr="실외, 대지, 하늘, 사람이(가) 표시된 사진&#10;&#10;자동 생성된 설명">
            <a:extLst>
              <a:ext uri="{FF2B5EF4-FFF2-40B4-BE49-F238E27FC236}">
                <a16:creationId xmlns:a16="http://schemas.microsoft.com/office/drawing/2014/main" id="{E0E14CE6-D6D4-746B-91C0-0F5AB4636C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14" y="1883783"/>
            <a:ext cx="2975338" cy="223150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3DB9F36-EB1D-173D-A42B-C10BD7480D19}"/>
              </a:ext>
            </a:extLst>
          </p:cNvPr>
          <p:cNvSpPr txBox="1"/>
          <p:nvPr/>
        </p:nvSpPr>
        <p:spPr>
          <a:xfrm>
            <a:off x="9617645" y="3725718"/>
            <a:ext cx="1138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#</a:t>
            </a:r>
            <a:r>
              <a:rPr lang="en-US" altLang="ko-KR" sz="1400" b="1" dirty="0"/>
              <a:t>HOBBY</a:t>
            </a:r>
            <a:endParaRPr lang="ko-KR" altLang="en-US" sz="1400" b="1" dirty="0"/>
          </a:p>
        </p:txBody>
      </p:sp>
      <p:pic>
        <p:nvPicPr>
          <p:cNvPr id="27" name="그림 26" descr="텍스트, 실내이(가) 표시된 사진&#10;&#10;자동 생성된 설명">
            <a:extLst>
              <a:ext uri="{FF2B5EF4-FFF2-40B4-BE49-F238E27FC236}">
                <a16:creationId xmlns:a16="http://schemas.microsoft.com/office/drawing/2014/main" id="{9B565224-6ADD-54EB-304B-906251F87B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49327" y1="17188" x2="49327" y2="17188"/>
                        <a14:backgroundMark x1="74242" y1="85457" x2="74242" y2="854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582" y="3825237"/>
            <a:ext cx="1946753" cy="27267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9B3292-3466-0908-425A-7DA909DB7E4C}"/>
              </a:ext>
            </a:extLst>
          </p:cNvPr>
          <p:cNvSpPr txBox="1"/>
          <p:nvPr/>
        </p:nvSpPr>
        <p:spPr>
          <a:xfrm>
            <a:off x="2827130" y="266154"/>
            <a:ext cx="64694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채윤석을 소개합니다</a:t>
            </a:r>
            <a:r>
              <a:rPr lang="en-US" altLang="ko-KR" sz="4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!</a:t>
            </a:r>
            <a:endParaRPr lang="ko-KR" altLang="en-US" sz="48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3" name="그림 2" descr="텍스트, 사람, 실내이(가) 표시된 사진&#10;&#10;자동 생성된 설명">
            <a:extLst>
              <a:ext uri="{FF2B5EF4-FFF2-40B4-BE49-F238E27FC236}">
                <a16:creationId xmlns:a16="http://schemas.microsoft.com/office/drawing/2014/main" id="{ECD85145-E250-CA4E-8A35-FA1BF786B73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01109">
            <a:off x="7439442" y="4494322"/>
            <a:ext cx="2464161" cy="1702632"/>
          </a:xfrm>
          <a:prstGeom prst="rect">
            <a:avLst/>
          </a:prstGeom>
        </p:spPr>
      </p:pic>
      <p:pic>
        <p:nvPicPr>
          <p:cNvPr id="7" name="그림 6" descr="텍스트, 바닥, 실내, 사람이(가) 표시된 사진&#10;&#10;자동 생성된 설명">
            <a:extLst>
              <a:ext uri="{FF2B5EF4-FFF2-40B4-BE49-F238E27FC236}">
                <a16:creationId xmlns:a16="http://schemas.microsoft.com/office/drawing/2014/main" id="{6BF3870C-39DD-6DB6-CC30-3D945E5A25B5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7" b="21526"/>
          <a:stretch/>
        </p:blipFill>
        <p:spPr>
          <a:xfrm>
            <a:off x="3723402" y="4203961"/>
            <a:ext cx="1974231" cy="2247422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501C8933-B4D4-7F45-1379-9FAED47EC8D3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00" b="1120"/>
          <a:stretch/>
        </p:blipFill>
        <p:spPr>
          <a:xfrm>
            <a:off x="148719" y="4421944"/>
            <a:ext cx="3267729" cy="18311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4C0F9EE-14AB-FC17-F82B-F41BD826BF7E}"/>
              </a:ext>
            </a:extLst>
          </p:cNvPr>
          <p:cNvSpPr txBox="1"/>
          <p:nvPr/>
        </p:nvSpPr>
        <p:spPr>
          <a:xfrm>
            <a:off x="3443498" y="3510275"/>
            <a:ext cx="2563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2000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년 생</a:t>
            </a:r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중어중문학과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19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학번</a:t>
            </a:r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815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0.0013 -0.9164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4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깊이">
  <a:themeElements>
    <a:clrScheme name="깊이">
      <a:dk1>
        <a:sysClr val="windowText" lastClr="000000"/>
      </a:dk1>
      <a:lt1>
        <a:sysClr val="window" lastClr="FFFFFF"/>
      </a:lt1>
      <a:dk2>
        <a:srgbClr val="4B4B4B"/>
      </a:dk2>
      <a:lt2>
        <a:srgbClr val="8ED5C1"/>
      </a:lt2>
      <a:accent1>
        <a:srgbClr val="73CBB2"/>
      </a:accent1>
      <a:accent2>
        <a:srgbClr val="AACD5B"/>
      </a:accent2>
      <a:accent3>
        <a:srgbClr val="65A9E1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깊이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깊이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47428100-C732-4B2E-A30A-5273F581A0F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TM04033923[[fn=깊이]]</Template>
  <TotalTime>86</TotalTime>
  <Words>11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에스코어 드림 4 Regular</vt:lpstr>
      <vt:lpstr>Arial</vt:lpstr>
      <vt:lpstr>Corbel</vt:lpstr>
      <vt:lpstr>깊이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채윤석[ 학부휴학 / 중어중문학과 ]</dc:creator>
  <cp:lastModifiedBy>채윤석[ 학부재학 / 중어중문학과 ]</cp:lastModifiedBy>
  <cp:revision>3</cp:revision>
  <dcterms:created xsi:type="dcterms:W3CDTF">2023-03-03T05:03:06Z</dcterms:created>
  <dcterms:modified xsi:type="dcterms:W3CDTF">2023-03-04T09:44:51Z</dcterms:modified>
</cp:coreProperties>
</file>