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61E0-7929-0848-AAAD-189A97A59B4A}" v="32" dt="2022-12-06T07:40:5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/>
    <p:restoredTop sz="94637"/>
  </p:normalViewPr>
  <p:slideViewPr>
    <p:cSldViewPr snapToGrid="0">
      <p:cViewPr varScale="1">
        <p:scale>
          <a:sx n="85" d="100"/>
          <a:sy n="85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Chafale" userId="bcb8156d-fc68-4ad5-9424-9b652d318783" providerId="ADAL" clId="{776E61E0-7929-0848-AAAD-189A97A59B4A}"/>
    <pc:docChg chg="undo custSel addSld modSld addSection delSection">
      <pc:chgData name="Ashwin Chafale" userId="bcb8156d-fc68-4ad5-9424-9b652d318783" providerId="ADAL" clId="{776E61E0-7929-0848-AAAD-189A97A59B4A}" dt="2022-12-06T07:41:19.153" v="680" actId="14100"/>
      <pc:docMkLst>
        <pc:docMk/>
      </pc:docMkLst>
      <pc:sldChg chg="addSp delSp modSp mod">
        <pc:chgData name="Ashwin Chafale" userId="bcb8156d-fc68-4ad5-9424-9b652d318783" providerId="ADAL" clId="{776E61E0-7929-0848-AAAD-189A97A59B4A}" dt="2022-12-06T07:18:21.850" v="83" actId="1076"/>
        <pc:sldMkLst>
          <pc:docMk/>
          <pc:sldMk cId="4149913074" sldId="257"/>
        </pc:sldMkLst>
        <pc:grpChg chg="mod">
          <ac:chgData name="Ashwin Chafale" userId="bcb8156d-fc68-4ad5-9424-9b652d318783" providerId="ADAL" clId="{776E61E0-7929-0848-AAAD-189A97A59B4A}" dt="2022-12-06T07:18:21.850" v="83" actId="1076"/>
          <ac:grpSpMkLst>
            <pc:docMk/>
            <pc:sldMk cId="4149913074" sldId="257"/>
            <ac:grpSpMk id="34" creationId="{D762E895-5726-3710-D393-039F3A9D5560}"/>
          </ac:grpSpMkLst>
        </pc:grpChg>
        <pc:grpChg chg="add del">
          <ac:chgData name="Ashwin Chafale" userId="bcb8156d-fc68-4ad5-9424-9b652d318783" providerId="ADAL" clId="{776E61E0-7929-0848-AAAD-189A97A59B4A}" dt="2022-12-06T07:18:21.151" v="80" actId="478"/>
          <ac:grpSpMkLst>
            <pc:docMk/>
            <pc:sldMk cId="4149913074" sldId="257"/>
            <ac:grpSpMk id="35" creationId="{8A56C35F-ECB5-7AE7-0C56-04FC227EF4C7}"/>
          </ac:grpSpMkLst>
        </pc:grpChg>
        <pc:cxnChg chg="add del mod">
          <ac:chgData name="Ashwin Chafale" userId="bcb8156d-fc68-4ad5-9424-9b652d318783" providerId="ADAL" clId="{776E61E0-7929-0848-AAAD-189A97A59B4A}" dt="2022-12-06T07:18:21.375" v="81" actId="478"/>
          <ac:cxnSpMkLst>
            <pc:docMk/>
            <pc:sldMk cId="4149913074" sldId="257"/>
            <ac:cxnSpMk id="58" creationId="{583CAB19-0258-FE2D-CDE2-49F6F50B973F}"/>
          </ac:cxnSpMkLst>
        </pc:cxnChg>
        <pc:cxnChg chg="add del mod">
          <ac:chgData name="Ashwin Chafale" userId="bcb8156d-fc68-4ad5-9424-9b652d318783" providerId="ADAL" clId="{776E61E0-7929-0848-AAAD-189A97A59B4A}" dt="2022-12-06T07:18:21.850" v="83" actId="1076"/>
          <ac:cxnSpMkLst>
            <pc:docMk/>
            <pc:sldMk cId="4149913074" sldId="257"/>
            <ac:cxnSpMk id="61" creationId="{F425511E-5F6E-EE2B-DF11-2B4D6AD8AB49}"/>
          </ac:cxnSpMkLst>
        </pc:cxnChg>
      </pc:sldChg>
      <pc:sldChg chg="addSp delSp modSp mod">
        <pc:chgData name="Ashwin Chafale" userId="bcb8156d-fc68-4ad5-9424-9b652d318783" providerId="ADAL" clId="{776E61E0-7929-0848-AAAD-189A97A59B4A}" dt="2022-12-06T07:09:25.594" v="75" actId="692"/>
        <pc:sldMkLst>
          <pc:docMk/>
          <pc:sldMk cId="1550007813" sldId="259"/>
        </pc:sldMkLst>
        <pc:spChg chg="add mod">
          <ac:chgData name="Ashwin Chafale" userId="bcb8156d-fc68-4ad5-9424-9b652d318783" providerId="ADAL" clId="{776E61E0-7929-0848-AAAD-189A97A59B4A}" dt="2022-12-06T06:54:50.040" v="25" actId="167"/>
          <ac:spMkLst>
            <pc:docMk/>
            <pc:sldMk cId="1550007813" sldId="259"/>
            <ac:spMk id="21" creationId="{48EAC167-9351-3401-636C-118A1EF361DE}"/>
          </ac:spMkLst>
        </pc:spChg>
        <pc:spChg chg="add mod">
          <ac:chgData name="Ashwin Chafale" userId="bcb8156d-fc68-4ad5-9424-9b652d318783" providerId="ADAL" clId="{776E61E0-7929-0848-AAAD-189A97A59B4A}" dt="2022-12-06T07:07:50.240" v="54" actId="692"/>
          <ac:spMkLst>
            <pc:docMk/>
            <pc:sldMk cId="1550007813" sldId="259"/>
            <ac:spMk id="23" creationId="{A1556C31-8BF6-3705-07B2-A239AEC82E6C}"/>
          </ac:spMkLst>
        </pc:spChg>
        <pc:grpChg chg="add">
          <ac:chgData name="Ashwin Chafale" userId="bcb8156d-fc68-4ad5-9424-9b652d318783" providerId="ADAL" clId="{776E61E0-7929-0848-AAAD-189A97A59B4A}" dt="2022-12-06T07:04:11.709" v="41" actId="164"/>
          <ac:grpSpMkLst>
            <pc:docMk/>
            <pc:sldMk cId="1550007813" sldId="259"/>
            <ac:grpSpMk id="22" creationId="{AB95E1BA-8010-F51F-00E0-EAAB4A239C39}"/>
          </ac:grpSpMkLst>
        </pc:grpChg>
        <pc:grpChg chg="add">
          <ac:chgData name="Ashwin Chafale" userId="bcb8156d-fc68-4ad5-9424-9b652d318783" providerId="ADAL" clId="{776E61E0-7929-0848-AAAD-189A97A59B4A}" dt="2022-12-06T07:08:00.152" v="55" actId="164"/>
          <ac:grpSpMkLst>
            <pc:docMk/>
            <pc:sldMk cId="1550007813" sldId="259"/>
            <ac:grpSpMk id="24" creationId="{CAA05A93-D402-CA8D-5232-3B69FFA91D90}"/>
          </ac:grpSpMkLst>
        </pc:grpChg>
        <pc:picChg chg="mod">
          <ac:chgData name="Ashwin Chafale" userId="bcb8156d-fc68-4ad5-9424-9b652d318783" providerId="ADAL" clId="{776E61E0-7929-0848-AAAD-189A97A59B4A}" dt="2022-12-06T07:09:25.594" v="75" actId="692"/>
          <ac:picMkLst>
            <pc:docMk/>
            <pc:sldMk cId="1550007813" sldId="259"/>
            <ac:picMk id="2" creationId="{1D6925A9-4329-9638-5CBF-24A98D9B5CDB}"/>
          </ac:picMkLst>
        </pc:picChg>
        <pc:picChg chg="mod">
          <ac:chgData name="Ashwin Chafale" userId="bcb8156d-fc68-4ad5-9424-9b652d318783" providerId="ADAL" clId="{776E61E0-7929-0848-AAAD-189A97A59B4A}" dt="2022-12-06T07:09:08.956" v="65" actId="692"/>
          <ac:picMkLst>
            <pc:docMk/>
            <pc:sldMk cId="1550007813" sldId="259"/>
            <ac:picMk id="10" creationId="{67221425-BBAB-3766-A145-5F61A749C577}"/>
          </ac:picMkLst>
        </pc:picChg>
        <pc:picChg chg="add mod modCrop">
          <ac:chgData name="Ashwin Chafale" userId="bcb8156d-fc68-4ad5-9424-9b652d318783" providerId="ADAL" clId="{776E61E0-7929-0848-AAAD-189A97A59B4A}" dt="2022-12-06T06:55:16.214" v="28" actId="1076"/>
          <ac:picMkLst>
            <pc:docMk/>
            <pc:sldMk cId="1550007813" sldId="259"/>
            <ac:picMk id="16" creationId="{F1109E91-0903-ABFD-08B1-51B67AF47E88}"/>
          </ac:picMkLst>
        </pc:picChg>
        <pc:picChg chg="add mod modCrop">
          <ac:chgData name="Ashwin Chafale" userId="bcb8156d-fc68-4ad5-9424-9b652d318783" providerId="ADAL" clId="{776E61E0-7929-0848-AAAD-189A97A59B4A}" dt="2022-12-06T06:55:49.379" v="31" actId="1076"/>
          <ac:picMkLst>
            <pc:docMk/>
            <pc:sldMk cId="1550007813" sldId="259"/>
            <ac:picMk id="17" creationId="{7C0208EC-9F7C-D1DA-D9A9-0D60911B8E56}"/>
          </ac:picMkLst>
        </pc:picChg>
        <pc:picChg chg="add mod modCrop">
          <ac:chgData name="Ashwin Chafale" userId="bcb8156d-fc68-4ad5-9424-9b652d318783" providerId="ADAL" clId="{776E61E0-7929-0848-AAAD-189A97A59B4A}" dt="2022-12-06T07:03:44.676" v="39" actId="1076"/>
          <ac:picMkLst>
            <pc:docMk/>
            <pc:sldMk cId="1550007813" sldId="259"/>
            <ac:picMk id="18" creationId="{F418CDBA-F8E8-5C78-F664-8EA82F00015A}"/>
          </ac:picMkLst>
        </pc:picChg>
        <pc:picChg chg="add del mod">
          <ac:chgData name="Ashwin Chafale" userId="bcb8156d-fc68-4ad5-9424-9b652d318783" providerId="ADAL" clId="{776E61E0-7929-0848-AAAD-189A97A59B4A}" dt="2022-12-06T07:03:59.535" v="40" actId="478"/>
          <ac:picMkLst>
            <pc:docMk/>
            <pc:sldMk cId="1550007813" sldId="259"/>
            <ac:picMk id="19" creationId="{CC50A4A4-7BAC-E011-51B6-0D4FB5C11BD8}"/>
          </ac:picMkLst>
        </pc:picChg>
        <pc:picChg chg="add mod modCrop">
          <ac:chgData name="Ashwin Chafale" userId="bcb8156d-fc68-4ad5-9424-9b652d318783" providerId="ADAL" clId="{776E61E0-7929-0848-AAAD-189A97A59B4A}" dt="2022-12-06T07:03:16.347" v="34" actId="1076"/>
          <ac:picMkLst>
            <pc:docMk/>
            <pc:sldMk cId="1550007813" sldId="259"/>
            <ac:picMk id="20" creationId="{CEF20500-2187-3DF1-1267-245C68F5062F}"/>
          </ac:picMkLst>
        </pc:picChg>
      </pc:sldChg>
      <pc:sldChg chg="addSp delSp modSp mod">
        <pc:chgData name="Ashwin Chafale" userId="bcb8156d-fc68-4ad5-9424-9b652d318783" providerId="ADAL" clId="{776E61E0-7929-0848-AAAD-189A97A59B4A}" dt="2022-12-06T07:35:20.431" v="420" actId="164"/>
        <pc:sldMkLst>
          <pc:docMk/>
          <pc:sldMk cId="3203642836" sldId="260"/>
        </pc:sldMkLst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5" creationId="{8FB8CB79-C519-0790-0625-D68ABCAD52BD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6" creationId="{89164E3A-44B8-1D3B-13A6-FA82ED259D59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7" creationId="{0592B007-BEFF-575A-9D20-1E3CC54C7CB5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8" creationId="{A9E516B2-4255-CB58-559C-2ADB98E89444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9" creationId="{14D9E5A6-E091-2041-D97D-F0479E3C32DB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10" creationId="{EFE21F5C-D8E5-8B3C-0794-9C1A380D3075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15" creationId="{64B8B6B7-6AC7-603C-EC90-63FDCF568757}"/>
          </ac:spMkLst>
        </pc:spChg>
        <pc:spChg chg="mod">
          <ac:chgData name="Ashwin Chafale" userId="bcb8156d-fc68-4ad5-9424-9b652d318783" providerId="ADAL" clId="{776E61E0-7929-0848-AAAD-189A97A59B4A}" dt="2022-12-06T07:04:19.257" v="42"/>
          <ac:spMkLst>
            <pc:docMk/>
            <pc:sldMk cId="3203642836" sldId="260"/>
            <ac:spMk id="20" creationId="{62EE3DB7-EC9E-5080-0283-42C1ABDB7BD4}"/>
          </ac:spMkLst>
        </pc:spChg>
        <pc:spChg chg="add del mod">
          <ac:chgData name="Ashwin Chafale" userId="bcb8156d-fc68-4ad5-9424-9b652d318783" providerId="ADAL" clId="{776E61E0-7929-0848-AAAD-189A97A59B4A}" dt="2022-12-06T07:35:10.670" v="418"/>
          <ac:spMkLst>
            <pc:docMk/>
            <pc:sldMk cId="3203642836" sldId="260"/>
            <ac:spMk id="37" creationId="{EBDA9D3F-9B07-66A7-5312-21AFBF6B6F14}"/>
          </ac:spMkLst>
        </pc:spChg>
        <pc:grpChg chg="add del mod">
          <ac:chgData name="Ashwin Chafale" userId="bcb8156d-fc68-4ad5-9424-9b652d318783" providerId="ADAL" clId="{776E61E0-7929-0848-AAAD-189A97A59B4A}" dt="2022-12-06T07:04:52.649" v="43"/>
          <ac:grpSpMkLst>
            <pc:docMk/>
            <pc:sldMk cId="3203642836" sldId="260"/>
            <ac:grpSpMk id="2" creationId="{B764E6E7-1C76-084A-E18D-F7294BDAB7DC}"/>
          </ac:grpSpMkLst>
        </pc:grpChg>
        <pc:grpChg chg="mod">
          <ac:chgData name="Ashwin Chafale" userId="bcb8156d-fc68-4ad5-9424-9b652d318783" providerId="ADAL" clId="{776E61E0-7929-0848-AAAD-189A97A59B4A}" dt="2022-12-06T07:04:19.257" v="42"/>
          <ac:grpSpMkLst>
            <pc:docMk/>
            <pc:sldMk cId="3203642836" sldId="260"/>
            <ac:grpSpMk id="3" creationId="{5A99786A-70A3-7110-D3AA-737B144054CB}"/>
          </ac:grpSpMkLst>
        </pc:grpChg>
        <pc:grpChg chg="add">
          <ac:chgData name="Ashwin Chafale" userId="bcb8156d-fc68-4ad5-9424-9b652d318783" providerId="ADAL" clId="{776E61E0-7929-0848-AAAD-189A97A59B4A}" dt="2022-12-06T07:30:28.727" v="383" actId="164"/>
          <ac:grpSpMkLst>
            <pc:docMk/>
            <pc:sldMk cId="3203642836" sldId="260"/>
            <ac:grpSpMk id="33" creationId="{87069896-3807-2613-2B30-1AC707020377}"/>
          </ac:grpSpMkLst>
        </pc:grpChg>
        <pc:grpChg chg="add">
          <ac:chgData name="Ashwin Chafale" userId="bcb8156d-fc68-4ad5-9424-9b652d318783" providerId="ADAL" clId="{776E61E0-7929-0848-AAAD-189A97A59B4A}" dt="2022-12-06T07:35:20.431" v="420" actId="164"/>
          <ac:grpSpMkLst>
            <pc:docMk/>
            <pc:sldMk cId="3203642836" sldId="260"/>
            <ac:grpSpMk id="38" creationId="{61071298-7054-EFA8-A998-AD1F48C73900}"/>
          </ac:grpSpMkLst>
        </pc:grp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4" creationId="{19384595-646E-F04C-3DF0-CD04435A6E09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1" creationId="{66BB2C01-AEB6-96BC-C986-4D588FFD623A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2" creationId="{A7C2E4EB-E9FD-7195-B6FA-55465E90C64A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3" creationId="{86453D41-E770-6CE7-C2B1-948C370A3F76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4" creationId="{3E248192-26AB-670E-453F-31FB80FA68DD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6" creationId="{5A1A1372-9BEE-98FC-16D3-D0F28DCF15BB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7" creationId="{09F0D247-B472-CC18-12E6-A9FBF2D6CE08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8" creationId="{CDE45402-D8C5-CF9F-0A5A-0530FAB5A6D0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19" creationId="{83DD7D90-00CC-8C2E-AB06-83B4E14B0F7B}"/>
          </ac:picMkLst>
        </pc:picChg>
        <pc:picChg chg="mod">
          <ac:chgData name="Ashwin Chafale" userId="bcb8156d-fc68-4ad5-9424-9b652d318783" providerId="ADAL" clId="{776E61E0-7929-0848-AAAD-189A97A59B4A}" dt="2022-12-06T07:04:19.257" v="42"/>
          <ac:picMkLst>
            <pc:docMk/>
            <pc:sldMk cId="3203642836" sldId="260"/>
            <ac:picMk id="21" creationId="{2394FE25-6C43-F9CB-5190-FF804835D81A}"/>
          </ac:picMkLst>
        </pc:picChg>
        <pc:picChg chg="add mod modCrop">
          <ac:chgData name="Ashwin Chafale" userId="bcb8156d-fc68-4ad5-9424-9b652d318783" providerId="ADAL" clId="{776E61E0-7929-0848-AAAD-189A97A59B4A}" dt="2022-12-06T07:26:22.575" v="357" actId="732"/>
          <ac:picMkLst>
            <pc:docMk/>
            <pc:sldMk cId="3203642836" sldId="260"/>
            <ac:picMk id="22" creationId="{730657D8-3702-5853-D397-495ACC8CA4D0}"/>
          </ac:picMkLst>
        </pc:picChg>
        <pc:picChg chg="add mod modCrop">
          <ac:chgData name="Ashwin Chafale" userId="bcb8156d-fc68-4ad5-9424-9b652d318783" providerId="ADAL" clId="{776E61E0-7929-0848-AAAD-189A97A59B4A}" dt="2022-12-06T07:26:48.304" v="360" actId="1076"/>
          <ac:picMkLst>
            <pc:docMk/>
            <pc:sldMk cId="3203642836" sldId="260"/>
            <ac:picMk id="23" creationId="{E7D6E035-A30B-E2F2-50B2-52AC7C22D496}"/>
          </ac:picMkLst>
        </pc:picChg>
        <pc:picChg chg="add mod modCrop">
          <ac:chgData name="Ashwin Chafale" userId="bcb8156d-fc68-4ad5-9424-9b652d318783" providerId="ADAL" clId="{776E61E0-7929-0848-AAAD-189A97A59B4A}" dt="2022-12-06T07:34:54.585" v="412" actId="1076"/>
          <ac:picMkLst>
            <pc:docMk/>
            <pc:sldMk cId="3203642836" sldId="260"/>
            <ac:picMk id="24" creationId="{58CC70E0-3388-385C-861B-AFB409294432}"/>
          </ac:picMkLst>
        </pc:picChg>
        <pc:picChg chg="add mod modCrop">
          <ac:chgData name="Ashwin Chafale" userId="bcb8156d-fc68-4ad5-9424-9b652d318783" providerId="ADAL" clId="{776E61E0-7929-0848-AAAD-189A97A59B4A}" dt="2022-12-06T07:35:05.657" v="415" actId="1076"/>
          <ac:picMkLst>
            <pc:docMk/>
            <pc:sldMk cId="3203642836" sldId="260"/>
            <ac:picMk id="25" creationId="{35C7759E-6B69-6107-5193-7AB42F26CC1B}"/>
          </ac:picMkLst>
        </pc:picChg>
        <pc:picChg chg="add mod modCrop">
          <ac:chgData name="Ashwin Chafale" userId="bcb8156d-fc68-4ad5-9424-9b652d318783" providerId="ADAL" clId="{776E61E0-7929-0848-AAAD-189A97A59B4A}" dt="2022-12-06T07:27:16.947" v="365" actId="1076"/>
          <ac:picMkLst>
            <pc:docMk/>
            <pc:sldMk cId="3203642836" sldId="260"/>
            <ac:picMk id="26" creationId="{7F836440-4F35-2EA5-5322-30573FBFACDC}"/>
          </ac:picMkLst>
        </pc:picChg>
        <pc:picChg chg="add mod modCrop">
          <ac:chgData name="Ashwin Chafale" userId="bcb8156d-fc68-4ad5-9424-9b652d318783" providerId="ADAL" clId="{776E61E0-7929-0848-AAAD-189A97A59B4A}" dt="2022-12-06T07:34:39.489" v="409" actId="1076"/>
          <ac:picMkLst>
            <pc:docMk/>
            <pc:sldMk cId="3203642836" sldId="260"/>
            <ac:picMk id="27" creationId="{9E3C97C7-35D0-62BE-FA79-A94F6D312613}"/>
          </ac:picMkLst>
        </pc:picChg>
        <pc:picChg chg="add del mod modCrop">
          <ac:chgData name="Ashwin Chafale" userId="bcb8156d-fc68-4ad5-9424-9b652d318783" providerId="ADAL" clId="{776E61E0-7929-0848-AAAD-189A97A59B4A}" dt="2022-12-06T07:34:00.753" v="402" actId="478"/>
          <ac:picMkLst>
            <pc:docMk/>
            <pc:sldMk cId="3203642836" sldId="260"/>
            <ac:picMk id="28" creationId="{F6845D82-54C1-F282-26FC-1D559C07C0ED}"/>
          </ac:picMkLst>
        </pc:picChg>
        <pc:picChg chg="add del mod">
          <ac:chgData name="Ashwin Chafale" userId="bcb8156d-fc68-4ad5-9424-9b652d318783" providerId="ADAL" clId="{776E61E0-7929-0848-AAAD-189A97A59B4A}" dt="2022-12-06T07:35:13.525" v="419" actId="478"/>
          <ac:picMkLst>
            <pc:docMk/>
            <pc:sldMk cId="3203642836" sldId="260"/>
            <ac:picMk id="29" creationId="{22E23A17-DB75-C9F2-ABC5-D4446410A635}"/>
          </ac:picMkLst>
        </pc:picChg>
        <pc:picChg chg="add del mod">
          <ac:chgData name="Ashwin Chafale" userId="bcb8156d-fc68-4ad5-9424-9b652d318783" providerId="ADAL" clId="{776E61E0-7929-0848-AAAD-189A97A59B4A}" dt="2022-12-06T07:35:13.525" v="419" actId="478"/>
          <ac:picMkLst>
            <pc:docMk/>
            <pc:sldMk cId="3203642836" sldId="260"/>
            <ac:picMk id="30" creationId="{63036010-CC31-AC39-7DB3-0E9B84609F66}"/>
          </ac:picMkLst>
        </pc:picChg>
        <pc:picChg chg="add mod modCrop">
          <ac:chgData name="Ashwin Chafale" userId="bcb8156d-fc68-4ad5-9424-9b652d318783" providerId="ADAL" clId="{776E61E0-7929-0848-AAAD-189A97A59B4A}" dt="2022-12-06T07:30:04.009" v="381" actId="1076"/>
          <ac:picMkLst>
            <pc:docMk/>
            <pc:sldMk cId="3203642836" sldId="260"/>
            <ac:picMk id="31" creationId="{B7C3ECFC-1956-E4CD-6279-661DF27205AE}"/>
          </ac:picMkLst>
        </pc:picChg>
        <pc:picChg chg="add mod modCrop">
          <ac:chgData name="Ashwin Chafale" userId="bcb8156d-fc68-4ad5-9424-9b652d318783" providerId="ADAL" clId="{776E61E0-7929-0848-AAAD-189A97A59B4A}" dt="2022-12-06T07:30:06.699" v="382" actId="1076"/>
          <ac:picMkLst>
            <pc:docMk/>
            <pc:sldMk cId="3203642836" sldId="260"/>
            <ac:picMk id="32" creationId="{19CD807C-7D8F-0219-6144-E6299AD9E81A}"/>
          </ac:picMkLst>
        </pc:picChg>
        <pc:picChg chg="add mod">
          <ac:chgData name="Ashwin Chafale" userId="bcb8156d-fc68-4ad5-9424-9b652d318783" providerId="ADAL" clId="{776E61E0-7929-0848-AAAD-189A97A59B4A}" dt="2022-12-06T07:35:09.437" v="416" actId="1076"/>
          <ac:picMkLst>
            <pc:docMk/>
            <pc:sldMk cId="3203642836" sldId="260"/>
            <ac:picMk id="34" creationId="{69A7B5AF-36B5-7988-6597-737617749478}"/>
          </ac:picMkLst>
        </pc:picChg>
        <pc:picChg chg="add mod">
          <ac:chgData name="Ashwin Chafale" userId="bcb8156d-fc68-4ad5-9424-9b652d318783" providerId="ADAL" clId="{776E61E0-7929-0848-AAAD-189A97A59B4A}" dt="2022-12-06T07:35:00.024" v="414" actId="1076"/>
          <ac:picMkLst>
            <pc:docMk/>
            <pc:sldMk cId="3203642836" sldId="260"/>
            <ac:picMk id="35" creationId="{4377F7A6-AC81-C7A0-AD40-3654BAE98A52}"/>
          </ac:picMkLst>
        </pc:picChg>
        <pc:picChg chg="add mod">
          <ac:chgData name="Ashwin Chafale" userId="bcb8156d-fc68-4ad5-9424-9b652d318783" providerId="ADAL" clId="{776E61E0-7929-0848-AAAD-189A97A59B4A}" dt="2022-12-06T07:34:49.108" v="411" actId="1076"/>
          <ac:picMkLst>
            <pc:docMk/>
            <pc:sldMk cId="3203642836" sldId="260"/>
            <ac:picMk id="36" creationId="{3468536A-D289-A319-0326-FEFA654E36B2}"/>
          </ac:picMkLst>
        </pc:picChg>
      </pc:sldChg>
      <pc:sldChg chg="addSp delSp modSp add mod">
        <pc:chgData name="Ashwin Chafale" userId="bcb8156d-fc68-4ad5-9424-9b652d318783" providerId="ADAL" clId="{776E61E0-7929-0848-AAAD-189A97A59B4A}" dt="2022-12-06T07:41:19.153" v="680" actId="14100"/>
        <pc:sldMkLst>
          <pc:docMk/>
          <pc:sldMk cId="667131785" sldId="261"/>
        </pc:sldMkLst>
        <pc:spChg chg="add mod">
          <ac:chgData name="Ashwin Chafale" userId="bcb8156d-fc68-4ad5-9424-9b652d318783" providerId="ADAL" clId="{776E61E0-7929-0848-AAAD-189A97A59B4A}" dt="2022-12-06T07:37:59.132" v="537" actId="1076"/>
          <ac:spMkLst>
            <pc:docMk/>
            <pc:sldMk cId="667131785" sldId="261"/>
            <ac:spMk id="10" creationId="{60D86FD6-D232-DFEE-D294-A5483A318CDE}"/>
          </ac:spMkLst>
        </pc:spChg>
        <pc:spChg chg="add mod">
          <ac:chgData name="Ashwin Chafale" userId="bcb8156d-fc68-4ad5-9424-9b652d318783" providerId="ADAL" clId="{776E61E0-7929-0848-AAAD-189A97A59B4A}" dt="2022-12-06T07:40:06.164" v="662" actId="207"/>
          <ac:spMkLst>
            <pc:docMk/>
            <pc:sldMk cId="667131785" sldId="261"/>
            <ac:spMk id="63" creationId="{824B456E-EE5C-060B-D41D-471E9039C902}"/>
          </ac:spMkLst>
        </pc:spChg>
        <pc:spChg chg="add mod">
          <ac:chgData name="Ashwin Chafale" userId="bcb8156d-fc68-4ad5-9424-9b652d318783" providerId="ADAL" clId="{776E61E0-7929-0848-AAAD-189A97A59B4A}" dt="2022-12-06T07:41:19.153" v="680" actId="14100"/>
          <ac:spMkLst>
            <pc:docMk/>
            <pc:sldMk cId="667131785" sldId="261"/>
            <ac:spMk id="64" creationId="{58271562-4A77-23BE-A6CA-482AFC601CEB}"/>
          </ac:spMkLst>
        </pc:spChg>
        <pc:spChg chg="add mod">
          <ac:chgData name="Ashwin Chafale" userId="bcb8156d-fc68-4ad5-9424-9b652d318783" providerId="ADAL" clId="{776E61E0-7929-0848-AAAD-189A97A59B4A}" dt="2022-12-06T07:41:12.550" v="679" actId="14100"/>
          <ac:spMkLst>
            <pc:docMk/>
            <pc:sldMk cId="667131785" sldId="261"/>
            <ac:spMk id="68" creationId="{04451079-3088-3018-C611-DFE068225443}"/>
          </ac:spMkLst>
        </pc:spChg>
        <pc:grpChg chg="mod">
          <ac:chgData name="Ashwin Chafale" userId="bcb8156d-fc68-4ad5-9424-9b652d318783" providerId="ADAL" clId="{776E61E0-7929-0848-AAAD-189A97A59B4A}" dt="2022-12-06T07:38:18.789" v="541" actId="1076"/>
          <ac:grpSpMkLst>
            <pc:docMk/>
            <pc:sldMk cId="667131785" sldId="261"/>
            <ac:grpSpMk id="20" creationId="{BF19954E-6A26-97D0-2B4C-BCE19BB84BDD}"/>
          </ac:grpSpMkLst>
        </pc:grpChg>
        <pc:grpChg chg="del">
          <ac:chgData name="Ashwin Chafale" userId="bcb8156d-fc68-4ad5-9424-9b652d318783" providerId="ADAL" clId="{776E61E0-7929-0848-AAAD-189A97A59B4A}" dt="2022-12-06T07:35:36.866" v="422" actId="478"/>
          <ac:grpSpMkLst>
            <pc:docMk/>
            <pc:sldMk cId="667131785" sldId="261"/>
            <ac:grpSpMk id="34" creationId="{D762E895-5726-3710-D393-039F3A9D5560}"/>
          </ac:grpSpMkLst>
        </pc:grpChg>
        <pc:grpChg chg="del mod">
          <ac:chgData name="Ashwin Chafale" userId="bcb8156d-fc68-4ad5-9424-9b652d318783" providerId="ADAL" clId="{776E61E0-7929-0848-AAAD-189A97A59B4A}" dt="2022-12-06T07:35:34.821" v="421" actId="478"/>
          <ac:grpSpMkLst>
            <pc:docMk/>
            <pc:sldMk cId="667131785" sldId="261"/>
            <ac:grpSpMk id="35" creationId="{8A56C35F-ECB5-7AE7-0C56-04FC227EF4C7}"/>
          </ac:grpSpMkLst>
        </pc:grpChg>
        <pc:grpChg chg="add mod">
          <ac:chgData name="Ashwin Chafale" userId="bcb8156d-fc68-4ad5-9424-9b652d318783" providerId="ADAL" clId="{776E61E0-7929-0848-AAAD-189A97A59B4A}" dt="2022-12-06T07:38:26.854" v="542" actId="1076"/>
          <ac:grpSpMkLst>
            <pc:docMk/>
            <pc:sldMk cId="667131785" sldId="261"/>
            <ac:grpSpMk id="40" creationId="{FD811037-789D-2209-7AAA-33BB6800D5BF}"/>
          </ac:grpSpMkLst>
        </pc:grpChg>
        <pc:grpChg chg="mod">
          <ac:chgData name="Ashwin Chafale" userId="bcb8156d-fc68-4ad5-9424-9b652d318783" providerId="ADAL" clId="{776E61E0-7929-0848-AAAD-189A97A59B4A}" dt="2022-12-06T07:19:58.115" v="91" actId="1076"/>
          <ac:grpSpMkLst>
            <pc:docMk/>
            <pc:sldMk cId="667131785" sldId="261"/>
            <ac:grpSpMk id="44" creationId="{EF3E0605-71A6-0B55-3343-CAC608D136AB}"/>
          </ac:grpSpMkLst>
        </pc:grpChg>
        <pc:grpChg chg="add mod">
          <ac:chgData name="Ashwin Chafale" userId="bcb8156d-fc68-4ad5-9424-9b652d318783" providerId="ADAL" clId="{776E61E0-7929-0848-AAAD-189A97A59B4A}" dt="2022-12-06T07:39:21.945" v="544" actId="1076"/>
          <ac:grpSpMkLst>
            <pc:docMk/>
            <pc:sldMk cId="667131785" sldId="261"/>
            <ac:grpSpMk id="53" creationId="{365DC8D8-D1EB-2567-CA8E-64F6786BD80D}"/>
          </ac:grpSpMkLst>
        </pc:grpChg>
        <pc:picChg chg="mod">
          <ac:chgData name="Ashwin Chafale" userId="bcb8156d-fc68-4ad5-9424-9b652d318783" providerId="ADAL" clId="{776E61E0-7929-0848-AAAD-189A97A59B4A}" dt="2022-12-06T07:22:08.481" v="328" actId="1076"/>
          <ac:picMkLst>
            <pc:docMk/>
            <pc:sldMk cId="667131785" sldId="261"/>
            <ac:picMk id="30" creationId="{B2A3BA87-59ED-8438-6B47-DC151989C8D1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42" creationId="{10866932-1FB1-E55D-5BAC-7FC4A28E9496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47" creationId="{7753F5FF-C100-D803-DCDF-DBBB3FA74528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0" creationId="{1AF7B33E-FCB8-D943-E4E2-D5D1F7E3F397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1" creationId="{E8C28824-71A2-133E-EC77-AB9E765642BB}"/>
          </ac:picMkLst>
        </pc:picChg>
        <pc:picChg chg="mod">
          <ac:chgData name="Ashwin Chafale" userId="bcb8156d-fc68-4ad5-9424-9b652d318783" providerId="ADAL" clId="{776E61E0-7929-0848-AAAD-189A97A59B4A}" dt="2022-12-06T07:38:14.352" v="539"/>
          <ac:picMkLst>
            <pc:docMk/>
            <pc:sldMk cId="667131785" sldId="261"/>
            <ac:picMk id="52" creationId="{BB2AC7B6-0D99-C0B6-498A-9BD1162878E5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5" creationId="{87CB0F18-311F-415D-8102-CCBC6CB274B1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6" creationId="{F45345B1-1C89-995B-A9DB-A1048762F2EF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7" creationId="{E0F3393B-CA76-70C4-B980-5F364A252C33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59" creationId="{2522FA90-BDF3-F404-550E-7E6BABC606D1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60" creationId="{091BE997-5A2E-46B9-B4D7-656096E9DE49}"/>
          </ac:picMkLst>
        </pc:picChg>
        <pc:picChg chg="mod">
          <ac:chgData name="Ashwin Chafale" userId="bcb8156d-fc68-4ad5-9424-9b652d318783" providerId="ADAL" clId="{776E61E0-7929-0848-AAAD-189A97A59B4A}" dt="2022-12-06T07:39:12.493" v="543"/>
          <ac:picMkLst>
            <pc:docMk/>
            <pc:sldMk cId="667131785" sldId="261"/>
            <ac:picMk id="62" creationId="{5F65D1C4-1DE4-59AC-8145-FFBB95F719FF}"/>
          </ac:picMkLst>
        </pc:picChg>
        <pc:cxnChg chg="mod">
          <ac:chgData name="Ashwin Chafale" userId="bcb8156d-fc68-4ad5-9424-9b652d318783" providerId="ADAL" clId="{776E61E0-7929-0848-AAAD-189A97A59B4A}" dt="2022-12-06T07:38:18.789" v="541" actId="1076"/>
          <ac:cxnSpMkLst>
            <pc:docMk/>
            <pc:sldMk cId="667131785" sldId="261"/>
            <ac:cxnSpMk id="48" creationId="{344D189E-5185-BC09-4A5D-F3F6719610B0}"/>
          </ac:cxnSpMkLst>
        </pc:cxnChg>
        <pc:cxnChg chg="add del mod">
          <ac:chgData name="Ashwin Chafale" userId="bcb8156d-fc68-4ad5-9424-9b652d318783" providerId="ADAL" clId="{776E61E0-7929-0848-AAAD-189A97A59B4A}" dt="2022-12-06T07:19:58.398" v="92" actId="478"/>
          <ac:cxnSpMkLst>
            <pc:docMk/>
            <pc:sldMk cId="667131785" sldId="261"/>
            <ac:cxnSpMk id="54" creationId="{35A85E94-CE31-3004-7360-09666EFBE74B}"/>
          </ac:cxnSpMkLst>
        </pc:cxnChg>
        <pc:cxnChg chg="add del mod">
          <ac:chgData name="Ashwin Chafale" userId="bcb8156d-fc68-4ad5-9424-9b652d318783" providerId="ADAL" clId="{776E61E0-7929-0848-AAAD-189A97A59B4A}" dt="2022-12-06T07:41:12.550" v="679" actId="14100"/>
          <ac:cxnSpMkLst>
            <pc:docMk/>
            <pc:sldMk cId="667131785" sldId="261"/>
            <ac:cxnSpMk id="58" creationId="{583CAB19-0258-FE2D-CDE2-49F6F50B973F}"/>
          </ac:cxnSpMkLst>
        </pc:cxnChg>
        <pc:cxnChg chg="add del mod">
          <ac:chgData name="Ashwin Chafale" userId="bcb8156d-fc68-4ad5-9424-9b652d318783" providerId="ADAL" clId="{776E61E0-7929-0848-AAAD-189A97A59B4A}" dt="2022-12-06T07:41:19.153" v="680" actId="14100"/>
          <ac:cxnSpMkLst>
            <pc:docMk/>
            <pc:sldMk cId="667131785" sldId="261"/>
            <ac:cxnSpMk id="61" creationId="{F425511E-5F6E-EE2B-DF11-2B4D6AD8AB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E9D8-A130-E8CF-58E6-F19A062A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FC4D-0CB2-77A4-22BC-A6A9BC05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76B1-FF8C-ACB9-3D58-DA87743B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1E8C-DA8B-8EB3-5718-55C0FCD3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B452-7DD5-C091-D792-393D883D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4FBB-A148-01B5-FAC6-BF6104E8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98CB-6629-2A05-B0A4-649DB159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7EE66-52F7-4478-8C18-6C06764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48A9-5A91-0E43-771E-EDA382FA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AF67-973E-1630-4A16-6D7FEDD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6FF34-62FA-CC59-2958-D16D5DD1A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745E3-9717-AA2B-E23D-111B491E4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8158D-8EAC-D082-5CEA-6BB5A6ED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56FE-3FFF-4614-9F64-4E147149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8395-495D-2661-0611-23BC777E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B38-D2A2-C70F-1659-E839F158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8D51-A5F3-34A2-80FC-5C0B4528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1E5C-93E9-9942-4F53-67618E5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6C39-BA20-DC90-7835-C67CD07C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23A9-2EB8-D52A-74FE-2392AEE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CC4F-BBED-FEBF-4C0D-D3C170BF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115D4-9FAC-4CC6-90A0-0C85AF51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FE83-7DFC-2820-8759-D24B8CB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6067-DC72-84C9-945B-FC72A175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BF19-30EB-5CEC-2649-362E100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4F5-82FD-FCC2-4A64-1ABF375D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6EEF-3177-0DF3-A8E1-2DBB5575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2C7A-BDB4-C980-358A-EBBE0745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287C-D73A-05DA-C06D-D2D11EC6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7B8F6-DCA5-2875-9E6E-913BD89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F72D-FDC2-D986-6CDC-6CCE47F3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AEEA-C7CC-5BEC-5C8F-4D431587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7E3D-7908-7B65-F4C3-B1DCA18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1A129-8D90-E876-AE61-E52E07FA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2BE4-179C-2075-C8BC-006D7EA48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6B97F-788F-4FEE-D464-B87059FC9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A0BB6-F683-DFE3-BE88-5AD307EA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1D96-49FB-937F-D995-BD6DA191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502AF-0C79-BB02-0326-610D2F73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5D61-2ECB-A637-B99C-2C5069A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4FB9B-F25A-3197-B084-F23690F9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1369-8BEB-C163-1FD8-6C4E6F64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E7AA8-2DD4-CEFF-4187-597C48A8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8AFCC-A3BA-32B2-8E08-11129917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0F00-1467-268F-42A4-E2D806E3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9352-AA00-BA74-C7D9-02C849D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9681-3A9E-537E-E3AE-BED60DC3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A2BB-1AB5-1BB8-8422-209B2874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422C-D946-E080-FE35-5301638D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AC30-A57D-790A-A997-148F3D32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80A9-BAC7-373D-E7E3-C0B561AA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A0E7-6372-BB25-A5EC-AB6E7F52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3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5D1-0047-2522-18EA-B527C84D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1314-925A-C510-C0F1-69A15FED7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37C2-0DBC-0828-0D69-AFC63A6F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43FE-5200-3EFE-CF59-44AB3D5E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013F-63EF-C173-4316-FE26C41F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7A0F-F6ED-7FE6-314B-9663152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1AF46-9533-75DF-63C0-90B87646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4E4F-CEB7-555F-DEA5-7AACF1FF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9D9B-2530-20BC-36C1-80F7D4BCC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572-9FFC-0B41-A48A-07B165D3DC83}" type="datetimeFigureOut">
              <a:rPr lang="en-US" smtClean="0"/>
              <a:t>12/11/22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E49E-1ADA-7D93-B7CF-8737CB9F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6B06-071A-69B1-32B3-5834C7C98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A876-2330-2D48-86BE-EC1ACBC9B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8AA6799-AD75-0577-B6A8-FA347D7C21CA}"/>
              </a:ext>
            </a:extLst>
          </p:cNvPr>
          <p:cNvGrpSpPr/>
          <p:nvPr/>
        </p:nvGrpSpPr>
        <p:grpSpPr>
          <a:xfrm>
            <a:off x="2680017" y="257419"/>
            <a:ext cx="6195011" cy="6591695"/>
            <a:chOff x="2680017" y="257419"/>
            <a:chExt cx="6195011" cy="659169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3B97F9-4965-24BB-08B0-7E72CE4FCB6D}"/>
                </a:ext>
              </a:extLst>
            </p:cNvPr>
            <p:cNvGrpSpPr/>
            <p:nvPr/>
          </p:nvGrpSpPr>
          <p:grpSpPr>
            <a:xfrm>
              <a:off x="3316971" y="1462297"/>
              <a:ext cx="5558057" cy="5017484"/>
              <a:chOff x="3009168" y="661182"/>
              <a:chExt cx="5877526" cy="57584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2F2248-A2C4-E3C2-ADAA-DA7738412114}"/>
                  </a:ext>
                </a:extLst>
              </p:cNvPr>
              <p:cNvGrpSpPr/>
              <p:nvPr/>
            </p:nvGrpSpPr>
            <p:grpSpPr>
              <a:xfrm>
                <a:off x="3470943" y="5462604"/>
                <a:ext cx="4953974" cy="957026"/>
                <a:chOff x="3631526" y="4953487"/>
                <a:chExt cx="4928948" cy="1121817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5BE72B2-17F5-8D74-3750-48D93413C184}"/>
                    </a:ext>
                  </a:extLst>
                </p:cNvPr>
                <p:cNvSpPr/>
                <p:nvPr/>
              </p:nvSpPr>
              <p:spPr>
                <a:xfrm>
                  <a:off x="3631526" y="4953487"/>
                  <a:ext cx="4928948" cy="1121817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 w="1905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" name="Graphic 7" descr="Pencil with solid fill">
                  <a:extLst>
                    <a:ext uri="{FF2B5EF4-FFF2-40B4-BE49-F238E27FC236}">
                      <a16:creationId xmlns:a16="http://schemas.microsoft.com/office/drawing/2014/main" id="{DD6667AE-B39D-13D6-3354-4CD27C655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707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9" name="Graphic 8" descr="Pencil with solid fill">
                  <a:extLst>
                    <a:ext uri="{FF2B5EF4-FFF2-40B4-BE49-F238E27FC236}">
                      <a16:creationId xmlns:a16="http://schemas.microsoft.com/office/drawing/2014/main" id="{162D4281-BE06-4F43-6F17-A1BB88074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1418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0" name="Graphic 9" descr="Pencil with solid fill">
                  <a:extLst>
                    <a:ext uri="{FF2B5EF4-FFF2-40B4-BE49-F238E27FC236}">
                      <a16:creationId xmlns:a16="http://schemas.microsoft.com/office/drawing/2014/main" id="{65A9F0F3-7729-6742-B173-44FA8E9A2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887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1" name="Graphic 10" descr="Pencil with solid fill">
                  <a:extLst>
                    <a:ext uri="{FF2B5EF4-FFF2-40B4-BE49-F238E27FC236}">
                      <a16:creationId xmlns:a16="http://schemas.microsoft.com/office/drawing/2014/main" id="{D3235928-C803-8C30-6602-E03144934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523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2" name="Graphic 11" descr="Pencil with solid fill">
                  <a:extLst>
                    <a:ext uri="{FF2B5EF4-FFF2-40B4-BE49-F238E27FC236}">
                      <a16:creationId xmlns:a16="http://schemas.microsoft.com/office/drawing/2014/main" id="{3CBE925B-C06E-ACA4-5E7E-06CAEA115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215" y="5066027"/>
                  <a:ext cx="494714" cy="4947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E6A931-1235-A6D1-F404-B89EE363959F}"/>
                    </a:ext>
                  </a:extLst>
                </p:cNvPr>
                <p:cNvSpPr txBox="1"/>
                <p:nvPr/>
              </p:nvSpPr>
              <p:spPr>
                <a:xfrm>
                  <a:off x="387493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EB7CF-3338-2915-32E0-79943466611A}"/>
                    </a:ext>
                  </a:extLst>
                </p:cNvPr>
                <p:cNvSpPr txBox="1"/>
                <p:nvPr/>
              </p:nvSpPr>
              <p:spPr>
                <a:xfrm>
                  <a:off x="462488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C7D28-2524-23B1-1C43-C922489A73D6}"/>
                    </a:ext>
                  </a:extLst>
                </p:cNvPr>
                <p:cNvSpPr txBox="1"/>
                <p:nvPr/>
              </p:nvSpPr>
              <p:spPr>
                <a:xfrm>
                  <a:off x="5322836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599954D-DFA7-CFB8-E500-4953956BBC13}"/>
                    </a:ext>
                  </a:extLst>
                </p:cNvPr>
                <p:cNvSpPr txBox="1"/>
                <p:nvPr/>
              </p:nvSpPr>
              <p:spPr>
                <a:xfrm>
                  <a:off x="6941655" y="5560742"/>
                  <a:ext cx="518117" cy="496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6BDD83-868D-BE56-F235-30420623FA4C}"/>
                    </a:ext>
                  </a:extLst>
                </p:cNvPr>
                <p:cNvSpPr txBox="1"/>
                <p:nvPr/>
              </p:nvSpPr>
              <p:spPr>
                <a:xfrm>
                  <a:off x="7720215" y="5560742"/>
                  <a:ext cx="383190" cy="496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44C77C-D733-8778-8BF9-2B4DAA6CFC0E}"/>
                    </a:ext>
                  </a:extLst>
                </p:cNvPr>
                <p:cNvSpPr txBox="1"/>
                <p:nvPr/>
              </p:nvSpPr>
              <p:spPr>
                <a:xfrm>
                  <a:off x="5948679" y="5128718"/>
                  <a:ext cx="9644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.  .  .  .  . 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ED9B6C-5EBF-C7A9-91B2-7233E8C7BAA7}"/>
                  </a:ext>
                </a:extLst>
              </p:cNvPr>
              <p:cNvGrpSpPr/>
              <p:nvPr/>
            </p:nvGrpSpPr>
            <p:grpSpPr>
              <a:xfrm>
                <a:off x="3009168" y="1485920"/>
                <a:ext cx="5877526" cy="3724900"/>
                <a:chOff x="3157237" y="921724"/>
                <a:chExt cx="5877526" cy="414359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B828BE0-6784-8665-2AD2-A375F5B1E427}"/>
                    </a:ext>
                  </a:extLst>
                </p:cNvPr>
                <p:cNvGrpSpPr/>
                <p:nvPr/>
              </p:nvGrpSpPr>
              <p:grpSpPr>
                <a:xfrm>
                  <a:off x="3157237" y="3348433"/>
                  <a:ext cx="5877526" cy="1716890"/>
                  <a:chOff x="3041392" y="2965107"/>
                  <a:chExt cx="5877526" cy="171689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966C667-5D00-A110-9D6A-2B6D5EA9607B}"/>
                      </a:ext>
                    </a:extLst>
                  </p:cNvPr>
                  <p:cNvSpPr/>
                  <p:nvPr/>
                </p:nvSpPr>
                <p:spPr>
                  <a:xfrm>
                    <a:off x="3041392" y="2965107"/>
                    <a:ext cx="5877526" cy="1716890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DB5F595-6FBD-C6C5-55DD-640C1D172CED}"/>
                      </a:ext>
                    </a:extLst>
                  </p:cNvPr>
                  <p:cNvSpPr/>
                  <p:nvPr/>
                </p:nvSpPr>
                <p:spPr>
                  <a:xfrm>
                    <a:off x="5261053" y="4146277"/>
                    <a:ext cx="1435912" cy="37213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fastText</a:t>
                    </a:r>
                  </a:p>
                </p:txBody>
              </p:sp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E57B2EC6-9D90-47D5-BCEA-A90DE96CE834}"/>
                      </a:ext>
                    </a:extLst>
                  </p:cNvPr>
                  <p:cNvSpPr/>
                  <p:nvPr/>
                </p:nvSpPr>
                <p:spPr>
                  <a:xfrm>
                    <a:off x="3412299" y="3284696"/>
                    <a:ext cx="5115469" cy="631231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1D7DA-170F-2CDD-980F-84376A83499B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3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0085C73A-DAB0-0F9B-C370-0F87782D1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B4B2988-9B7A-3C97-089E-683194821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414C897C-9C65-A1D0-6C05-96CA92342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BE339BA9-6363-16FE-8A54-E25506EB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E05CD04-4C9E-0F42-8100-D5D6A2612D9C}"/>
                      </a:ext>
                    </a:extLst>
                  </p:cNvPr>
                  <p:cNvGrpSpPr/>
                  <p:nvPr/>
                </p:nvGrpSpPr>
                <p:grpSpPr>
                  <a:xfrm>
                    <a:off x="5100918" y="3541785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030FF74F-F2ED-5941-E51B-E4B2B5687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2E4EF4B-5C99-B86C-1A5F-FD47DF12C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FBC2D5-6774-2CE2-488F-A8A1DBA48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26D8D1E8-01F8-C5E3-1E6E-10150951F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7AB1991-E938-A8B2-C173-029D28A2BFF0}"/>
                      </a:ext>
                    </a:extLst>
                  </p:cNvPr>
                  <p:cNvGrpSpPr/>
                  <p:nvPr/>
                </p:nvGrpSpPr>
                <p:grpSpPr>
                  <a:xfrm>
                    <a:off x="7119765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B4B94E28-893C-0698-AB1E-1AF1F4BFD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EF9C196E-5A94-F2ED-4808-B6744B2C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E16FEBF-0954-0C7E-55A5-BE98E4143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E1A9775-84D0-3B31-DC41-9FDAC9983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D5917A-036E-D6D1-A3BE-12E1D71482B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51" y="3141643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27A9B38-C61E-ACB4-B282-A4266E38FC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3986" y="3125952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52242D9-D1F6-E71E-0304-C2140D48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442" y="3125954"/>
                    <a:ext cx="380232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n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05FC440-9BB1-1857-AE1B-EB0ABAD30C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26564" y="3496857"/>
                    <a:ext cx="700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/>
                      <a:t>. . . . .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03EF932F-0AB9-E256-3513-839B16F09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0031" y="3915927"/>
                    <a:ext cx="1" cy="2315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C679DCD8-B766-3C1C-A3CD-F0EA14E3D26C}"/>
                    </a:ext>
                  </a:extLst>
                </p:cNvPr>
                <p:cNvSpPr/>
                <p:nvPr/>
              </p:nvSpPr>
              <p:spPr>
                <a:xfrm>
                  <a:off x="3157237" y="921724"/>
                  <a:ext cx="5877526" cy="22860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6521C56D-5FC7-C65A-D28E-D608E8216001}"/>
                    </a:ext>
                  </a:extLst>
                </p:cNvPr>
                <p:cNvSpPr/>
                <p:nvPr/>
              </p:nvSpPr>
              <p:spPr>
                <a:xfrm>
                  <a:off x="3666813" y="2621865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1B09C444-2E90-7F33-56BA-031A936F96A8}"/>
                    </a:ext>
                  </a:extLst>
                </p:cNvPr>
                <p:cNvSpPr/>
                <p:nvPr/>
              </p:nvSpPr>
              <p:spPr>
                <a:xfrm>
                  <a:off x="3676935" y="2102947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CF6666C8-C969-5FAD-8149-8B654C9B63C5}"/>
                    </a:ext>
                  </a:extLst>
                </p:cNvPr>
                <p:cNvSpPr/>
                <p:nvPr/>
              </p:nvSpPr>
              <p:spPr>
                <a:xfrm>
                  <a:off x="3693100" y="1579395"/>
                  <a:ext cx="4838129" cy="34594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LSTM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3A0B44D-4927-FEED-7C50-346C4D0D70EC}"/>
                    </a:ext>
                  </a:extLst>
                </p:cNvPr>
                <p:cNvSpPr/>
                <p:nvPr/>
              </p:nvSpPr>
              <p:spPr>
                <a:xfrm>
                  <a:off x="3676935" y="1101111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1FCB7CA-D86C-35EC-A70E-69845DF2B1E6}"/>
                    </a:ext>
                  </a:extLst>
                </p:cNvPr>
                <p:cNvCxnSpPr/>
                <p:nvPr/>
              </p:nvCxnSpPr>
              <p:spPr>
                <a:xfrm flipV="1">
                  <a:off x="6085877" y="2967810"/>
                  <a:ext cx="0" cy="70021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65F002-711A-5AC3-9215-83B71DB89E18}"/>
                  </a:ext>
                </a:extLst>
              </p:cNvPr>
              <p:cNvSpPr/>
              <p:nvPr/>
            </p:nvSpPr>
            <p:spPr>
              <a:xfrm>
                <a:off x="3528867" y="661182"/>
                <a:ext cx="4828006" cy="548249"/>
              </a:xfrm>
              <a:prstGeom prst="roundRect">
                <a:avLst/>
              </a:prstGeom>
              <a:solidFill>
                <a:srgbClr val="7030A0">
                  <a:alpha val="4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Softmax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348A9FF-FA11-C9AA-C524-36BAC9E6F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7807" y="5064830"/>
                <a:ext cx="0" cy="39777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078FF2-3C03-A10B-49AC-04D9A514D0DF}"/>
                  </a:ext>
                </a:extLst>
              </p:cNvPr>
              <p:cNvCxnSpPr/>
              <p:nvPr/>
            </p:nvCxnSpPr>
            <p:spPr>
              <a:xfrm flipV="1">
                <a:off x="5946785" y="1209431"/>
                <a:ext cx="0" cy="43774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F4A50A-6D62-1260-0B54-5C022147853A}"/>
                </a:ext>
              </a:extLst>
            </p:cNvPr>
            <p:cNvSpPr txBox="1"/>
            <p:nvPr/>
          </p:nvSpPr>
          <p:spPr>
            <a:xfrm>
              <a:off x="5349670" y="6479782"/>
              <a:ext cx="151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LinkedIn Posts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AA690C-279A-2D8E-99A2-D4E1A0CAE26D}"/>
                </a:ext>
              </a:extLst>
            </p:cNvPr>
            <p:cNvSpPr txBox="1"/>
            <p:nvPr/>
          </p:nvSpPr>
          <p:spPr>
            <a:xfrm rot="16200000">
              <a:off x="2164897" y="4406629"/>
              <a:ext cx="167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Embedding Layer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FE893D-3C06-B935-078D-304A9272D19F}"/>
                </a:ext>
              </a:extLst>
            </p:cNvPr>
            <p:cNvSpPr txBox="1"/>
            <p:nvPr/>
          </p:nvSpPr>
          <p:spPr>
            <a:xfrm rot="16200000">
              <a:off x="2235418" y="2763687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Deep Network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4B522E-29A2-0FFD-4EBF-066200525204}"/>
                </a:ext>
              </a:extLst>
            </p:cNvPr>
            <p:cNvGrpSpPr/>
            <p:nvPr/>
          </p:nvGrpSpPr>
          <p:grpSpPr>
            <a:xfrm>
              <a:off x="4653391" y="257419"/>
              <a:ext cx="2866070" cy="873232"/>
              <a:chOff x="4096666" y="4628311"/>
              <a:chExt cx="3153357" cy="841812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09DB7C5-D140-0D8D-D56D-21861E25E175}"/>
                  </a:ext>
                </a:extLst>
              </p:cNvPr>
              <p:cNvSpPr/>
              <p:nvPr/>
            </p:nvSpPr>
            <p:spPr>
              <a:xfrm>
                <a:off x="4096666" y="4628311"/>
                <a:ext cx="3153357" cy="841812"/>
              </a:xfrm>
              <a:prstGeom prst="roundRect">
                <a:avLst/>
              </a:prstGeom>
              <a:solidFill>
                <a:srgbClr val="CE429A">
                  <a:alpha val="5624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732FD4F-2C83-CA11-C8D1-1F9A92703587}"/>
                  </a:ext>
                </a:extLst>
              </p:cNvPr>
              <p:cNvGrpSpPr/>
              <p:nvPr/>
            </p:nvGrpSpPr>
            <p:grpSpPr>
              <a:xfrm>
                <a:off x="4387321" y="4654943"/>
                <a:ext cx="2663518" cy="788549"/>
                <a:chOff x="4751177" y="4341897"/>
                <a:chExt cx="2663518" cy="788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func>
                              </m:e>
                            </m:nary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935" t="-106154" r="-6475" b="-16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_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263" t="-4348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9E184B-0EA3-7654-99E9-F14B814034EA}"/>
                </a:ext>
              </a:extLst>
            </p:cNvPr>
            <p:cNvCxnSpPr>
              <a:cxnSpLocks/>
              <a:stCxn id="56" idx="0"/>
              <a:endCxn id="3" idx="2"/>
            </p:cNvCxnSpPr>
            <p:nvPr/>
          </p:nvCxnSpPr>
          <p:spPr>
            <a:xfrm flipH="1" flipV="1">
              <a:off x="6086426" y="1130651"/>
              <a:ext cx="4788" cy="33164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8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4D07BC-6BF0-C7F1-CD91-AEE4C6948780}"/>
              </a:ext>
            </a:extLst>
          </p:cNvPr>
          <p:cNvSpPr/>
          <p:nvPr/>
        </p:nvSpPr>
        <p:spPr>
          <a:xfrm>
            <a:off x="3595323" y="4823136"/>
            <a:ext cx="2961906" cy="6586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Supervised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[#hashtag scraping]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478CC-1646-3B98-998B-CE2E48A11035}"/>
              </a:ext>
            </a:extLst>
          </p:cNvPr>
          <p:cNvGrpSpPr/>
          <p:nvPr/>
        </p:nvGrpSpPr>
        <p:grpSpPr>
          <a:xfrm>
            <a:off x="3185742" y="5843004"/>
            <a:ext cx="3781069" cy="581801"/>
            <a:chOff x="688769" y="1688772"/>
            <a:chExt cx="3954482" cy="46436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8ED0386-FABB-EBCF-BBF9-C9BAD3AE08E6}"/>
                </a:ext>
              </a:extLst>
            </p:cNvPr>
            <p:cNvSpPr/>
            <p:nvPr/>
          </p:nvSpPr>
          <p:spPr>
            <a:xfrm>
              <a:off x="688769" y="1688772"/>
              <a:ext cx="3954482" cy="464365"/>
            </a:xfrm>
            <a:prstGeom prst="round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/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0" dirty="0"/>
                    <a:t>LinkedIn Posts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blipFill>
                  <a:blip r:embed="rId2"/>
                  <a:stretch>
                    <a:fillRect l="-3929" t="-21739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A686-27F7-8B0D-B3E7-014C11651210}"/>
              </a:ext>
            </a:extLst>
          </p:cNvPr>
          <p:cNvGrpSpPr/>
          <p:nvPr/>
        </p:nvGrpSpPr>
        <p:grpSpPr>
          <a:xfrm>
            <a:off x="2424071" y="3146998"/>
            <a:ext cx="5304419" cy="455760"/>
            <a:chOff x="5922681" y="2734022"/>
            <a:chExt cx="5248892" cy="4961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92DBE07-499A-27D4-E218-E7ED59DFF56D}"/>
                </a:ext>
              </a:extLst>
            </p:cNvPr>
            <p:cNvSpPr/>
            <p:nvPr/>
          </p:nvSpPr>
          <p:spPr>
            <a:xfrm>
              <a:off x="5922681" y="2734022"/>
              <a:ext cx="5248892" cy="496140"/>
            </a:xfrm>
            <a:prstGeom prst="roundRect">
              <a:avLst/>
            </a:prstGeom>
            <a:solidFill>
              <a:srgbClr val="FF0000">
                <a:alpha val="3020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/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f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astText(P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Glove(P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Google _w2v(P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" t="-28571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2D6269-9DC4-1022-1034-20A95BCE9143}"/>
              </a:ext>
            </a:extLst>
          </p:cNvPr>
          <p:cNvGrpSpPr/>
          <p:nvPr/>
        </p:nvGrpSpPr>
        <p:grpSpPr>
          <a:xfrm>
            <a:off x="3133358" y="1861853"/>
            <a:ext cx="3885847" cy="856460"/>
            <a:chOff x="504092" y="2713394"/>
            <a:chExt cx="3845170" cy="93234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AEEA16C-3426-1D61-173B-EDB5CD1F06FE}"/>
                </a:ext>
              </a:extLst>
            </p:cNvPr>
            <p:cNvSpPr/>
            <p:nvPr/>
          </p:nvSpPr>
          <p:spPr>
            <a:xfrm>
              <a:off x="504092" y="2713394"/>
              <a:ext cx="3845170" cy="9323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710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/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/>
                    <a:t>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80" t="-28571" r="-6870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/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{Deep RNN, BERT, roBERTa}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36" t="-28571" r="-1812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19954E-6A26-97D0-2B4C-BCE19BB84BDD}"/>
              </a:ext>
            </a:extLst>
          </p:cNvPr>
          <p:cNvGrpSpPr/>
          <p:nvPr/>
        </p:nvGrpSpPr>
        <p:grpSpPr>
          <a:xfrm>
            <a:off x="3474889" y="377579"/>
            <a:ext cx="3202777" cy="1006059"/>
            <a:chOff x="4126674" y="4491237"/>
            <a:chExt cx="3153357" cy="121790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D728F53-2982-6B60-3663-D553306A4780}"/>
                </a:ext>
              </a:extLst>
            </p:cNvPr>
            <p:cNvSpPr/>
            <p:nvPr/>
          </p:nvSpPr>
          <p:spPr>
            <a:xfrm>
              <a:off x="4126674" y="4491237"/>
              <a:ext cx="3153357" cy="1217901"/>
            </a:xfrm>
            <a:prstGeom prst="roundRect">
              <a:avLst/>
            </a:prstGeom>
            <a:solidFill>
              <a:srgbClr val="CE429A">
                <a:alpha val="5624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83FD80-A10E-FA45-C8F6-F227124421B4}"/>
                </a:ext>
              </a:extLst>
            </p:cNvPr>
            <p:cNvGrpSpPr/>
            <p:nvPr/>
          </p:nvGrpSpPr>
          <p:grpSpPr>
            <a:xfrm>
              <a:off x="4518562" y="4654943"/>
              <a:ext cx="2532277" cy="788549"/>
              <a:chOff x="4882418" y="4341897"/>
              <a:chExt cx="2532277" cy="788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25D7CFF-EA7D-EF9B-A815-F85B4A5E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87051" y="4341897"/>
                    <a:ext cx="1927644" cy="7885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25D7CFF-EA7D-EF9B-A815-F85B4A5EA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7051" y="4341897"/>
                    <a:ext cx="1927644" cy="7885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516" t="-134615" b="-22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6CE8F1E-982B-9969-D76B-5D41B58114E8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418" y="4597671"/>
                    <a:ext cx="918636" cy="308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a14:m>
                    <a:r>
                      <a:rPr lang="en-US" dirty="0"/>
                      <a:t> _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6CE8F1E-982B-9969-D76B-5D41B58114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418" y="4597671"/>
                    <a:ext cx="918636" cy="308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08" t="-23810" r="-13514" b="-619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6C35F-ECB5-7AE7-0C56-04FC227EF4C7}"/>
              </a:ext>
            </a:extLst>
          </p:cNvPr>
          <p:cNvGrpSpPr/>
          <p:nvPr/>
        </p:nvGrpSpPr>
        <p:grpSpPr>
          <a:xfrm>
            <a:off x="8620586" y="1267878"/>
            <a:ext cx="2558972" cy="608870"/>
            <a:chOff x="7010400" y="461997"/>
            <a:chExt cx="2532185" cy="662815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ADE5607-A38E-BECD-302D-A490B22E437F}"/>
                </a:ext>
              </a:extLst>
            </p:cNvPr>
            <p:cNvSpPr/>
            <p:nvPr/>
          </p:nvSpPr>
          <p:spPr>
            <a:xfrm>
              <a:off x="7010400" y="461997"/>
              <a:ext cx="2532185" cy="590997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704841-2D41-1A38-21F6-95631339ADF5}"/>
                </a:ext>
              </a:extLst>
            </p:cNvPr>
            <p:cNvGrpSpPr/>
            <p:nvPr/>
          </p:nvGrpSpPr>
          <p:grpSpPr>
            <a:xfrm>
              <a:off x="7207259" y="533922"/>
              <a:ext cx="2100864" cy="590890"/>
              <a:chOff x="8684367" y="831833"/>
              <a:chExt cx="2100864" cy="59089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487185-366E-D8D4-0B80-4B61E20A505E}"/>
                  </a:ext>
                </a:extLst>
              </p:cNvPr>
              <p:cNvSpPr txBox="1"/>
              <p:nvPr/>
            </p:nvSpPr>
            <p:spPr>
              <a:xfrm>
                <a:off x="9667836" y="831833"/>
                <a:ext cx="5235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😟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F3569-9B6A-83E4-4BFB-00B1D9ECCD99}"/>
                  </a:ext>
                </a:extLst>
              </p:cNvPr>
              <p:cNvSpPr txBox="1"/>
              <p:nvPr/>
            </p:nvSpPr>
            <p:spPr>
              <a:xfrm>
                <a:off x="9144001" y="837948"/>
                <a:ext cx="5235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🙁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88CEC2-440B-7C1B-B8F1-1369398A80F8}"/>
                  </a:ext>
                </a:extLst>
              </p:cNvPr>
              <p:cNvSpPr txBox="1"/>
              <p:nvPr/>
            </p:nvSpPr>
            <p:spPr>
              <a:xfrm>
                <a:off x="10169939" y="837947"/>
                <a:ext cx="61529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effectLst/>
                    <a:latin typeface="Apple Color Emoji" pitchFamily="2" charset="0"/>
                  </a:rPr>
                  <a:t>😭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F81506-59F6-5326-A6D5-1C6703112A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4407" t="6752" r="48267" b="8797"/>
              <a:stretch/>
            </p:blipFill>
            <p:spPr>
              <a:xfrm>
                <a:off x="8684367" y="845704"/>
                <a:ext cx="481034" cy="420624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2E895-5726-3710-D393-039F3A9D5560}"/>
              </a:ext>
            </a:extLst>
          </p:cNvPr>
          <p:cNvGrpSpPr/>
          <p:nvPr/>
        </p:nvGrpSpPr>
        <p:grpSpPr>
          <a:xfrm>
            <a:off x="8601955" y="254846"/>
            <a:ext cx="3474302" cy="638906"/>
            <a:chOff x="2074985" y="375139"/>
            <a:chExt cx="3437933" cy="695512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D5875DF-479D-6663-2B19-FBE06326313A}"/>
                </a:ext>
              </a:extLst>
            </p:cNvPr>
            <p:cNvSpPr/>
            <p:nvPr/>
          </p:nvSpPr>
          <p:spPr>
            <a:xfrm>
              <a:off x="2074985" y="375139"/>
              <a:ext cx="3437933" cy="695512"/>
            </a:xfrm>
            <a:prstGeom prst="round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2A3BA87-59ED-8438-6B47-DC151989C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03" t="7776" r="2880" b="7773"/>
            <a:stretch/>
          </p:blipFill>
          <p:spPr>
            <a:xfrm>
              <a:off x="2244743" y="461997"/>
              <a:ext cx="3266050" cy="527970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18F30-EA80-47EA-9711-9986ED1599F6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5076281" y="2718313"/>
            <a:ext cx="1" cy="4286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4D189E-5185-BC09-4A5D-F3F6719610B0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5076278" y="1383638"/>
            <a:ext cx="4" cy="4782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E49E6D-5A5B-C925-57D0-37E78A8BCACA}"/>
              </a:ext>
            </a:extLst>
          </p:cNvPr>
          <p:cNvSpPr/>
          <p:nvPr/>
        </p:nvSpPr>
        <p:spPr>
          <a:xfrm>
            <a:off x="3745947" y="3913351"/>
            <a:ext cx="2660657" cy="599191"/>
          </a:xfrm>
          <a:prstGeom prst="roundRect">
            <a:avLst/>
          </a:prstGeom>
          <a:solidFill>
            <a:srgbClr val="FFFF00">
              <a:alpha val="45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 / Pre-processing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3E0605-71A6-0B55-3343-CAC608D136AB}"/>
              </a:ext>
            </a:extLst>
          </p:cNvPr>
          <p:cNvGrpSpPr/>
          <p:nvPr/>
        </p:nvGrpSpPr>
        <p:grpSpPr>
          <a:xfrm>
            <a:off x="8604028" y="4057445"/>
            <a:ext cx="1774877" cy="2190021"/>
            <a:chOff x="1064302" y="4360680"/>
            <a:chExt cx="1774877" cy="21900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E0430-5F81-BC72-B244-EFD536FFDA43}"/>
                </a:ext>
              </a:extLst>
            </p:cNvPr>
            <p:cNvSpPr txBox="1"/>
            <p:nvPr/>
          </p:nvSpPr>
          <p:spPr>
            <a:xfrm>
              <a:off x="1230796" y="4568749"/>
              <a:ext cx="90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#layoffs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73A6A-21C1-BAEC-3029-E23DB3D2ACA6}"/>
                </a:ext>
              </a:extLst>
            </p:cNvPr>
            <p:cNvSpPr txBox="1"/>
            <p:nvPr/>
          </p:nvSpPr>
          <p:spPr>
            <a:xfrm>
              <a:off x="1230796" y="4937668"/>
              <a:ext cx="106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#protests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A1145-1A68-EC84-06D6-015CBD0774E0}"/>
                </a:ext>
              </a:extLst>
            </p:cNvPr>
            <p:cNvSpPr txBox="1"/>
            <p:nvPr/>
          </p:nvSpPr>
          <p:spPr>
            <a:xfrm>
              <a:off x="1230854" y="5307000"/>
              <a:ext cx="96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#excited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7D0158-A32A-B5FE-DDA7-798486FDE175}"/>
                </a:ext>
              </a:extLst>
            </p:cNvPr>
            <p:cNvSpPr txBox="1"/>
            <p:nvPr/>
          </p:nvSpPr>
          <p:spPr>
            <a:xfrm>
              <a:off x="1230796" y="5675919"/>
              <a:ext cx="1443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#opentowork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98A23-C5D8-D650-999C-983B1519309C}"/>
                </a:ext>
              </a:extLst>
            </p:cNvPr>
            <p:cNvSpPr txBox="1"/>
            <p:nvPr/>
          </p:nvSpPr>
          <p:spPr>
            <a:xfrm>
              <a:off x="1263048" y="6045251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#newjob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6AC9C23-C037-F493-02BF-EF9EB42ADA5A}"/>
                </a:ext>
              </a:extLst>
            </p:cNvPr>
            <p:cNvSpPr/>
            <p:nvPr/>
          </p:nvSpPr>
          <p:spPr>
            <a:xfrm>
              <a:off x="1064302" y="4360680"/>
              <a:ext cx="1774877" cy="2190021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</a:schemeClr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2D69D-5E26-D065-1D33-567788AB4705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076276" y="3602758"/>
            <a:ext cx="5" cy="3105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BEF245-6D00-F8ED-AE86-7908B64A1EF8}"/>
              </a:ext>
            </a:extLst>
          </p:cNvPr>
          <p:cNvCxnSpPr>
            <a:stCxn id="2" idx="0"/>
            <a:endCxn id="24" idx="2"/>
          </p:cNvCxnSpPr>
          <p:nvPr/>
        </p:nvCxnSpPr>
        <p:spPr>
          <a:xfrm flipV="1">
            <a:off x="5076276" y="4512542"/>
            <a:ext cx="0" cy="3105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CC9050-EBDB-822F-CB4C-217948909F9E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5076276" y="5481776"/>
            <a:ext cx="1" cy="3612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F806C92-D05B-465C-047C-9FE065516DFC}"/>
              </a:ext>
            </a:extLst>
          </p:cNvPr>
          <p:cNvSpPr/>
          <p:nvPr/>
        </p:nvSpPr>
        <p:spPr>
          <a:xfrm>
            <a:off x="2143594" y="1594922"/>
            <a:ext cx="5876143" cy="4067467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85E94-CE31-3004-7360-09666EFBE74B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>
            <a:off x="6557229" y="5152456"/>
            <a:ext cx="20467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CAB19-0258-FE2D-CDE2-49F6F50B973F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6677666" y="880609"/>
            <a:ext cx="1942920" cy="6587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5511E-5F6E-EE2B-DF11-2B4D6AD8AB49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6677666" y="574299"/>
            <a:ext cx="1924289" cy="3063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4D07BC-6BF0-C7F1-CD91-AEE4C6948780}"/>
              </a:ext>
            </a:extLst>
          </p:cNvPr>
          <p:cNvSpPr/>
          <p:nvPr/>
        </p:nvSpPr>
        <p:spPr>
          <a:xfrm>
            <a:off x="3595323" y="4823136"/>
            <a:ext cx="2961906" cy="6586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Supervised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[#hashtag scraping]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478CC-1646-3B98-998B-CE2E48A11035}"/>
              </a:ext>
            </a:extLst>
          </p:cNvPr>
          <p:cNvGrpSpPr/>
          <p:nvPr/>
        </p:nvGrpSpPr>
        <p:grpSpPr>
          <a:xfrm>
            <a:off x="3185742" y="5843004"/>
            <a:ext cx="3781069" cy="581801"/>
            <a:chOff x="688769" y="1688772"/>
            <a:chExt cx="3954482" cy="46436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8ED0386-FABB-EBCF-BBF9-C9BAD3AE08E6}"/>
                </a:ext>
              </a:extLst>
            </p:cNvPr>
            <p:cNvSpPr/>
            <p:nvPr/>
          </p:nvSpPr>
          <p:spPr>
            <a:xfrm>
              <a:off x="688769" y="1688772"/>
              <a:ext cx="3954482" cy="464365"/>
            </a:xfrm>
            <a:prstGeom prst="round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/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b="0" dirty="0"/>
                    <a:t>LinkedIn Posts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4F2D32-739E-F351-3D24-902075E27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60" y="1807074"/>
                  <a:ext cx="3705102" cy="221087"/>
                </a:xfrm>
                <a:prstGeom prst="rect">
                  <a:avLst/>
                </a:prstGeom>
                <a:blipFill>
                  <a:blip r:embed="rId2"/>
                  <a:stretch>
                    <a:fillRect l="-3929" t="-21739" r="-1071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A686-27F7-8B0D-B3E7-014C11651210}"/>
              </a:ext>
            </a:extLst>
          </p:cNvPr>
          <p:cNvGrpSpPr/>
          <p:nvPr/>
        </p:nvGrpSpPr>
        <p:grpSpPr>
          <a:xfrm>
            <a:off x="2424071" y="3146998"/>
            <a:ext cx="5304419" cy="455760"/>
            <a:chOff x="5922681" y="2734022"/>
            <a:chExt cx="5248892" cy="4961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92DBE07-499A-27D4-E218-E7ED59DFF56D}"/>
                </a:ext>
              </a:extLst>
            </p:cNvPr>
            <p:cNvSpPr/>
            <p:nvPr/>
          </p:nvSpPr>
          <p:spPr>
            <a:xfrm>
              <a:off x="5922681" y="2734022"/>
              <a:ext cx="5248892" cy="496140"/>
            </a:xfrm>
            <a:prstGeom prst="roundRect">
              <a:avLst/>
            </a:prstGeom>
            <a:solidFill>
              <a:srgbClr val="FF0000">
                <a:alpha val="3020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/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f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astText(P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Glove(P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), Google _w2v(P</a:t>
                  </a:r>
                  <a:r>
                    <a:rPr lang="en-US" b="0" i="1" baseline="-25000" dirty="0">
                      <a:latin typeface="Cambria Math" panose="02040503050406030204" pitchFamily="18" charset="0"/>
                    </a:rPr>
                    <a:t>i</a:t>
                  </a:r>
                  <a:r>
                    <a:rPr lang="en-US" b="0" i="1" dirty="0">
                      <a:latin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574E39-0761-277B-D5E5-6C9ED9CC2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106" y="2846165"/>
                  <a:ext cx="4928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" t="-28571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2D6269-9DC4-1022-1034-20A95BCE9143}"/>
              </a:ext>
            </a:extLst>
          </p:cNvPr>
          <p:cNvGrpSpPr/>
          <p:nvPr/>
        </p:nvGrpSpPr>
        <p:grpSpPr>
          <a:xfrm>
            <a:off x="3133358" y="1861853"/>
            <a:ext cx="3885847" cy="856460"/>
            <a:chOff x="504092" y="2713394"/>
            <a:chExt cx="3845170" cy="93234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AEEA16C-3426-1D61-173B-EDB5CD1F06FE}"/>
                </a:ext>
              </a:extLst>
            </p:cNvPr>
            <p:cNvSpPr/>
            <p:nvPr/>
          </p:nvSpPr>
          <p:spPr>
            <a:xfrm>
              <a:off x="504092" y="2713394"/>
              <a:ext cx="3845170" cy="93234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710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/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/>
                    <a:t>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1922D7-B8D9-9B24-7BD9-E262A6826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952" y="2829874"/>
                  <a:ext cx="163365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80" t="-28571" r="-6870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/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{Deep RNN, BERT, roBERTa}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88017-95B1-DB47-09FA-9957FA5E0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87" y="3180060"/>
                  <a:ext cx="34567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36" t="-28571" r="-1812" b="-6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728F53-2982-6B60-3663-D553306A4780}"/>
              </a:ext>
            </a:extLst>
          </p:cNvPr>
          <p:cNvSpPr/>
          <p:nvPr/>
        </p:nvSpPr>
        <p:spPr>
          <a:xfrm>
            <a:off x="3474889" y="536266"/>
            <a:ext cx="3202777" cy="616794"/>
          </a:xfrm>
          <a:prstGeom prst="roundRect">
            <a:avLst/>
          </a:prstGeom>
          <a:solidFill>
            <a:srgbClr val="CE429A">
              <a:alpha val="5624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F18F30-EA80-47EA-9711-9986ED1599F6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5076281" y="2718313"/>
            <a:ext cx="1" cy="4286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4D189E-5185-BC09-4A5D-F3F6719610B0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5076278" y="1153060"/>
            <a:ext cx="4" cy="7087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E49E6D-5A5B-C925-57D0-37E78A8BCACA}"/>
              </a:ext>
            </a:extLst>
          </p:cNvPr>
          <p:cNvSpPr/>
          <p:nvPr/>
        </p:nvSpPr>
        <p:spPr>
          <a:xfrm>
            <a:off x="3745947" y="3913351"/>
            <a:ext cx="2660657" cy="599191"/>
          </a:xfrm>
          <a:prstGeom prst="roundRect">
            <a:avLst/>
          </a:prstGeom>
          <a:solidFill>
            <a:srgbClr val="FFFF00">
              <a:alpha val="4511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Cleaning / Pre-processing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3E0605-71A6-0B55-3343-CAC608D136AB}"/>
              </a:ext>
            </a:extLst>
          </p:cNvPr>
          <p:cNvGrpSpPr/>
          <p:nvPr/>
        </p:nvGrpSpPr>
        <p:grpSpPr>
          <a:xfrm>
            <a:off x="8604028" y="4057445"/>
            <a:ext cx="1774877" cy="2190021"/>
            <a:chOff x="1064302" y="4360680"/>
            <a:chExt cx="1774877" cy="21900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E0430-5F81-BC72-B244-EFD536FFDA43}"/>
                </a:ext>
              </a:extLst>
            </p:cNvPr>
            <p:cNvSpPr txBox="1"/>
            <p:nvPr/>
          </p:nvSpPr>
          <p:spPr>
            <a:xfrm>
              <a:off x="1230796" y="4568749"/>
              <a:ext cx="90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#layoffs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73A6A-21C1-BAEC-3029-E23DB3D2ACA6}"/>
                </a:ext>
              </a:extLst>
            </p:cNvPr>
            <p:cNvSpPr txBox="1"/>
            <p:nvPr/>
          </p:nvSpPr>
          <p:spPr>
            <a:xfrm>
              <a:off x="1230796" y="4937668"/>
              <a:ext cx="106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#protests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A1145-1A68-EC84-06D6-015CBD0774E0}"/>
                </a:ext>
              </a:extLst>
            </p:cNvPr>
            <p:cNvSpPr txBox="1"/>
            <p:nvPr/>
          </p:nvSpPr>
          <p:spPr>
            <a:xfrm>
              <a:off x="1230854" y="5307000"/>
              <a:ext cx="96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#excited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7D0158-A32A-B5FE-DDA7-798486FDE175}"/>
                </a:ext>
              </a:extLst>
            </p:cNvPr>
            <p:cNvSpPr txBox="1"/>
            <p:nvPr/>
          </p:nvSpPr>
          <p:spPr>
            <a:xfrm>
              <a:off x="1230796" y="5675919"/>
              <a:ext cx="1443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#opentowork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98A23-C5D8-D650-999C-983B1519309C}"/>
                </a:ext>
              </a:extLst>
            </p:cNvPr>
            <p:cNvSpPr txBox="1"/>
            <p:nvPr/>
          </p:nvSpPr>
          <p:spPr>
            <a:xfrm>
              <a:off x="1263048" y="6045251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#newjob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6AC9C23-C037-F493-02BF-EF9EB42ADA5A}"/>
                </a:ext>
              </a:extLst>
            </p:cNvPr>
            <p:cNvSpPr/>
            <p:nvPr/>
          </p:nvSpPr>
          <p:spPr>
            <a:xfrm>
              <a:off x="1064302" y="4360680"/>
              <a:ext cx="1774877" cy="2190021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</a:schemeClr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2D69D-5E26-D065-1D33-567788AB4705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076276" y="3602758"/>
            <a:ext cx="5" cy="3105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BEF245-6D00-F8ED-AE86-7908B64A1EF8}"/>
              </a:ext>
            </a:extLst>
          </p:cNvPr>
          <p:cNvCxnSpPr>
            <a:stCxn id="2" idx="0"/>
            <a:endCxn id="24" idx="2"/>
          </p:cNvCxnSpPr>
          <p:nvPr/>
        </p:nvCxnSpPr>
        <p:spPr>
          <a:xfrm flipV="1">
            <a:off x="5076276" y="4512542"/>
            <a:ext cx="0" cy="3105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CC9050-EBDB-822F-CB4C-217948909F9E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5076276" y="5481776"/>
            <a:ext cx="1" cy="3612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F806C92-D05B-465C-047C-9FE065516DFC}"/>
              </a:ext>
            </a:extLst>
          </p:cNvPr>
          <p:cNvSpPr/>
          <p:nvPr/>
        </p:nvSpPr>
        <p:spPr>
          <a:xfrm>
            <a:off x="2143594" y="1594922"/>
            <a:ext cx="5876143" cy="4067467"/>
          </a:xfrm>
          <a:prstGeom prst="roundRect">
            <a:avLst/>
          </a:prstGeom>
          <a:noFill/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85E94-CE31-3004-7360-09666EFBE74B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6557229" y="5152456"/>
            <a:ext cx="204679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CAB19-0258-FE2D-CDE2-49F6F50B973F}"/>
              </a:ext>
            </a:extLst>
          </p:cNvPr>
          <p:cNvCxnSpPr>
            <a:cxnSpLocks/>
            <a:stCxn id="7" idx="3"/>
            <a:endCxn id="68" idx="1"/>
          </p:cNvCxnSpPr>
          <p:nvPr/>
        </p:nvCxnSpPr>
        <p:spPr>
          <a:xfrm>
            <a:off x="6677666" y="844663"/>
            <a:ext cx="2182882" cy="813040"/>
          </a:xfrm>
          <a:prstGeom prst="straightConnector1">
            <a:avLst/>
          </a:prstGeom>
          <a:ln w="57150">
            <a:solidFill>
              <a:srgbClr val="FF0000">
                <a:alpha val="8033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5511E-5F6E-EE2B-DF11-2B4D6AD8AB49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 flipV="1">
            <a:off x="6677666" y="534037"/>
            <a:ext cx="2203196" cy="310626"/>
          </a:xfrm>
          <a:prstGeom prst="straightConnector1">
            <a:avLst/>
          </a:prstGeom>
          <a:ln w="57150">
            <a:solidFill>
              <a:schemeClr val="accent6">
                <a:lumMod val="75000"/>
                <a:alpha val="79995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us 9">
            <a:extLst>
              <a:ext uri="{FF2B5EF4-FFF2-40B4-BE49-F238E27FC236}">
                <a16:creationId xmlns:a16="http://schemas.microsoft.com/office/drawing/2014/main" id="{60D86FD6-D232-DFEE-D294-A5483A318CDE}"/>
              </a:ext>
            </a:extLst>
          </p:cNvPr>
          <p:cNvSpPr/>
          <p:nvPr/>
        </p:nvSpPr>
        <p:spPr>
          <a:xfrm>
            <a:off x="7880454" y="170155"/>
            <a:ext cx="415768" cy="433279"/>
          </a:xfrm>
          <a:prstGeom prst="mathPlus">
            <a:avLst/>
          </a:prstGeom>
          <a:solidFill>
            <a:schemeClr val="accent6">
              <a:lumMod val="75000"/>
              <a:alpha val="80254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>
            <a:extLst>
              <a:ext uri="{FF2B5EF4-FFF2-40B4-BE49-F238E27FC236}">
                <a16:creationId xmlns:a16="http://schemas.microsoft.com/office/drawing/2014/main" id="{824B456E-EE5C-060B-D41D-471E9039C902}"/>
              </a:ext>
            </a:extLst>
          </p:cNvPr>
          <p:cNvSpPr/>
          <p:nvPr/>
        </p:nvSpPr>
        <p:spPr>
          <a:xfrm>
            <a:off x="7875101" y="1454138"/>
            <a:ext cx="415768" cy="311044"/>
          </a:xfrm>
          <a:prstGeom prst="mathMinus">
            <a:avLst/>
          </a:prstGeom>
          <a:solidFill>
            <a:srgbClr val="FF0000">
              <a:alpha val="7981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6DC1FD-8B63-B71D-1759-71910E434552}"/>
              </a:ext>
            </a:extLst>
          </p:cNvPr>
          <p:cNvGrpSpPr/>
          <p:nvPr/>
        </p:nvGrpSpPr>
        <p:grpSpPr>
          <a:xfrm>
            <a:off x="8880862" y="201275"/>
            <a:ext cx="2996086" cy="665524"/>
            <a:chOff x="9122942" y="158861"/>
            <a:chExt cx="2996086" cy="6655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D811037-789D-2209-7AAA-33BB6800D5BF}"/>
                </a:ext>
              </a:extLst>
            </p:cNvPr>
            <p:cNvGrpSpPr/>
            <p:nvPr/>
          </p:nvGrpSpPr>
          <p:grpSpPr>
            <a:xfrm>
              <a:off x="9193918" y="220540"/>
              <a:ext cx="2904796" cy="503555"/>
              <a:chOff x="1272065" y="1047222"/>
              <a:chExt cx="2904796" cy="503555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0866932-1FB1-E55D-5BAC-7FC4A28E9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03" t="7776" r="65892" b="7773"/>
              <a:stretch/>
            </p:blipFill>
            <p:spPr>
              <a:xfrm>
                <a:off x="1272065" y="1047222"/>
                <a:ext cx="1081392" cy="485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753F5FF-C100-D803-DCDF-DBBB3FA745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5178" t="7776" r="20776" b="7773"/>
              <a:stretch/>
            </p:blipFill>
            <p:spPr>
              <a:xfrm>
                <a:off x="2353457" y="1047222"/>
                <a:ext cx="494675" cy="484999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1AF7B33E-FCB8-D943-E4E2-D5D1F7E3F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108" t="7777" r="51846" b="8034"/>
              <a:stretch/>
            </p:blipFill>
            <p:spPr>
              <a:xfrm>
                <a:off x="2825647" y="1048722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8C28824-71A2-133E-EC77-AB9E765642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1559" t="7777" r="34395" b="8034"/>
              <a:stretch/>
            </p:blipFill>
            <p:spPr>
              <a:xfrm>
                <a:off x="3682186" y="1067278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B2AC7B6-0D99-C0B6-498A-9BD116287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612" t="11269" r="6498" b="7773"/>
              <a:stretch/>
            </p:blipFill>
            <p:spPr>
              <a:xfrm>
                <a:off x="3333853" y="1085834"/>
                <a:ext cx="348333" cy="464943"/>
              </a:xfrm>
              <a:prstGeom prst="rect">
                <a:avLst/>
              </a:prstGeom>
            </p:spPr>
          </p:pic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8271562-4A77-23BE-A6CA-482AFC601CEB}"/>
                </a:ext>
              </a:extLst>
            </p:cNvPr>
            <p:cNvSpPr/>
            <p:nvPr/>
          </p:nvSpPr>
          <p:spPr>
            <a:xfrm>
              <a:off x="9122942" y="158861"/>
              <a:ext cx="2996086" cy="665524"/>
            </a:xfrm>
            <a:prstGeom prst="roundRect">
              <a:avLst/>
            </a:prstGeom>
            <a:noFill/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5CDD54-125B-0940-288E-0FEE4BDB7CF9}"/>
              </a:ext>
            </a:extLst>
          </p:cNvPr>
          <p:cNvGrpSpPr/>
          <p:nvPr/>
        </p:nvGrpSpPr>
        <p:grpSpPr>
          <a:xfrm>
            <a:off x="8860548" y="1324941"/>
            <a:ext cx="2996086" cy="665524"/>
            <a:chOff x="9099904" y="1301083"/>
            <a:chExt cx="2996086" cy="6655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65DC8D8-D1EB-2567-CA8E-64F6786BD80D}"/>
                </a:ext>
              </a:extLst>
            </p:cNvPr>
            <p:cNvGrpSpPr/>
            <p:nvPr/>
          </p:nvGrpSpPr>
          <p:grpSpPr>
            <a:xfrm>
              <a:off x="9193918" y="1320616"/>
              <a:ext cx="2902072" cy="506936"/>
              <a:chOff x="7680760" y="1265134"/>
              <a:chExt cx="2902072" cy="506936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7CB0F18-311F-415D-8102-CCBC6CB27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03" t="7776" r="82551" b="11265"/>
              <a:stretch/>
            </p:blipFill>
            <p:spPr>
              <a:xfrm>
                <a:off x="8487036" y="1265134"/>
                <a:ext cx="494676" cy="46494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F45345B1-1C89-995B-A9DB-A1048762F2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449" t="7777" r="65112" b="11265"/>
              <a:stretch/>
            </p:blipFill>
            <p:spPr>
              <a:xfrm>
                <a:off x="9438288" y="1299749"/>
                <a:ext cx="614195" cy="464944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0F3393B-CA76-70C4-B980-5F364A252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888" t="11269" r="51066" b="7773"/>
              <a:stretch/>
            </p:blipFill>
            <p:spPr>
              <a:xfrm>
                <a:off x="7680760" y="1289721"/>
                <a:ext cx="494675" cy="464943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2522FA90-BDF3-F404-550E-7E6BABC606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1559" t="7777" r="34395" b="8034"/>
              <a:stretch/>
            </p:blipFill>
            <p:spPr>
              <a:xfrm>
                <a:off x="10088157" y="1288571"/>
                <a:ext cx="494675" cy="483499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091BE997-5A2E-46B9-B4D7-656096E9D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5178" t="7776" r="20776" b="7773"/>
              <a:stretch/>
            </p:blipFill>
            <p:spPr>
              <a:xfrm>
                <a:off x="8956623" y="1279692"/>
                <a:ext cx="494675" cy="48499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5F65D1C4-1DE4-59AC-8145-FFBB95F719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612" t="11269" r="6498" b="7773"/>
              <a:stretch/>
            </p:blipFill>
            <p:spPr>
              <a:xfrm>
                <a:off x="8205758" y="1299749"/>
                <a:ext cx="348333" cy="464943"/>
              </a:xfrm>
              <a:prstGeom prst="rect">
                <a:avLst/>
              </a:prstGeom>
            </p:spPr>
          </p:pic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451079-3088-3018-C611-DFE068225443}"/>
                </a:ext>
              </a:extLst>
            </p:cNvPr>
            <p:cNvSpPr/>
            <p:nvPr/>
          </p:nvSpPr>
          <p:spPr>
            <a:xfrm>
              <a:off x="9099904" y="1301083"/>
              <a:ext cx="2996086" cy="665524"/>
            </a:xfrm>
            <a:prstGeom prst="roundRect">
              <a:avLst/>
            </a:prstGeom>
            <a:noFill/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1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778DB-4AE1-EBC4-733E-3B99BDE0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03" y="154879"/>
            <a:ext cx="7010400" cy="561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7E75E-36C8-5C20-3D99-CFF174CD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" t="16915" r="3086" b="5589"/>
          <a:stretch/>
        </p:blipFill>
        <p:spPr>
          <a:xfrm>
            <a:off x="1818903" y="5768279"/>
            <a:ext cx="7010400" cy="974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A075615-EC08-A231-DA44-82E368D64452}"/>
              </a:ext>
            </a:extLst>
          </p:cNvPr>
          <p:cNvSpPr/>
          <p:nvPr/>
        </p:nvSpPr>
        <p:spPr>
          <a:xfrm>
            <a:off x="2743200" y="854439"/>
            <a:ext cx="1394085" cy="269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A0A7F4-6CFE-A073-D478-E3074323A606}"/>
              </a:ext>
            </a:extLst>
          </p:cNvPr>
          <p:cNvSpPr/>
          <p:nvPr/>
        </p:nvSpPr>
        <p:spPr>
          <a:xfrm>
            <a:off x="2038662" y="284813"/>
            <a:ext cx="4961745" cy="344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252030-A611-82AD-4E80-7A4DD70C799F}"/>
              </a:ext>
            </a:extLst>
          </p:cNvPr>
          <p:cNvSpPr/>
          <p:nvPr/>
        </p:nvSpPr>
        <p:spPr>
          <a:xfrm>
            <a:off x="4257207" y="3627620"/>
            <a:ext cx="2188563" cy="3297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AA05A93-D402-CA8D-5232-3B69FFA91D90}"/>
              </a:ext>
            </a:extLst>
          </p:cNvPr>
          <p:cNvGrpSpPr/>
          <p:nvPr/>
        </p:nvGrpSpPr>
        <p:grpSpPr>
          <a:xfrm>
            <a:off x="2798738" y="239518"/>
            <a:ext cx="6946588" cy="5838833"/>
            <a:chOff x="2798738" y="239518"/>
            <a:chExt cx="6946588" cy="58388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95E1BA-8010-F51F-00E0-EAAB4A239C39}"/>
                </a:ext>
              </a:extLst>
            </p:cNvPr>
            <p:cNvGrpSpPr/>
            <p:nvPr/>
          </p:nvGrpSpPr>
          <p:grpSpPr>
            <a:xfrm>
              <a:off x="2798738" y="239518"/>
              <a:ext cx="6946588" cy="5838833"/>
              <a:chOff x="2798738" y="239518"/>
              <a:chExt cx="6946588" cy="583883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D753721-BB8E-DBA6-E3E9-42A8AE53A1A0}"/>
                  </a:ext>
                </a:extLst>
              </p:cNvPr>
              <p:cNvGrpSpPr/>
              <p:nvPr/>
            </p:nvGrpSpPr>
            <p:grpSpPr>
              <a:xfrm>
                <a:off x="2798738" y="4970425"/>
                <a:ext cx="6946587" cy="1107926"/>
                <a:chOff x="2621082" y="734774"/>
                <a:chExt cx="6922656" cy="110792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1D13DB-9BD2-47C9-037C-F54B86E41108}"/>
                    </a:ext>
                  </a:extLst>
                </p:cNvPr>
                <p:cNvSpPr/>
                <p:nvPr/>
              </p:nvSpPr>
              <p:spPr>
                <a:xfrm>
                  <a:off x="6490741" y="1319134"/>
                  <a:ext cx="1034321" cy="4497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9B3BD85-3946-4018-2E8E-48D910B495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6373"/>
                <a:stretch/>
              </p:blipFill>
              <p:spPr>
                <a:xfrm>
                  <a:off x="6272032" y="1303726"/>
                  <a:ext cx="927100" cy="480102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E50DC0D7-B8C9-6929-A23C-C5E0FA5AC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3627" b="52746"/>
                <a:stretch/>
              </p:blipFill>
              <p:spPr>
                <a:xfrm>
                  <a:off x="7098779" y="1288737"/>
                  <a:ext cx="927100" cy="480102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E3F15663-519D-662A-ACFA-842263BB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3135" b="26947"/>
                <a:stretch/>
              </p:blipFill>
              <p:spPr>
                <a:xfrm>
                  <a:off x="7807170" y="1364104"/>
                  <a:ext cx="927100" cy="404735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B185044-BD90-1635-EBED-98408941A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3238"/>
                <a:stretch/>
              </p:blipFill>
              <p:spPr>
                <a:xfrm>
                  <a:off x="8507284" y="1260419"/>
                  <a:ext cx="927100" cy="543809"/>
                </a:xfrm>
                <a:prstGeom prst="rect">
                  <a:avLst/>
                </a:prstGeom>
              </p:spPr>
            </p:pic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3C6DF8ED-E6A5-C157-2758-9B7E98FA9ADA}"/>
                    </a:ext>
                  </a:extLst>
                </p:cNvPr>
                <p:cNvSpPr/>
                <p:nvPr/>
              </p:nvSpPr>
              <p:spPr>
                <a:xfrm>
                  <a:off x="6272032" y="1260419"/>
                  <a:ext cx="3036860" cy="543809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1D6925A9-4329-9638-5CBF-24A98D9B5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41" t="9127" r="953"/>
                <a:stretch/>
              </p:blipFill>
              <p:spPr>
                <a:xfrm>
                  <a:off x="2621082" y="734774"/>
                  <a:ext cx="6922656" cy="1107926"/>
                </a:xfrm>
                <a:prstGeom prst="rect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221425-BBAB-3766-A145-5F61A749C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8738" y="239518"/>
                <a:ext cx="6946588" cy="4699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E05A49-18D1-D2D3-7EA4-BCA73F34F69D}"/>
                  </a:ext>
                </a:extLst>
              </p:cNvPr>
              <p:cNvSpPr/>
              <p:nvPr/>
            </p:nvSpPr>
            <p:spPr>
              <a:xfrm>
                <a:off x="2998032" y="421071"/>
                <a:ext cx="629588" cy="6145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A44A82-9B3B-3BBB-1245-D21475EDE83C}"/>
                  </a:ext>
                </a:extLst>
              </p:cNvPr>
              <p:cNvSpPr/>
              <p:nvPr/>
            </p:nvSpPr>
            <p:spPr>
              <a:xfrm>
                <a:off x="3706994" y="421071"/>
                <a:ext cx="2783747" cy="4258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CCDDC6-2D64-D230-C274-C443BC29E5C5}"/>
                  </a:ext>
                </a:extLst>
              </p:cNvPr>
              <p:cNvSpPr/>
              <p:nvPr/>
            </p:nvSpPr>
            <p:spPr>
              <a:xfrm>
                <a:off x="7525062" y="1424066"/>
                <a:ext cx="674558" cy="2548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ACA289-43F6-8C35-F406-35DE7B117C72}"/>
                  </a:ext>
                </a:extLst>
              </p:cNvPr>
              <p:cNvSpPr/>
              <p:nvPr/>
            </p:nvSpPr>
            <p:spPr>
              <a:xfrm>
                <a:off x="3522689" y="4572225"/>
                <a:ext cx="854439" cy="224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1DFC13-E902-566F-53E3-22FE3743C3AA}"/>
                  </a:ext>
                </a:extLst>
              </p:cNvPr>
              <p:cNvSpPr/>
              <p:nvPr/>
            </p:nvSpPr>
            <p:spPr>
              <a:xfrm>
                <a:off x="8278068" y="3975117"/>
                <a:ext cx="854439" cy="224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EAC167-9351-3401-636C-118A1EF361DE}"/>
                  </a:ext>
                </a:extLst>
              </p:cNvPr>
              <p:cNvSpPr/>
              <p:nvPr/>
            </p:nvSpPr>
            <p:spPr>
              <a:xfrm>
                <a:off x="6681774" y="5599755"/>
                <a:ext cx="843288" cy="404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1109E91-0903-ABFD-08B1-51B67AF47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7811"/>
              <a:stretch/>
            </p:blipFill>
            <p:spPr>
              <a:xfrm>
                <a:off x="6459434" y="5516313"/>
                <a:ext cx="825500" cy="4367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0208EC-9F7C-D1DA-D9A9-0D60911B8E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7709" b="51730"/>
              <a:stretch/>
            </p:blipFill>
            <p:spPr>
              <a:xfrm>
                <a:off x="7200459" y="5548255"/>
                <a:ext cx="825500" cy="40473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EF20500-2187-3DF1-1267-245C68F50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2881" b="24930"/>
              <a:stretch/>
            </p:blipFill>
            <p:spPr>
              <a:xfrm>
                <a:off x="7857801" y="5532232"/>
                <a:ext cx="825500" cy="43678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18CDBA-F8E8-5C78-F664-8EA82F000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7778"/>
              <a:stretch/>
            </p:blipFill>
            <p:spPr>
              <a:xfrm>
                <a:off x="8469394" y="5524388"/>
                <a:ext cx="825500" cy="437438"/>
              </a:xfrm>
              <a:prstGeom prst="rect">
                <a:avLst/>
              </a:prstGeom>
            </p:spPr>
          </p:pic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1556C31-8BF6-3705-07B2-A239AEC82E6C}"/>
                </a:ext>
              </a:extLst>
            </p:cNvPr>
            <p:cNvSpPr/>
            <p:nvPr/>
          </p:nvSpPr>
          <p:spPr>
            <a:xfrm>
              <a:off x="6459434" y="5496070"/>
              <a:ext cx="2031081" cy="5084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DB77A7C-5692-3F38-F5DA-599DBD1055B2}"/>
              </a:ext>
            </a:extLst>
          </p:cNvPr>
          <p:cNvSpPr/>
          <p:nvPr/>
        </p:nvSpPr>
        <p:spPr>
          <a:xfrm>
            <a:off x="4227193" y="5495236"/>
            <a:ext cx="1047781" cy="5084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0D32438-61DF-9973-E779-6631E1BFD973}"/>
              </a:ext>
            </a:extLst>
          </p:cNvPr>
          <p:cNvGrpSpPr/>
          <p:nvPr/>
        </p:nvGrpSpPr>
        <p:grpSpPr>
          <a:xfrm>
            <a:off x="2642741" y="257419"/>
            <a:ext cx="6232287" cy="6591695"/>
            <a:chOff x="2642741" y="257419"/>
            <a:chExt cx="6232287" cy="659169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3B97F9-4965-24BB-08B0-7E72CE4FCB6D}"/>
                </a:ext>
              </a:extLst>
            </p:cNvPr>
            <p:cNvGrpSpPr/>
            <p:nvPr/>
          </p:nvGrpSpPr>
          <p:grpSpPr>
            <a:xfrm>
              <a:off x="3316971" y="1462297"/>
              <a:ext cx="5558057" cy="5017484"/>
              <a:chOff x="3009168" y="661182"/>
              <a:chExt cx="5877526" cy="575844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2F2248-A2C4-E3C2-ADAA-DA7738412114}"/>
                  </a:ext>
                </a:extLst>
              </p:cNvPr>
              <p:cNvGrpSpPr/>
              <p:nvPr/>
            </p:nvGrpSpPr>
            <p:grpSpPr>
              <a:xfrm>
                <a:off x="3470943" y="5462604"/>
                <a:ext cx="4953974" cy="957026"/>
                <a:chOff x="3631526" y="4953487"/>
                <a:chExt cx="4928948" cy="1121817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5BE72B2-17F5-8D74-3750-48D93413C184}"/>
                    </a:ext>
                  </a:extLst>
                </p:cNvPr>
                <p:cNvSpPr/>
                <p:nvPr/>
              </p:nvSpPr>
              <p:spPr>
                <a:xfrm>
                  <a:off x="3631526" y="4953487"/>
                  <a:ext cx="4928948" cy="1121817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 w="19050"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" name="Graphic 7" descr="Pencil with solid fill">
                  <a:extLst>
                    <a:ext uri="{FF2B5EF4-FFF2-40B4-BE49-F238E27FC236}">
                      <a16:creationId xmlns:a16="http://schemas.microsoft.com/office/drawing/2014/main" id="{DD6667AE-B39D-13D6-3354-4CD27C655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707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9" name="Graphic 8" descr="Pencil with solid fill">
                  <a:extLst>
                    <a:ext uri="{FF2B5EF4-FFF2-40B4-BE49-F238E27FC236}">
                      <a16:creationId xmlns:a16="http://schemas.microsoft.com/office/drawing/2014/main" id="{162D4281-BE06-4F43-6F17-A1BB88074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1418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0" name="Graphic 9" descr="Pencil with solid fill">
                  <a:extLst>
                    <a:ext uri="{FF2B5EF4-FFF2-40B4-BE49-F238E27FC236}">
                      <a16:creationId xmlns:a16="http://schemas.microsoft.com/office/drawing/2014/main" id="{65A9F0F3-7729-6742-B173-44FA8E9A2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887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1" name="Graphic 10" descr="Pencil with solid fill">
                  <a:extLst>
                    <a:ext uri="{FF2B5EF4-FFF2-40B4-BE49-F238E27FC236}">
                      <a16:creationId xmlns:a16="http://schemas.microsoft.com/office/drawing/2014/main" id="{D3235928-C803-8C30-6602-E03144934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5233" y="5066027"/>
                  <a:ext cx="494714" cy="494714"/>
                </a:xfrm>
                <a:prstGeom prst="rect">
                  <a:avLst/>
                </a:prstGeom>
              </p:spPr>
            </p:pic>
            <p:pic>
              <p:nvPicPr>
                <p:cNvPr id="12" name="Graphic 11" descr="Pencil with solid fill">
                  <a:extLst>
                    <a:ext uri="{FF2B5EF4-FFF2-40B4-BE49-F238E27FC236}">
                      <a16:creationId xmlns:a16="http://schemas.microsoft.com/office/drawing/2014/main" id="{3CBE925B-C06E-ACA4-5E7E-06CAEA115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215" y="5066027"/>
                  <a:ext cx="494714" cy="4947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E6A931-1235-A6D1-F404-B89EE363959F}"/>
                    </a:ext>
                  </a:extLst>
                </p:cNvPr>
                <p:cNvSpPr txBox="1"/>
                <p:nvPr/>
              </p:nvSpPr>
              <p:spPr>
                <a:xfrm>
                  <a:off x="387493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4EB7CF-3338-2915-32E0-79943466611A}"/>
                    </a:ext>
                  </a:extLst>
                </p:cNvPr>
                <p:cNvSpPr txBox="1"/>
                <p:nvPr/>
              </p:nvSpPr>
              <p:spPr>
                <a:xfrm>
                  <a:off x="4624883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C7D28-2524-23B1-1C43-C922489A73D6}"/>
                    </a:ext>
                  </a:extLst>
                </p:cNvPr>
                <p:cNvSpPr txBox="1"/>
                <p:nvPr/>
              </p:nvSpPr>
              <p:spPr>
                <a:xfrm>
                  <a:off x="5322836" y="55607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599954D-DFA7-CFB8-E500-4953956BBC13}"/>
                    </a:ext>
                  </a:extLst>
                </p:cNvPr>
                <p:cNvSpPr txBox="1"/>
                <p:nvPr/>
              </p:nvSpPr>
              <p:spPr>
                <a:xfrm>
                  <a:off x="6941655" y="556074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6BDD83-868D-BE56-F235-30420623FA4C}"/>
                    </a:ext>
                  </a:extLst>
                </p:cNvPr>
                <p:cNvSpPr txBox="1"/>
                <p:nvPr/>
              </p:nvSpPr>
              <p:spPr>
                <a:xfrm>
                  <a:off x="7720215" y="5560741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444C77C-D733-8778-8BF9-2B4DAA6CFC0E}"/>
                    </a:ext>
                  </a:extLst>
                </p:cNvPr>
                <p:cNvSpPr txBox="1"/>
                <p:nvPr/>
              </p:nvSpPr>
              <p:spPr>
                <a:xfrm>
                  <a:off x="5948679" y="5128718"/>
                  <a:ext cx="9644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/>
                    <a:t>.  .  .  .  . 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3ED9B6C-5EBF-C7A9-91B2-7233E8C7BAA7}"/>
                  </a:ext>
                </a:extLst>
              </p:cNvPr>
              <p:cNvGrpSpPr/>
              <p:nvPr/>
            </p:nvGrpSpPr>
            <p:grpSpPr>
              <a:xfrm>
                <a:off x="3009168" y="1485920"/>
                <a:ext cx="5877526" cy="3724900"/>
                <a:chOff x="3157237" y="921724"/>
                <a:chExt cx="5877526" cy="414359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B828BE0-6784-8665-2AD2-A375F5B1E427}"/>
                    </a:ext>
                  </a:extLst>
                </p:cNvPr>
                <p:cNvGrpSpPr/>
                <p:nvPr/>
              </p:nvGrpSpPr>
              <p:grpSpPr>
                <a:xfrm>
                  <a:off x="3157237" y="3348433"/>
                  <a:ext cx="5877526" cy="1716890"/>
                  <a:chOff x="3041392" y="2965107"/>
                  <a:chExt cx="5877526" cy="1716890"/>
                </a:xfrm>
              </p:grpSpPr>
              <p:sp>
                <p:nvSpPr>
                  <p:cNvPr id="20" name="Rounded Rectangle 19">
                    <a:extLst>
                      <a:ext uri="{FF2B5EF4-FFF2-40B4-BE49-F238E27FC236}">
                        <a16:creationId xmlns:a16="http://schemas.microsoft.com/office/drawing/2014/main" id="{8966C667-5D00-A110-9D6A-2B6D5EA9607B}"/>
                      </a:ext>
                    </a:extLst>
                  </p:cNvPr>
                  <p:cNvSpPr/>
                  <p:nvPr/>
                </p:nvSpPr>
                <p:spPr>
                  <a:xfrm>
                    <a:off x="3041392" y="2965107"/>
                    <a:ext cx="5877526" cy="1716890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DB5F595-6FBD-C6C5-55DD-640C1D172CED}"/>
                      </a:ext>
                    </a:extLst>
                  </p:cNvPr>
                  <p:cNvSpPr/>
                  <p:nvPr/>
                </p:nvSpPr>
                <p:spPr>
                  <a:xfrm>
                    <a:off x="5261053" y="4146277"/>
                    <a:ext cx="1435912" cy="37213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fastText</a:t>
                    </a:r>
                  </a:p>
                </p:txBody>
              </p:sp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E57B2EC6-9D90-47D5-BCEA-A90DE96CE834}"/>
                      </a:ext>
                    </a:extLst>
                  </p:cNvPr>
                  <p:cNvSpPr/>
                  <p:nvPr/>
                </p:nvSpPr>
                <p:spPr>
                  <a:xfrm>
                    <a:off x="3412299" y="3284696"/>
                    <a:ext cx="5115469" cy="631231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1D7DA-170F-2CDD-980F-84376A83499B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3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0085C73A-DAB0-0F9B-C370-0F87782D1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B4B2988-9B7A-3C97-089E-683194821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414C897C-9C65-A1D0-6C05-96CA92342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BE339BA9-6363-16FE-8A54-E25506EB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E05CD04-4C9E-0F42-8100-D5D6A2612D9C}"/>
                      </a:ext>
                    </a:extLst>
                  </p:cNvPr>
                  <p:cNvGrpSpPr/>
                  <p:nvPr/>
                </p:nvGrpSpPr>
                <p:grpSpPr>
                  <a:xfrm>
                    <a:off x="5100918" y="3541785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030FF74F-F2ED-5941-E51B-E4B2B5687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92E4EF4B-5C99-B86C-1A5F-FD47DF12C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FBC2D5-6774-2CE2-488F-A8A1DBA48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26D8D1E8-01F8-C5E3-1E6E-10150951F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27AB1991-E938-A8B2-C173-029D28A2BFF0}"/>
                      </a:ext>
                    </a:extLst>
                  </p:cNvPr>
                  <p:cNvGrpSpPr/>
                  <p:nvPr/>
                </p:nvGrpSpPr>
                <p:grpSpPr>
                  <a:xfrm>
                    <a:off x="7119765" y="3544204"/>
                    <a:ext cx="1286441" cy="315051"/>
                    <a:chOff x="4424298" y="1105786"/>
                    <a:chExt cx="1381080" cy="318977"/>
                  </a:xfrm>
                </p:grpSpPr>
                <p:sp>
                  <p:nvSpPr>
                    <p:cNvPr id="37" name="Rounded Rectangle 36">
                      <a:extLst>
                        <a:ext uri="{FF2B5EF4-FFF2-40B4-BE49-F238E27FC236}">
                          <a16:creationId xmlns:a16="http://schemas.microsoft.com/office/drawing/2014/main" id="{B4B94E28-893C-0698-AB1E-1AF1F4BFD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4298" y="1105786"/>
                      <a:ext cx="1381080" cy="318977"/>
                    </a:xfrm>
                    <a:prstGeom prst="roundRect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EF9C196E-5A94-F2ED-4808-B6744B2CD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3561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0E16FEBF-0954-0C7E-55A5-BE98E4143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5264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E1A9775-84D0-3B31-DC41-9FDAC9983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312" y="1146089"/>
                      <a:ext cx="265814" cy="233916"/>
                    </a:xfrm>
                    <a:prstGeom prst="ellipse">
                      <a:avLst/>
                    </a:prstGeom>
                    <a:solidFill>
                      <a:srgbClr val="FF0000">
                        <a:alpha val="61192"/>
                      </a:srgb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5D5917A-036E-D6D1-A3BE-12E1D71482B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251" y="3141643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1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27A9B38-C61E-ACB4-B282-A4266E38FC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3986" y="3125952"/>
                    <a:ext cx="378630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52242D9-D1F6-E71E-0304-C2140D48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442" y="3125954"/>
                    <a:ext cx="380232" cy="41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r>
                      <a:rPr lang="en-US" baseline="-25000" dirty="0"/>
                      <a:t>n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05FC440-9BB1-1857-AE1B-EB0ABAD30C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26564" y="3496857"/>
                    <a:ext cx="700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/>
                      <a:t>. . . . .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03EF932F-0AB9-E256-3513-839B16F09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0031" y="3915927"/>
                    <a:ext cx="1" cy="2315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C679DCD8-B766-3C1C-A3CD-F0EA14E3D26C}"/>
                    </a:ext>
                  </a:extLst>
                </p:cNvPr>
                <p:cNvSpPr/>
                <p:nvPr/>
              </p:nvSpPr>
              <p:spPr>
                <a:xfrm>
                  <a:off x="3157237" y="921724"/>
                  <a:ext cx="5877526" cy="228600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6521C56D-5FC7-C65A-D28E-D608E8216001}"/>
                    </a:ext>
                  </a:extLst>
                </p:cNvPr>
                <p:cNvSpPr/>
                <p:nvPr/>
              </p:nvSpPr>
              <p:spPr>
                <a:xfrm>
                  <a:off x="3666813" y="2621865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1B09C444-2E90-7F33-56BA-031A936F96A8}"/>
                    </a:ext>
                  </a:extLst>
                </p:cNvPr>
                <p:cNvSpPr/>
                <p:nvPr/>
              </p:nvSpPr>
              <p:spPr>
                <a:xfrm>
                  <a:off x="3676935" y="2102947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CF6666C8-C969-5FAD-8149-8B654C9B63C5}"/>
                    </a:ext>
                  </a:extLst>
                </p:cNvPr>
                <p:cNvSpPr/>
                <p:nvPr/>
              </p:nvSpPr>
              <p:spPr>
                <a:xfrm>
                  <a:off x="3693100" y="1579395"/>
                  <a:ext cx="4838129" cy="34594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LSTM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3A0B44D-4927-FEED-7C50-346C4D0D70EC}"/>
                    </a:ext>
                  </a:extLst>
                </p:cNvPr>
                <p:cNvSpPr/>
                <p:nvPr/>
              </p:nvSpPr>
              <p:spPr>
                <a:xfrm>
                  <a:off x="3676935" y="1101111"/>
                  <a:ext cx="4838129" cy="345945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15875">
                  <a:solidFill>
                    <a:schemeClr val="dk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Bidirectional GRU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1FCB7CA-D86C-35EC-A70E-69845DF2B1E6}"/>
                    </a:ext>
                  </a:extLst>
                </p:cNvPr>
                <p:cNvCxnSpPr/>
                <p:nvPr/>
              </p:nvCxnSpPr>
              <p:spPr>
                <a:xfrm flipV="1">
                  <a:off x="6085877" y="2967810"/>
                  <a:ext cx="0" cy="70021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65F002-711A-5AC3-9215-83B71DB89E18}"/>
                  </a:ext>
                </a:extLst>
              </p:cNvPr>
              <p:cNvSpPr/>
              <p:nvPr/>
            </p:nvSpPr>
            <p:spPr>
              <a:xfrm>
                <a:off x="3528867" y="661182"/>
                <a:ext cx="4828006" cy="548249"/>
              </a:xfrm>
              <a:prstGeom prst="roundRect">
                <a:avLst/>
              </a:prstGeom>
              <a:solidFill>
                <a:srgbClr val="7030A0">
                  <a:alpha val="4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Softmax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348A9FF-FA11-C9AA-C524-36BAC9E6F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7807" y="5064830"/>
                <a:ext cx="0" cy="39777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078FF2-3C03-A10B-49AC-04D9A514D0DF}"/>
                  </a:ext>
                </a:extLst>
              </p:cNvPr>
              <p:cNvCxnSpPr/>
              <p:nvPr/>
            </p:nvCxnSpPr>
            <p:spPr>
              <a:xfrm flipV="1">
                <a:off x="5946785" y="1209431"/>
                <a:ext cx="0" cy="43774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F4A50A-6D62-1260-0B54-5C022147853A}"/>
                </a:ext>
              </a:extLst>
            </p:cNvPr>
            <p:cNvSpPr txBox="1"/>
            <p:nvPr/>
          </p:nvSpPr>
          <p:spPr>
            <a:xfrm>
              <a:off x="5349670" y="6479782"/>
              <a:ext cx="151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LinkedIn Posts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AA690C-279A-2D8E-99A2-D4E1A0CAE26D}"/>
                </a:ext>
              </a:extLst>
            </p:cNvPr>
            <p:cNvSpPr txBox="1"/>
            <p:nvPr/>
          </p:nvSpPr>
          <p:spPr>
            <a:xfrm rot="16200000">
              <a:off x="2164897" y="4406629"/>
              <a:ext cx="1676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Embedding Layer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FE893D-3C06-B935-078D-304A9272D19F}"/>
                </a:ext>
              </a:extLst>
            </p:cNvPr>
            <p:cNvSpPr txBox="1"/>
            <p:nvPr/>
          </p:nvSpPr>
          <p:spPr>
            <a:xfrm rot="16200000">
              <a:off x="2168317" y="2770753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Deep Network </a:t>
              </a:r>
            </a:p>
            <a:p>
              <a:pPr algn="ctr"/>
              <a:r>
                <a:rPr lang="en-US" dirty="0"/>
                <a:t>Layer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4B522E-29A2-0FFD-4EBF-066200525204}"/>
                </a:ext>
              </a:extLst>
            </p:cNvPr>
            <p:cNvGrpSpPr/>
            <p:nvPr/>
          </p:nvGrpSpPr>
          <p:grpSpPr>
            <a:xfrm>
              <a:off x="4653391" y="257419"/>
              <a:ext cx="2866070" cy="873232"/>
              <a:chOff x="4096666" y="4628311"/>
              <a:chExt cx="3153357" cy="841812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09DB7C5-D140-0D8D-D56D-21861E25E175}"/>
                  </a:ext>
                </a:extLst>
              </p:cNvPr>
              <p:cNvSpPr/>
              <p:nvPr/>
            </p:nvSpPr>
            <p:spPr>
              <a:xfrm>
                <a:off x="4096666" y="4628311"/>
                <a:ext cx="3153357" cy="841812"/>
              </a:xfrm>
              <a:prstGeom prst="roundRect">
                <a:avLst/>
              </a:prstGeom>
              <a:solidFill>
                <a:srgbClr val="CE429A">
                  <a:alpha val="5624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732FD4F-2C83-CA11-C8D1-1F9A92703587}"/>
                  </a:ext>
                </a:extLst>
              </p:cNvPr>
              <p:cNvGrpSpPr/>
              <p:nvPr/>
            </p:nvGrpSpPr>
            <p:grpSpPr>
              <a:xfrm>
                <a:off x="4387321" y="4654943"/>
                <a:ext cx="2663518" cy="788549"/>
                <a:chOff x="4751177" y="4341897"/>
                <a:chExt cx="2663518" cy="788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func>
                              </m:e>
                            </m:nary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211560F-8392-870D-3B6D-2B9294A5EE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7051" y="4341897"/>
                      <a:ext cx="1927644" cy="78854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935" t="-106154" r="-6475" b="-16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_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95AC9B1-490A-40E6-BBE4-6DDAAE7DCB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1177" y="4602654"/>
                      <a:ext cx="1052849" cy="2670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263" t="-4348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19E184B-0EA3-7654-99E9-F14B814034EA}"/>
                </a:ext>
              </a:extLst>
            </p:cNvPr>
            <p:cNvCxnSpPr>
              <a:cxnSpLocks/>
              <a:stCxn id="56" idx="0"/>
              <a:endCxn id="3" idx="2"/>
            </p:cNvCxnSpPr>
            <p:nvPr/>
          </p:nvCxnSpPr>
          <p:spPr>
            <a:xfrm flipH="1" flipV="1">
              <a:off x="6086426" y="1130651"/>
              <a:ext cx="4788" cy="33164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337905-3B9E-2FFE-23F7-10EB10D0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47" y="1629915"/>
            <a:ext cx="4420339" cy="3958145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8863BE-6BCD-DD84-DFEB-B90B1CDCDFB6}"/>
              </a:ext>
            </a:extLst>
          </p:cNvPr>
          <p:cNvGrpSpPr/>
          <p:nvPr/>
        </p:nvGrpSpPr>
        <p:grpSpPr>
          <a:xfrm>
            <a:off x="823606" y="2679545"/>
            <a:ext cx="2489814" cy="2302302"/>
            <a:chOff x="2798739" y="239518"/>
            <a:chExt cx="6946589" cy="57649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389421-74F0-BFC1-7AAA-467EB3B6BAC6}"/>
                </a:ext>
              </a:extLst>
            </p:cNvPr>
            <p:cNvSpPr/>
            <p:nvPr/>
          </p:nvSpPr>
          <p:spPr>
            <a:xfrm>
              <a:off x="6681774" y="5554787"/>
              <a:ext cx="1037896" cy="449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79740D-B265-A4AB-20CD-552E3584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739" y="239518"/>
              <a:ext cx="6946589" cy="4698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  <a:alpha val="54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07EA7D-21A5-A519-6DC3-64F3CFAE72AD}"/>
                </a:ext>
              </a:extLst>
            </p:cNvPr>
            <p:cNvSpPr/>
            <p:nvPr/>
          </p:nvSpPr>
          <p:spPr>
            <a:xfrm>
              <a:off x="2998032" y="421071"/>
              <a:ext cx="629588" cy="6145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144097-DAF8-73DB-C331-0D944B6E8DB8}"/>
                </a:ext>
              </a:extLst>
            </p:cNvPr>
            <p:cNvSpPr/>
            <p:nvPr/>
          </p:nvSpPr>
          <p:spPr>
            <a:xfrm>
              <a:off x="3706994" y="421071"/>
              <a:ext cx="2783747" cy="42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D30F94-B593-5BB0-01AD-E90227B72643}"/>
                </a:ext>
              </a:extLst>
            </p:cNvPr>
            <p:cNvSpPr/>
            <p:nvPr/>
          </p:nvSpPr>
          <p:spPr>
            <a:xfrm>
              <a:off x="7525062" y="1424066"/>
              <a:ext cx="674558" cy="2548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51FDF-B1B5-3930-6E4B-463A07CCB180}"/>
                </a:ext>
              </a:extLst>
            </p:cNvPr>
            <p:cNvSpPr/>
            <p:nvPr/>
          </p:nvSpPr>
          <p:spPr>
            <a:xfrm>
              <a:off x="3522689" y="4572225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A8F99-F1EB-3FA4-A042-6E0299671826}"/>
                </a:ext>
              </a:extLst>
            </p:cNvPr>
            <p:cNvSpPr/>
            <p:nvPr/>
          </p:nvSpPr>
          <p:spPr>
            <a:xfrm>
              <a:off x="8278068" y="3975117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D7B096AD-CB9E-C093-F7EA-FE75D081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6" y="4617004"/>
            <a:ext cx="2489814" cy="48856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66667-D178-1231-D016-31CF49B6B122}"/>
              </a:ext>
            </a:extLst>
          </p:cNvPr>
          <p:cNvGrpSpPr/>
          <p:nvPr/>
        </p:nvGrpSpPr>
        <p:grpSpPr>
          <a:xfrm>
            <a:off x="8968866" y="4546529"/>
            <a:ext cx="2489814" cy="435318"/>
            <a:chOff x="7680760" y="1265134"/>
            <a:chExt cx="2902072" cy="50693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8060172-98DC-9D4C-C4F5-8DBF4A9B5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03" t="7776" r="82551" b="11265"/>
            <a:stretch/>
          </p:blipFill>
          <p:spPr>
            <a:xfrm>
              <a:off x="8487036" y="1265134"/>
              <a:ext cx="494676" cy="4649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8D5DEE-CF6F-9227-70D2-DE23AE628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449" t="7777" r="65112" b="11265"/>
            <a:stretch/>
          </p:blipFill>
          <p:spPr>
            <a:xfrm>
              <a:off x="9438288" y="1299749"/>
              <a:ext cx="614195" cy="46494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9EB7E3D-B6C5-4A14-214E-05D594DFB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888" t="11269" r="51066" b="7773"/>
            <a:stretch/>
          </p:blipFill>
          <p:spPr>
            <a:xfrm>
              <a:off x="7680760" y="1289721"/>
              <a:ext cx="494675" cy="46494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65FC5CF-EE8F-E5BD-4B19-9096A3580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559" t="7777" r="34395" b="8034"/>
            <a:stretch/>
          </p:blipFill>
          <p:spPr>
            <a:xfrm>
              <a:off x="10088157" y="1288571"/>
              <a:ext cx="494675" cy="48349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C6D67F-6FE0-43E9-34FF-62B79BC5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178" t="7776" r="20776" b="7773"/>
            <a:stretch/>
          </p:blipFill>
          <p:spPr>
            <a:xfrm>
              <a:off x="8956623" y="1279692"/>
              <a:ext cx="494675" cy="484999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D203A38-C8DE-4FC5-96AA-63BC078DA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612" t="11269" r="6498" b="7773"/>
            <a:stretch/>
          </p:blipFill>
          <p:spPr>
            <a:xfrm>
              <a:off x="8205758" y="1299749"/>
              <a:ext cx="348333" cy="464943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94DC2D-A136-109C-53EE-82D6CE2A023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313420" y="3608988"/>
            <a:ext cx="613227" cy="8854"/>
          </a:xfrm>
          <a:prstGeom prst="straightConnector1">
            <a:avLst/>
          </a:prstGeom>
          <a:ln w="69850">
            <a:solidFill>
              <a:srgbClr val="00B0F0">
                <a:alpha val="8027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80FD0A-E58C-285D-5E5C-710B2058B60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46986" y="3608988"/>
            <a:ext cx="608159" cy="0"/>
          </a:xfrm>
          <a:prstGeom prst="straightConnector1">
            <a:avLst/>
          </a:prstGeom>
          <a:ln w="69850">
            <a:solidFill>
              <a:srgbClr val="00B0F0">
                <a:alpha val="7987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CB0284E-7293-3D9C-CABC-7B8B0CDA1C8D}"/>
              </a:ext>
            </a:extLst>
          </p:cNvPr>
          <p:cNvSpPr/>
          <p:nvPr/>
        </p:nvSpPr>
        <p:spPr>
          <a:xfrm>
            <a:off x="8900698" y="4555853"/>
            <a:ext cx="2600785" cy="4462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5B2E16-176D-CA50-B452-2DDFC6170E3D}"/>
              </a:ext>
            </a:extLst>
          </p:cNvPr>
          <p:cNvGrpSpPr/>
          <p:nvPr/>
        </p:nvGrpSpPr>
        <p:grpSpPr>
          <a:xfrm>
            <a:off x="8955145" y="2611959"/>
            <a:ext cx="2465907" cy="1871430"/>
            <a:chOff x="2798738" y="239518"/>
            <a:chExt cx="6946588" cy="4699000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B9D6DF-389E-24EA-7CBA-F13AAFC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8738" y="239518"/>
              <a:ext cx="6946588" cy="4699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  <a:alpha val="54000"/>
                </a:schemeClr>
              </a:solidFill>
            </a:ln>
          </p:spPr>
        </p:pic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7AED826-5DDA-E480-E976-18EFFC7EA53E}"/>
                </a:ext>
              </a:extLst>
            </p:cNvPr>
            <p:cNvSpPr/>
            <p:nvPr/>
          </p:nvSpPr>
          <p:spPr>
            <a:xfrm>
              <a:off x="2998032" y="421071"/>
              <a:ext cx="629588" cy="6145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C5BF74-8DAE-2100-2D2C-F944AD5E7A84}"/>
                </a:ext>
              </a:extLst>
            </p:cNvPr>
            <p:cNvSpPr/>
            <p:nvPr/>
          </p:nvSpPr>
          <p:spPr>
            <a:xfrm>
              <a:off x="3706994" y="421071"/>
              <a:ext cx="2783747" cy="42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9C346-9576-4414-7208-027C0EF85E39}"/>
                </a:ext>
              </a:extLst>
            </p:cNvPr>
            <p:cNvSpPr/>
            <p:nvPr/>
          </p:nvSpPr>
          <p:spPr>
            <a:xfrm>
              <a:off x="7525062" y="1424066"/>
              <a:ext cx="674558" cy="2548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05A1903-6ACF-4651-568E-6203634EFA77}"/>
                </a:ext>
              </a:extLst>
            </p:cNvPr>
            <p:cNvSpPr/>
            <p:nvPr/>
          </p:nvSpPr>
          <p:spPr>
            <a:xfrm>
              <a:off x="3522689" y="4572225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10C681-7507-779B-4E3C-7418AD36758B}"/>
                </a:ext>
              </a:extLst>
            </p:cNvPr>
            <p:cNvSpPr/>
            <p:nvPr/>
          </p:nvSpPr>
          <p:spPr>
            <a:xfrm>
              <a:off x="8278068" y="3975117"/>
              <a:ext cx="854439" cy="2246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6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C7DC13C9-59E1-EB6E-8035-DF654794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9" t="6953" r="48474" b="10521"/>
          <a:stretch/>
        </p:blipFill>
        <p:spPr>
          <a:xfrm>
            <a:off x="2268510" y="1259175"/>
            <a:ext cx="4162270" cy="4017364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7753BBC-96BE-5BCA-6A1B-4F083B078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90" t="9495" r="7180" b="31454"/>
          <a:stretch/>
        </p:blipFill>
        <p:spPr>
          <a:xfrm>
            <a:off x="6239898" y="1472784"/>
            <a:ext cx="2688099" cy="35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D3D4222-F665-0BA5-18AA-F768CCC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69" t="58100" r="10608" b="19329"/>
          <a:stretch/>
        </p:blipFill>
        <p:spPr>
          <a:xfrm>
            <a:off x="6685614" y="3837482"/>
            <a:ext cx="2263514" cy="1199213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48B3C47-1C39-740A-9BD6-4CC82520C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2" t="4925" r="46198" b="3952"/>
          <a:stretch/>
        </p:blipFill>
        <p:spPr>
          <a:xfrm>
            <a:off x="1753849" y="944379"/>
            <a:ext cx="5201588" cy="4714823"/>
          </a:xfrm>
          <a:prstGeom prst="rect">
            <a:avLst/>
          </a:prstGeom>
        </p:spPr>
      </p:pic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D61D9318-F7FA-3BE5-2DA0-966253FB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69" t="7163" r="10608" b="46132"/>
          <a:stretch/>
        </p:blipFill>
        <p:spPr>
          <a:xfrm>
            <a:off x="6685614" y="1356036"/>
            <a:ext cx="2263514" cy="24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224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Apple Color Emoji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Chafale</dc:creator>
  <cp:lastModifiedBy>Ashwin Chafale</cp:lastModifiedBy>
  <cp:revision>51</cp:revision>
  <cp:lastPrinted>2022-12-06T07:04:26Z</cp:lastPrinted>
  <dcterms:created xsi:type="dcterms:W3CDTF">2022-11-27T07:36:49Z</dcterms:created>
  <dcterms:modified xsi:type="dcterms:W3CDTF">2022-12-12T00:19:00Z</dcterms:modified>
</cp:coreProperties>
</file>