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975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1333500" algn="ctr" defTabSz="1975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2667000" algn="ctr" defTabSz="1975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4000500" algn="ctr" defTabSz="1975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5334000" algn="ctr" defTabSz="1975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6667500" algn="ctr" defTabSz="1975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8064500" algn="ctr" defTabSz="1975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9398000" algn="ctr" defTabSz="1975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0731500" algn="ctr" defTabSz="1975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055"/>
    <a:srgbClr val="FAF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>
        <p:scale>
          <a:sx n="45" d="100"/>
          <a:sy n="45" d="100"/>
        </p:scale>
        <p:origin x="17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0" latinLnBrk="0">
      <a:defRPr sz="8000">
        <a:latin typeface="Lucida Grande"/>
        <a:ea typeface="Lucida Grande"/>
        <a:cs typeface="Lucida Grande"/>
        <a:sym typeface="Lucida Grande"/>
      </a:defRPr>
    </a:lvl1pPr>
    <a:lvl2pPr defTabSz="2286000" latinLnBrk="0">
      <a:defRPr sz="8000">
        <a:latin typeface="Lucida Grande"/>
        <a:ea typeface="Lucida Grande"/>
        <a:cs typeface="Lucida Grande"/>
        <a:sym typeface="Lucida Grande"/>
      </a:defRPr>
    </a:lvl2pPr>
    <a:lvl3pPr defTabSz="2286000" latinLnBrk="0">
      <a:defRPr sz="8000">
        <a:latin typeface="Lucida Grande"/>
        <a:ea typeface="Lucida Grande"/>
        <a:cs typeface="Lucida Grande"/>
        <a:sym typeface="Lucida Grande"/>
      </a:defRPr>
    </a:lvl3pPr>
    <a:lvl4pPr defTabSz="2286000" latinLnBrk="0">
      <a:defRPr sz="8000">
        <a:latin typeface="Lucida Grande"/>
        <a:ea typeface="Lucida Grande"/>
        <a:cs typeface="Lucida Grande"/>
        <a:sym typeface="Lucida Grande"/>
      </a:defRPr>
    </a:lvl4pPr>
    <a:lvl5pPr defTabSz="2286000" latinLnBrk="0">
      <a:defRPr sz="8000">
        <a:latin typeface="Lucida Grande"/>
        <a:ea typeface="Lucida Grande"/>
        <a:cs typeface="Lucida Grande"/>
        <a:sym typeface="Lucida Grande"/>
      </a:defRPr>
    </a:lvl5pPr>
    <a:lvl6pPr defTabSz="2286000" latinLnBrk="0">
      <a:defRPr sz="8000">
        <a:latin typeface="Lucida Grande"/>
        <a:ea typeface="Lucida Grande"/>
        <a:cs typeface="Lucida Grande"/>
        <a:sym typeface="Lucida Grande"/>
      </a:defRPr>
    </a:lvl6pPr>
    <a:lvl7pPr defTabSz="2286000" latinLnBrk="0">
      <a:defRPr sz="8000">
        <a:latin typeface="Lucida Grande"/>
        <a:ea typeface="Lucida Grande"/>
        <a:cs typeface="Lucida Grande"/>
        <a:sym typeface="Lucida Grande"/>
      </a:defRPr>
    </a:lvl7pPr>
    <a:lvl8pPr defTabSz="2286000" latinLnBrk="0">
      <a:defRPr sz="8000">
        <a:latin typeface="Lucida Grande"/>
        <a:ea typeface="Lucida Grande"/>
        <a:cs typeface="Lucida Grande"/>
        <a:sym typeface="Lucida Grande"/>
      </a:defRPr>
    </a:lvl8pPr>
    <a:lvl9pPr defTabSz="2286000" latinLnBrk="0">
      <a:defRPr sz="8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685800"/>
            <a:ext cx="228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6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139695" y="8668511"/>
            <a:ext cx="17666210" cy="411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2296" tIns="82296" rIns="82296" bIns="82296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139695" y="12893039"/>
            <a:ext cx="17666210" cy="96560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2296" tIns="82296" rIns="82296" bIns="82296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682020" y="22140063"/>
            <a:ext cx="554128" cy="1840993"/>
          </a:xfrm>
          <a:prstGeom prst="rect">
            <a:avLst/>
          </a:prstGeom>
          <a:ln w="3175">
            <a:miter lim="400000"/>
          </a:ln>
        </p:spPr>
        <p:txBody>
          <a:bodyPr lIns="82296" tIns="82296" rIns="82296" bIns="82296" anchor="b">
            <a:spAutoFit/>
          </a:bodyPr>
          <a:lstStyle>
            <a:lvl1pPr>
              <a:defRPr sz="5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197510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197510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197510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197510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197510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197510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197510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197510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197510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3159125" marR="0" indent="-1889125" algn="l" defTabSz="1975104" latinLnBrk="0">
        <a:lnSpc>
          <a:spcPct val="100000"/>
        </a:lnSpc>
        <a:spcBef>
          <a:spcPts val="7700"/>
        </a:spcBef>
        <a:spcAft>
          <a:spcPts val="0"/>
        </a:spcAft>
        <a:buClrTx/>
        <a:buSzPct val="171000"/>
        <a:buFontTx/>
        <a:buChar char="•"/>
        <a:tabLst/>
        <a:defRPr sz="1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4873625" marR="0" indent="-1889125" algn="l" defTabSz="1975104" latinLnBrk="0">
        <a:lnSpc>
          <a:spcPct val="100000"/>
        </a:lnSpc>
        <a:spcBef>
          <a:spcPts val="7700"/>
        </a:spcBef>
        <a:spcAft>
          <a:spcPts val="0"/>
        </a:spcAft>
        <a:buClrTx/>
        <a:buSzPct val="171000"/>
        <a:buFontTx/>
        <a:buChar char="•"/>
        <a:tabLst/>
        <a:defRPr sz="1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6588125" marR="0" indent="-1889125" algn="l" defTabSz="1975104" latinLnBrk="0">
        <a:lnSpc>
          <a:spcPct val="100000"/>
        </a:lnSpc>
        <a:spcBef>
          <a:spcPts val="7700"/>
        </a:spcBef>
        <a:spcAft>
          <a:spcPts val="0"/>
        </a:spcAft>
        <a:buClrTx/>
        <a:buSzPct val="171000"/>
        <a:buFontTx/>
        <a:buChar char="•"/>
        <a:tabLst/>
        <a:defRPr sz="1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8366125" marR="0" indent="-1889125" algn="l" defTabSz="1975104" latinLnBrk="0">
        <a:lnSpc>
          <a:spcPct val="100000"/>
        </a:lnSpc>
        <a:spcBef>
          <a:spcPts val="7700"/>
        </a:spcBef>
        <a:spcAft>
          <a:spcPts val="0"/>
        </a:spcAft>
        <a:buClrTx/>
        <a:buSzPct val="171000"/>
        <a:buFontTx/>
        <a:buChar char="•"/>
        <a:tabLst/>
        <a:defRPr sz="1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10080625" marR="0" indent="-1889125" algn="l" defTabSz="1975104" latinLnBrk="0">
        <a:lnSpc>
          <a:spcPct val="100000"/>
        </a:lnSpc>
        <a:spcBef>
          <a:spcPts val="7700"/>
        </a:spcBef>
        <a:spcAft>
          <a:spcPts val="0"/>
        </a:spcAft>
        <a:buClrTx/>
        <a:buSzPct val="171000"/>
        <a:buFontTx/>
        <a:buChar char="•"/>
        <a:tabLst/>
        <a:defRPr sz="1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11795125" marR="0" indent="-1889125" algn="l" defTabSz="1975104" latinLnBrk="0">
        <a:lnSpc>
          <a:spcPct val="100000"/>
        </a:lnSpc>
        <a:spcBef>
          <a:spcPts val="7700"/>
        </a:spcBef>
        <a:spcAft>
          <a:spcPts val="0"/>
        </a:spcAft>
        <a:buClrTx/>
        <a:buSzPct val="171000"/>
        <a:buFontTx/>
        <a:buChar char="•"/>
        <a:tabLst/>
        <a:defRPr sz="1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13509625" marR="0" indent="-1889125" algn="l" defTabSz="1975104" latinLnBrk="0">
        <a:lnSpc>
          <a:spcPct val="100000"/>
        </a:lnSpc>
        <a:spcBef>
          <a:spcPts val="7700"/>
        </a:spcBef>
        <a:spcAft>
          <a:spcPts val="0"/>
        </a:spcAft>
        <a:buClrTx/>
        <a:buSzPct val="171000"/>
        <a:buFontTx/>
        <a:buChar char="•"/>
        <a:tabLst/>
        <a:defRPr sz="1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15224125" marR="0" indent="-1889125" algn="l" defTabSz="1975104" latinLnBrk="0">
        <a:lnSpc>
          <a:spcPct val="100000"/>
        </a:lnSpc>
        <a:spcBef>
          <a:spcPts val="7700"/>
        </a:spcBef>
        <a:spcAft>
          <a:spcPts val="0"/>
        </a:spcAft>
        <a:buClrTx/>
        <a:buSzPct val="171000"/>
        <a:buFontTx/>
        <a:buChar char="•"/>
        <a:tabLst/>
        <a:defRPr sz="1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16938625" marR="0" indent="-1889125" algn="l" defTabSz="1975104" latinLnBrk="0">
        <a:lnSpc>
          <a:spcPct val="100000"/>
        </a:lnSpc>
        <a:spcBef>
          <a:spcPts val="7700"/>
        </a:spcBef>
        <a:spcAft>
          <a:spcPts val="0"/>
        </a:spcAft>
        <a:buClrTx/>
        <a:buSzPct val="171000"/>
        <a:buFontTx/>
        <a:buChar char="•"/>
        <a:tabLst/>
        <a:defRPr sz="1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197510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197510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197510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197510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197510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197510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197510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197510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197510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9E0AF349-65A7-DE28-B291-5FF4EFBEEFB3}"/>
              </a:ext>
            </a:extLst>
          </p:cNvPr>
          <p:cNvSpPr/>
          <p:nvPr/>
        </p:nvSpPr>
        <p:spPr>
          <a:xfrm>
            <a:off x="373184" y="19606312"/>
            <a:ext cx="20828001" cy="8778252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</p:spPr>
        <p:txBody>
          <a:bodyPr lIns="82296" tIns="82296" rIns="82296" bIns="82296" anchor="ctr"/>
          <a:lstStyle/>
          <a:p>
            <a:pPr>
              <a:defRPr sz="1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554056" y="4471837"/>
            <a:ext cx="20828001" cy="5636307"/>
          </a:xfrm>
          <a:prstGeom prst="rect">
            <a:avLst/>
          </a:prstGeom>
          <a:solidFill>
            <a:schemeClr val="bg1"/>
          </a:solidFill>
          <a:ln w="3175" cap="rnd">
            <a:solidFill>
              <a:schemeClr val="bg1">
                <a:lumMod val="50000"/>
              </a:schemeClr>
            </a:solidFill>
            <a:round/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txBody>
          <a:bodyPr lIns="82296" tIns="82296" rIns="82296" bIns="82296" anchor="ctr"/>
          <a:lstStyle/>
          <a:p>
            <a:pPr algn="l">
              <a:defRPr sz="1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6000" dirty="0"/>
          </a:p>
        </p:txBody>
      </p:sp>
      <p:sp>
        <p:nvSpPr>
          <p:cNvPr id="20" name="Rectangle"/>
          <p:cNvSpPr/>
          <p:nvPr/>
        </p:nvSpPr>
        <p:spPr>
          <a:xfrm>
            <a:off x="8331" y="31568619"/>
            <a:ext cx="21941941" cy="1349781"/>
          </a:xfrm>
          <a:prstGeom prst="roundRect">
            <a:avLst>
              <a:gd name="adj" fmla="val 0"/>
            </a:avLst>
          </a:prstGeom>
          <a:solidFill>
            <a:srgbClr val="5D6465"/>
          </a:solidFill>
          <a:ln w="3175">
            <a:miter lim="400000"/>
          </a:ln>
        </p:spPr>
        <p:txBody>
          <a:bodyPr lIns="82296" tIns="82296" rIns="82296" bIns="82296" anchor="ctr"/>
          <a:lstStyle/>
          <a:p>
            <a:pPr>
              <a:defRPr sz="1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21" name="Copyright Information Here"/>
          <p:cNvSpPr/>
          <p:nvPr/>
        </p:nvSpPr>
        <p:spPr>
          <a:xfrm>
            <a:off x="554056" y="31966620"/>
            <a:ext cx="5702160" cy="4530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>
              <a:defRPr sz="1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3200" dirty="0"/>
              <a:t>CSCI 544 - Poster Presentation </a:t>
            </a:r>
            <a:endParaRPr sz="3200" dirty="0"/>
          </a:p>
        </p:txBody>
      </p:sp>
      <p:sp>
        <p:nvSpPr>
          <p:cNvPr id="22" name="Title"/>
          <p:cNvSpPr/>
          <p:nvPr/>
        </p:nvSpPr>
        <p:spPr>
          <a:xfrm>
            <a:off x="972269" y="4621342"/>
            <a:ext cx="3005371" cy="1012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>
              <a:defRPr sz="6000">
                <a:solidFill>
                  <a:srgbClr val="5D6465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lang="en-US" sz="4800" dirty="0">
                <a:solidFill>
                  <a:srgbClr val="999055"/>
                </a:solidFill>
                <a:latin typeface="+mn-lt"/>
              </a:rPr>
              <a:t>Motivation</a:t>
            </a:r>
            <a:endParaRPr sz="4800" dirty="0">
              <a:solidFill>
                <a:srgbClr val="999055"/>
              </a:solidFill>
              <a:latin typeface="+mn-lt"/>
            </a:endParaRPr>
          </a:p>
        </p:txBody>
      </p:sp>
      <p:sp>
        <p:nvSpPr>
          <p:cNvPr id="38" name="Square"/>
          <p:cNvSpPr/>
          <p:nvPr/>
        </p:nvSpPr>
        <p:spPr>
          <a:xfrm>
            <a:off x="-2916" y="1423518"/>
            <a:ext cx="21948516" cy="413507"/>
          </a:xfrm>
          <a:prstGeom prst="roundRect">
            <a:avLst>
              <a:gd name="adj" fmla="val 0"/>
            </a:avLst>
          </a:prstGeom>
          <a:solidFill>
            <a:srgbClr val="5D6465"/>
          </a:solidFill>
          <a:ln w="3175">
            <a:miter lim="400000"/>
          </a:ln>
        </p:spPr>
        <p:txBody>
          <a:bodyPr lIns="82296" tIns="82296" rIns="82296" bIns="82296" anchor="ctr"/>
          <a:lstStyle/>
          <a:p>
            <a:pPr>
              <a:defRPr sz="1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39" name="Title goes here"/>
          <p:cNvSpPr/>
          <p:nvPr/>
        </p:nvSpPr>
        <p:spPr>
          <a:xfrm>
            <a:off x="373184" y="2149368"/>
            <a:ext cx="14938291" cy="160929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>
              <a:defRPr sz="10800">
                <a:solidFill>
                  <a:srgbClr val="B020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 algn="ctr"/>
            <a:r>
              <a:rPr lang="en-US" sz="4800" dirty="0"/>
              <a:t>Are we spreading Hate or Reach? Towards Generating Contextually Relevant Reactions for LinkedIn Data</a:t>
            </a:r>
            <a:endParaRPr sz="4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2C9563-8575-A99F-8564-FDC338C6C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7986" y="2076917"/>
            <a:ext cx="4374071" cy="12684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FC21B0-F14E-8A73-F300-418A534CCC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769"/>
          <a:stretch/>
        </p:blipFill>
        <p:spPr>
          <a:xfrm>
            <a:off x="-2916" y="-19274"/>
            <a:ext cx="21948516" cy="1463040"/>
          </a:xfrm>
          <a:prstGeom prst="rect">
            <a:avLst/>
          </a:prstGeom>
        </p:spPr>
      </p:pic>
      <p:sp>
        <p:nvSpPr>
          <p:cNvPr id="3" name="Square">
            <a:extLst>
              <a:ext uri="{FF2B5EF4-FFF2-40B4-BE49-F238E27FC236}">
                <a16:creationId xmlns:a16="http://schemas.microsoft.com/office/drawing/2014/main" id="{A0CD11E8-D945-D66F-3A8F-4584554A3C67}"/>
              </a:ext>
            </a:extLst>
          </p:cNvPr>
          <p:cNvSpPr/>
          <p:nvPr/>
        </p:nvSpPr>
        <p:spPr>
          <a:xfrm>
            <a:off x="-2916" y="4163995"/>
            <a:ext cx="21948516" cy="73736"/>
          </a:xfrm>
          <a:prstGeom prst="roundRect">
            <a:avLst>
              <a:gd name="adj" fmla="val 0"/>
            </a:avLst>
          </a:prstGeom>
          <a:solidFill>
            <a:srgbClr val="5D6465"/>
          </a:solidFill>
          <a:ln w="3175">
            <a:miter lim="400000"/>
          </a:ln>
        </p:spPr>
        <p:txBody>
          <a:bodyPr lIns="82296" tIns="82296" rIns="82296" bIns="82296" anchor="ctr"/>
          <a:lstStyle/>
          <a:p>
            <a:pPr>
              <a:defRPr sz="1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A20E2-0E6A-47D5-866B-04AC7F1110C3}"/>
              </a:ext>
            </a:extLst>
          </p:cNvPr>
          <p:cNvSpPr txBox="1"/>
          <p:nvPr/>
        </p:nvSpPr>
        <p:spPr>
          <a:xfrm flipH="1">
            <a:off x="967525" y="5447764"/>
            <a:ext cx="20233660" cy="398385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945" tIns="21945" rIns="21945" bIns="21945" numCol="1" spcCol="38100" rtlCol="0" anchor="ctr">
            <a:spAutoFit/>
          </a:bodyPr>
          <a:lstStyle/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LinkedIn gets flooded with various </a:t>
            </a:r>
            <a:r>
              <a:rPr lang="en-US" sz="32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posts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there are </a:t>
            </a:r>
            <a:r>
              <a:rPr lang="en-US" sz="32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reactions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react to a post</a:t>
            </a: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Most of the time, </a:t>
            </a:r>
            <a:r>
              <a:rPr lang="en-US" sz="32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such reactions often tend to be against the sentiment of the post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Results in the </a:t>
            </a:r>
            <a:r>
              <a:rPr lang="en-US" sz="32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spread of negative sentiments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amongst the users creating a negative psychological impact on the user</a:t>
            </a:r>
          </a:p>
          <a:p>
            <a:pPr lvl="2" indent="0" algn="l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(E.g., like/celebrate/mark-funny a post related to unemployment)</a:t>
            </a: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32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Novelty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We propose a system that generates only contextually relevant reactions based on the sentiment.</a:t>
            </a: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Our system aims to answer the following </a:t>
            </a:r>
            <a:r>
              <a:rPr lang="en-US" sz="32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questions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4" indent="-285750" algn="l">
              <a:buFont typeface="Wingdings" pitchFamily="2" charset="2"/>
              <a:buChar char="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many people react with a reaction opposite to the LinkedIn post sentiment?</a:t>
            </a:r>
          </a:p>
          <a:p>
            <a:pPr marL="742950" lvl="4" indent="-285750" algn="l">
              <a:buFont typeface="Wingdings" pitchFamily="2" charset="2"/>
              <a:buChar char="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can we generate contextually relevant reactions to restrict the negative hate spread?</a:t>
            </a: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DA50C720-EB7B-6FF5-CF65-E6109120A410}"/>
              </a:ext>
            </a:extLst>
          </p:cNvPr>
          <p:cNvSpPr/>
          <p:nvPr/>
        </p:nvSpPr>
        <p:spPr>
          <a:xfrm>
            <a:off x="565300" y="10446034"/>
            <a:ext cx="10407499" cy="7407626"/>
          </a:xfrm>
          <a:prstGeom prst="rect">
            <a:avLst/>
          </a:prstGeom>
          <a:solidFill>
            <a:schemeClr val="bg1"/>
          </a:solidFill>
          <a:ln w="3175" cap="rnd">
            <a:solidFill>
              <a:schemeClr val="bg1">
                <a:lumMod val="50000"/>
              </a:schemeClr>
            </a:solidFill>
            <a:round/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txBody>
          <a:bodyPr lIns="82296" tIns="82296" rIns="82296" bIns="82296" anchor="ctr"/>
          <a:lstStyle/>
          <a:p>
            <a:pPr algn="l">
              <a:defRPr sz="1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6000" dirty="0"/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B7EBA56E-588B-EA71-D5D0-66EFF183CAD7}"/>
              </a:ext>
            </a:extLst>
          </p:cNvPr>
          <p:cNvSpPr/>
          <p:nvPr/>
        </p:nvSpPr>
        <p:spPr>
          <a:xfrm>
            <a:off x="11201400" y="10446034"/>
            <a:ext cx="10178899" cy="7407626"/>
          </a:xfrm>
          <a:prstGeom prst="rect">
            <a:avLst/>
          </a:prstGeom>
          <a:solidFill>
            <a:schemeClr val="bg1"/>
          </a:solidFill>
          <a:ln w="3175" cap="rnd">
            <a:solidFill>
              <a:schemeClr val="bg1">
                <a:lumMod val="50000"/>
              </a:schemeClr>
            </a:solidFill>
            <a:round/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txBody>
          <a:bodyPr lIns="82296" tIns="82296" rIns="82296" bIns="82296" anchor="ctr"/>
          <a:lstStyle/>
          <a:p>
            <a:pPr algn="l">
              <a:defRPr sz="1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6000" dirty="0"/>
          </a:p>
        </p:txBody>
      </p:sp>
      <p:sp>
        <p:nvSpPr>
          <p:cNvPr id="15" name="Copyright Information Here">
            <a:extLst>
              <a:ext uri="{FF2B5EF4-FFF2-40B4-BE49-F238E27FC236}">
                <a16:creationId xmlns:a16="http://schemas.microsoft.com/office/drawing/2014/main" id="{9E72318B-2CC0-02E2-E0FF-9C5C2785CB26}"/>
              </a:ext>
            </a:extLst>
          </p:cNvPr>
          <p:cNvSpPr/>
          <p:nvPr/>
        </p:nvSpPr>
        <p:spPr>
          <a:xfrm>
            <a:off x="15678139" y="32016994"/>
            <a:ext cx="5702160" cy="4530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>
              <a:defRPr sz="1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/>
            <a:r>
              <a:rPr lang="en-US" sz="3200" dirty="0"/>
              <a:t>Group - 17</a:t>
            </a:r>
            <a:endParaRPr sz="3200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A56B3254-6811-6193-261E-92D5291EDE57}"/>
              </a:ext>
            </a:extLst>
          </p:cNvPr>
          <p:cNvSpPr/>
          <p:nvPr/>
        </p:nvSpPr>
        <p:spPr>
          <a:xfrm>
            <a:off x="967525" y="10820956"/>
            <a:ext cx="3005371" cy="1012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>
              <a:defRPr sz="6000">
                <a:solidFill>
                  <a:srgbClr val="5D6465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lang="en-US" sz="4800" dirty="0">
                <a:solidFill>
                  <a:srgbClr val="999055"/>
                </a:solidFill>
                <a:latin typeface="+mn-lt"/>
              </a:rPr>
              <a:t>Design</a:t>
            </a:r>
            <a:endParaRPr sz="4800" dirty="0">
              <a:solidFill>
                <a:srgbClr val="999055"/>
              </a:solidFill>
              <a:latin typeface="+mn-lt"/>
            </a:endParaRP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CFAF0F55-E22E-0E25-D0DA-486FABE40562}"/>
              </a:ext>
            </a:extLst>
          </p:cNvPr>
          <p:cNvSpPr/>
          <p:nvPr/>
        </p:nvSpPr>
        <p:spPr>
          <a:xfrm>
            <a:off x="11836693" y="10819298"/>
            <a:ext cx="3005371" cy="1012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>
              <a:defRPr sz="6000">
                <a:solidFill>
                  <a:srgbClr val="5D6465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lang="en-US" sz="4800" dirty="0">
                <a:solidFill>
                  <a:srgbClr val="999055"/>
                </a:solidFill>
                <a:latin typeface="+mn-lt"/>
              </a:rPr>
              <a:t>Dataset</a:t>
            </a:r>
            <a:endParaRPr sz="4800" dirty="0">
              <a:solidFill>
                <a:srgbClr val="999055"/>
              </a:solidFill>
              <a:latin typeface="+mn-lt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9292">
            <a:alpha val="50000"/>
          </a:srgb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82296" tIns="82296" rIns="82296" bIns="82296" numCol="1" spcCol="38100" rtlCol="0" anchor="ctr">
        <a:spAutoFit/>
      </a:bodyPr>
      <a:lstStyle>
        <a:defPPr marL="0" marR="0" indent="0" algn="ctr" defTabSz="19751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1945" tIns="21945" rIns="21945" bIns="21945" numCol="1" spcCol="38100" rtlCol="0" anchor="ctr">
        <a:spAutoFit/>
      </a:bodyPr>
      <a:lstStyle>
        <a:defPPr marL="0" marR="0" indent="0" algn="ctr" defTabSz="19751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9292">
            <a:alpha val="50000"/>
          </a:srgb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82296" tIns="82296" rIns="82296" bIns="82296" numCol="1" spcCol="38100" rtlCol="0" anchor="ctr">
        <a:spAutoFit/>
      </a:bodyPr>
      <a:lstStyle>
        <a:defPPr marL="0" marR="0" indent="0" algn="ctr" defTabSz="19751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1945" tIns="21945" rIns="21945" bIns="21945" numCol="1" spcCol="38100" rtlCol="0" anchor="ctr">
        <a:spAutoFit/>
      </a:bodyPr>
      <a:lstStyle>
        <a:defPPr marL="0" marR="0" indent="0" algn="ctr" defTabSz="19751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158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Gill Sans</vt:lpstr>
      <vt:lpstr>Helvetica</vt:lpstr>
      <vt:lpstr>Helvetica Neue Bold Condensed</vt:lpstr>
      <vt:lpstr>Lucida Grande</vt:lpstr>
      <vt:lpstr>Symbol</vt:lpstr>
      <vt:lpstr>Wingdings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Ashwin Chafale</cp:lastModifiedBy>
  <cp:revision>19</cp:revision>
  <cp:lastPrinted>2022-11-27T22:00:19Z</cp:lastPrinted>
  <dcterms:modified xsi:type="dcterms:W3CDTF">2022-11-28T01:03:25Z</dcterms:modified>
</cp:coreProperties>
</file>