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7E6190-B406-10C0-C2BD-F0151D5BDE3F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E75DE-1ED9-49BF-91C3-204D06100A93}" type="datetime1">
              <a:rPr/>
              <a:pPr>
                <a:defRPr/>
              </a:pPr>
              <a:t>03/04/2023</a:t>
            </a:fld>
            <a:endParaRPr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DA63FF-1C50-0E95-07EE-D5195EFF4790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7306F5-8903-149A-7BA7-03CA23D2341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12979-DFB3-44E5-A835-2A0425FF8C41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96034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DFEA9-DA3C-7528-62E1-26228EC46C68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46ADF-04BA-4439-8F3E-77CC8894A8D7}" type="datetime1">
              <a:rPr/>
              <a:pPr>
                <a:defRPr/>
              </a:pPr>
              <a:t>03/04/2023</a:t>
            </a:fld>
            <a:endParaRPr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00783-1AFC-A19C-6567-E604EA185673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77FE52-4B4C-FD88-A3D3-76B0864C499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D1EE8-05B7-4EE8-9E17-072EE7DFC4AF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897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3CE197-4D04-675B-755A-34FB1EF2574B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338BA-B7AA-41EA-BDF9-8FE7FCDFC238}" type="datetime1">
              <a:rPr/>
              <a:pPr>
                <a:defRPr/>
              </a:pPr>
              <a:t>03/04/2023</a:t>
            </a:fld>
            <a:endParaRPr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17DA22-2325-D1B8-71E7-BA00CECFDF42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C30B20-3C91-E7B1-8AE8-7215D4887CC9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7B25C-1D9A-4BD8-A12D-499BE8F87531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486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57EADA-97D1-564B-D86E-AF15719C64F3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CBC0C-6124-4209-91A2-F256F0175ADE}" type="datetime1">
              <a:rPr/>
              <a:pPr>
                <a:defRPr/>
              </a:pPr>
              <a:t>03/04/2023</a:t>
            </a:fld>
            <a:endParaRPr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719FFB-2DC9-4AF3-6A54-CE950D067A26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6D4A66-006A-71F5-5896-199A2B29F3B7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EE21B-2B3B-4001-BD9F-A1B7BA158B99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29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6ED1EF-E79A-4E80-48FD-171058B4ABBE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0754B-0205-4231-BACA-3E0F045CDF7A}" type="datetime1">
              <a:rPr/>
              <a:pPr>
                <a:defRPr/>
              </a:pPr>
              <a:t>03/04/2023</a:t>
            </a:fld>
            <a:endParaRPr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1B758A-9E83-95C2-F256-979A26EFDA61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A0C9C8-8794-CDCF-966C-50834245040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5057C-11C3-40F9-B712-92FAEECE1494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923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8BF149CA-EB61-1A62-31A5-2E1A6B6A164F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1AC20-8873-45A7-B494-90A35C211121}" type="datetime1">
              <a:rPr/>
              <a:pPr>
                <a:defRPr/>
              </a:pPr>
              <a:t>03/04/2023</a:t>
            </a:fld>
            <a:endParaRPr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1B8DA468-A75D-D496-1331-695B0BBCD8A1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5600A44-EB61-3DF9-5949-F623B74AB9F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5623A-E272-4622-A209-2A66AE3857C7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311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6C5F78A9-D91E-B233-90F6-B40BBB717819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7567-EDBD-4725-8752-376138E76D08}" type="datetime1">
              <a:rPr/>
              <a:pPr>
                <a:defRPr/>
              </a:pPr>
              <a:t>03/04/2023</a:t>
            </a:fld>
            <a:endParaRPr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54E5332B-CC06-6E4A-60E4-0D6C17DC2EEA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3868D9C8-FEF5-9D4A-4AE2-83ECCE17FF0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6C643-B74D-48F7-90C9-F744503B5DBB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865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30832950-C36D-DB78-37B6-95B3686F4511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5D17E-FDBC-44F4-9DAC-900D37A22C16}" type="datetime1">
              <a:rPr/>
              <a:pPr>
                <a:defRPr/>
              </a:pPr>
              <a:t>03/04/2023</a:t>
            </a:fld>
            <a:endParaRPr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084EB025-2778-BF3B-626A-3B3963F6FC91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F28AC598-9F0B-323C-87DD-36CAF94CDDD7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388AD-F77F-4BE0-B2BB-7C8089B6EC99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486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BD71FCAC-B33C-6A54-559F-172AB8D22148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DC831-60E0-4924-9D3B-0AC68B4590BB}" type="datetime1">
              <a:rPr/>
              <a:pPr>
                <a:defRPr/>
              </a:pPr>
              <a:t>03/04/2023</a:t>
            </a:fld>
            <a:endParaRPr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45F458D7-A964-AE19-8A44-1DE39941837F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367B48A6-2CCA-6EB8-7009-9B83167EA76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5A08B-897C-4EE4-A2C2-DA0D70FDEC74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787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94B53080-7131-3969-7635-D9802A32A72C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A7F8B-4EB3-4B6D-BB39-5176489CC2C6}" type="datetime1">
              <a:rPr/>
              <a:pPr>
                <a:defRPr/>
              </a:pPr>
              <a:t>03/04/2023</a:t>
            </a:fld>
            <a:endParaRPr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54E5971E-5628-732A-D1DC-B5A01A5BE454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B59BFAD2-552F-A776-4BF4-9F4282A54855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F94BA-5923-4825-B62A-B868FA6DBA1A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11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4D1BC45A-AA0B-32C9-85C2-DE0A76E48419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9DD66-DACE-4539-9371-2C8DA6989628}" type="datetime1">
              <a:rPr/>
              <a:pPr>
                <a:defRPr/>
              </a:pPr>
              <a:t>03/04/2023</a:t>
            </a:fld>
            <a:endParaRPr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F27AD79-8680-0906-413A-1DFC41B2D63E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5EBF910-9D56-8158-9CE6-7C4795F1FE2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D368-96DF-4E06-B916-1E7D15CAF8BC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812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3F52C4C3-1817-51C5-54B2-54C8C2EDCEF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A7939113-F366-3E24-7736-BBC06C171F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70787C-CB64-5558-57DE-0D8BC814BA4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fld id="{5B98CBFA-9A22-49A7-B5FF-4FF07CD3A08C}" type="datetime1">
              <a:rPr/>
              <a:pPr>
                <a:defRPr/>
              </a:pPr>
              <a:t>03/04/2023</a:t>
            </a:fld>
            <a:endParaRPr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9E64FF-DE02-4D4B-0675-D32BFCFE1B6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BC0649-A0E1-D3C4-E675-3342B57F4E1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>
              <a:defRPr/>
            </a:pPr>
            <a:fld id="{AFA81069-3762-4C9C-9E29-A37E092B818A}" type="slidenum">
              <a:rPr/>
              <a:pPr>
                <a:defRPr/>
              </a:p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662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fr-FR" sz="4400" kern="1200">
          <a:solidFill>
            <a:srgbClr val="000000"/>
          </a:solidFill>
          <a:latin typeface="Calibri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5pPr>
      <a:lvl6pPr marL="4572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6pPr>
      <a:lvl7pPr marL="9144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7pPr>
      <a:lvl8pPr marL="13716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8pPr>
      <a:lvl9pPr marL="1828800" algn="l" rtl="0" eaLnBrk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fr-FR" sz="2800" kern="1200">
          <a:solidFill>
            <a:srgbClr val="000000"/>
          </a:solidFill>
          <a:latin typeface="Calibri"/>
        </a:defRPr>
      </a:lvl1pPr>
      <a:lvl2pPr marL="685800" lvl="1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fr-FR" sz="2400" kern="1200">
          <a:solidFill>
            <a:srgbClr val="000000"/>
          </a:solidFill>
          <a:latin typeface="Calibri"/>
        </a:defRPr>
      </a:lvl2pPr>
      <a:lvl3pPr marL="1143000" lvl="2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fr-FR" sz="2000" kern="1200">
          <a:solidFill>
            <a:srgbClr val="000000"/>
          </a:solidFill>
          <a:latin typeface="Calibri"/>
        </a:defRPr>
      </a:lvl3pPr>
      <a:lvl4pPr marL="1600200" lvl="3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fr-FR" kern="1200">
          <a:solidFill>
            <a:srgbClr val="000000"/>
          </a:solidFill>
          <a:latin typeface="Calibri"/>
        </a:defRPr>
      </a:lvl4pPr>
      <a:lvl5pPr marL="2057400" lvl="4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lang="fr-FR" kern="1200">
          <a:solidFill>
            <a:srgbClr val="000000"/>
          </a:solidFill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>
            <a:extLst>
              <a:ext uri="{FF2B5EF4-FFF2-40B4-BE49-F238E27FC236}">
                <a16:creationId xmlns:a16="http://schemas.microsoft.com/office/drawing/2014/main" id="{9AE444C1-5667-46F8-795A-EB360C0EB4EE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567405" y="1416050"/>
            <a:ext cx="11421395" cy="2646363"/>
          </a:xfrm>
        </p:spPr>
        <p:txBody>
          <a:bodyPr/>
          <a:lstStyle/>
          <a:p>
            <a:pPr eaLnBrk="1" hangingPunct="1"/>
            <a:r>
              <a:rPr altLang="fr-FR" sz="5400" dirty="0">
                <a:latin typeface="Calibri Light" panose="020F0302020204030204" pitchFamily="34" charset="0"/>
              </a:rPr>
              <a:t>Présentation du programme Compression de données par codage de </a:t>
            </a:r>
            <a:r>
              <a:rPr altLang="fr-FR" sz="5400" dirty="0" err="1">
                <a:latin typeface="Calibri Light" panose="020F0302020204030204" pitchFamily="34" charset="0"/>
              </a:rPr>
              <a:t>Huffman</a:t>
            </a:r>
            <a:endParaRPr altLang="fr-FR" sz="5400" dirty="0">
              <a:latin typeface="Calibri Light" panose="020F0302020204030204" pitchFamily="34" charset="0"/>
            </a:endParaRPr>
          </a:p>
        </p:txBody>
      </p:sp>
      <p:sp>
        <p:nvSpPr>
          <p:cNvPr id="2051" name="Sous-titre 2">
            <a:extLst>
              <a:ext uri="{FF2B5EF4-FFF2-40B4-BE49-F238E27FC236}">
                <a16:creationId xmlns:a16="http://schemas.microsoft.com/office/drawing/2014/main" id="{3172CD45-5F80-8EB7-474B-FEDD86D7DFB1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1524000" y="4117975"/>
            <a:ext cx="9144000" cy="1655763"/>
          </a:xfrm>
        </p:spPr>
        <p:txBody>
          <a:bodyPr/>
          <a:lstStyle/>
          <a:p>
            <a:pPr eaLnBrk="1" hangingPunct="1"/>
            <a:r>
              <a:rPr altLang="fr-FR" i="1">
                <a:latin typeface="Calibri" panose="020F0502020204030204" pitchFamily="34" charset="0"/>
              </a:rPr>
              <a:t>Langage utilisé : Java</a:t>
            </a:r>
          </a:p>
        </p:txBody>
      </p:sp>
      <p:sp>
        <p:nvSpPr>
          <p:cNvPr id="2052" name="ZoneTexte 3">
            <a:extLst>
              <a:ext uri="{FF2B5EF4-FFF2-40B4-BE49-F238E27FC236}">
                <a16:creationId xmlns:a16="http://schemas.microsoft.com/office/drawing/2014/main" id="{5C68F565-A7C8-F0DE-D515-6A5A1620D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1863" y="6211888"/>
            <a:ext cx="1603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Yassir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1800" dirty="0"/>
              <a:t>CHAFIK</a:t>
            </a: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53" name="ZoneTexte 4">
            <a:extLst>
              <a:ext uri="{FF2B5EF4-FFF2-40B4-BE49-F238E27FC236}">
                <a16:creationId xmlns:a16="http://schemas.microsoft.com/office/drawing/2014/main" id="{5DACB6B1-0544-CFFB-683D-91FDE1837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5413"/>
            <a:ext cx="10774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Lien du GitHub : https://github.com/chafikya/Compression-Huffman.git</a:t>
            </a:r>
          </a:p>
        </p:txBody>
      </p:sp>
      <p:pic>
        <p:nvPicPr>
          <p:cNvPr id="2054" name="Image 6" descr="*Logo USMB*">
            <a:extLst>
              <a:ext uri="{FF2B5EF4-FFF2-40B4-BE49-F238E27FC236}">
                <a16:creationId xmlns:a16="http://schemas.microsoft.com/office/drawing/2014/main" id="{29926D7E-E37E-870B-C0C5-80C356597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463" y="12700"/>
            <a:ext cx="3335337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Image 8" descr="*Logo Polytech Annecy-Chambéry*&#10;">
            <a:extLst>
              <a:ext uri="{FF2B5EF4-FFF2-40B4-BE49-F238E27FC236}">
                <a16:creationId xmlns:a16="http://schemas.microsoft.com/office/drawing/2014/main" id="{E9A9B034-4AD1-4A6C-FAAA-BD30DEAE1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106363"/>
            <a:ext cx="385286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ZoneTexte 3">
            <a:extLst>
              <a:ext uri="{FF2B5EF4-FFF2-40B4-BE49-F238E27FC236}">
                <a16:creationId xmlns:a16="http://schemas.microsoft.com/office/drawing/2014/main" id="{4A6B1128-0EF4-7D5F-96DF-002D010F1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1863" y="6211888"/>
            <a:ext cx="1603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 sz="1800" dirty="0"/>
              <a:t>Yassir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 sz="1800" dirty="0"/>
              <a:t> CHAFIK</a:t>
            </a:r>
          </a:p>
        </p:txBody>
      </p:sp>
      <p:sp>
        <p:nvSpPr>
          <p:cNvPr id="3075" name="ZoneTexte 4">
            <a:extLst>
              <a:ext uri="{FF2B5EF4-FFF2-40B4-BE49-F238E27FC236}">
                <a16:creationId xmlns:a16="http://schemas.microsoft.com/office/drawing/2014/main" id="{B1297BA5-B386-EC40-19C4-618F9932D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5413"/>
            <a:ext cx="10774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 sz="1800" dirty="0"/>
              <a:t>Lien du GitHub : https://github.com/chafikya/Compression-Huffman.git</a:t>
            </a:r>
          </a:p>
        </p:txBody>
      </p:sp>
      <p:sp>
        <p:nvSpPr>
          <p:cNvPr id="3076" name="ZoneTexte 7">
            <a:extLst>
              <a:ext uri="{FF2B5EF4-FFF2-40B4-BE49-F238E27FC236}">
                <a16:creationId xmlns:a16="http://schemas.microsoft.com/office/drawing/2014/main" id="{0FD4E0B1-F62C-5BEA-A4BE-D98367567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120650"/>
            <a:ext cx="769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 b="1" dirty="0"/>
              <a:t>Fonctionnement de l'algorithme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09DBE92-1C62-31A2-49DF-38264F7184C6}"/>
              </a:ext>
            </a:extLst>
          </p:cNvPr>
          <p:cNvSpPr txBox="1"/>
          <p:nvPr/>
        </p:nvSpPr>
        <p:spPr bwMode="auto">
          <a:xfrm>
            <a:off x="372861" y="1393794"/>
            <a:ext cx="1071900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fr-FR" dirty="0">
                <a:solidFill>
                  <a:srgbClr val="000000"/>
                </a:solidFill>
              </a:rPr>
              <a:t>L’algorithme de </a:t>
            </a:r>
            <a:r>
              <a:rPr lang="fr-FR" dirty="0" err="1">
                <a:solidFill>
                  <a:srgbClr val="000000"/>
                </a:solidFill>
              </a:rPr>
              <a:t>Huffman</a:t>
            </a:r>
            <a:r>
              <a:rPr lang="fr-FR" dirty="0">
                <a:solidFill>
                  <a:srgbClr val="000000"/>
                </a:solidFill>
              </a:rPr>
              <a:t>, semi-adaptatif, est une méthode de compression de données utilisée pour réduire la taille d’un fichier</a:t>
            </a:r>
          </a:p>
          <a:p>
            <a:pPr algn="l" eaLnBrk="1" hangingPunct="1"/>
            <a:endParaRPr lang="fr-FR" dirty="0">
              <a:solidFill>
                <a:srgbClr val="000000"/>
              </a:solidFill>
            </a:endParaRPr>
          </a:p>
          <a:p>
            <a:pPr algn="l" eaLnBrk="1" hangingPunct="1"/>
            <a:r>
              <a:rPr lang="fr-FR" dirty="0">
                <a:solidFill>
                  <a:srgbClr val="000000"/>
                </a:solidFill>
              </a:rPr>
              <a:t>Mon objectif est de créer un code binaire pour chaque caractère dans un texte en utilisant la fréquence d’apparition de chaque caractère et l’ordre ASCII</a:t>
            </a:r>
          </a:p>
          <a:p>
            <a:pPr algn="l" eaLnBrk="1" hangingPunct="1"/>
            <a:endParaRPr lang="fr-FR" dirty="0">
              <a:solidFill>
                <a:srgbClr val="000000"/>
              </a:solidFill>
            </a:endParaRPr>
          </a:p>
          <a:p>
            <a:pPr algn="l" eaLnBrk="1" hangingPunct="1"/>
            <a:r>
              <a:rPr lang="fr-FR" dirty="0">
                <a:solidFill>
                  <a:srgbClr val="000000"/>
                </a:solidFill>
              </a:rPr>
              <a:t>Cette méthode permet de garantir une reconstruction exacte du fichier</a:t>
            </a:r>
          </a:p>
          <a:p>
            <a:pPr algn="l" eaLnBrk="1" hangingPunct="1"/>
            <a:endParaRPr lang="fr-FR" dirty="0">
              <a:solidFill>
                <a:srgbClr val="000000"/>
              </a:solidFill>
            </a:endParaRPr>
          </a:p>
          <a:p>
            <a:pPr algn="l" eaLnBrk="1" hangingPunct="1"/>
            <a:r>
              <a:rPr lang="fr-FR" dirty="0">
                <a:solidFill>
                  <a:srgbClr val="000000"/>
                </a:solidFill>
              </a:rPr>
              <a:t>Utilisation : JPEG(images), MPEG(vidéos),MP3(son), ZIP, PNG etc…</a:t>
            </a:r>
          </a:p>
          <a:p>
            <a:pPr algn="l" eaLnBrk="1" hangingPunct="1"/>
            <a:endParaRPr lang="fr-FR" dirty="0">
              <a:solidFill>
                <a:srgbClr val="000000"/>
              </a:solidFill>
            </a:endParaRPr>
          </a:p>
          <a:p>
            <a:pPr algn="l" eaLnBrk="1" hangingPunct="1"/>
            <a:endParaRPr lang="fr-FR" dirty="0">
              <a:solidFill>
                <a:srgbClr val="000000"/>
              </a:solidFill>
            </a:endParaRPr>
          </a:p>
          <a:p>
            <a:pPr algn="l" eaLnBrk="1" hangingPunct="1"/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A49285-E749-FF31-1409-A2B46E850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715" y="3140821"/>
            <a:ext cx="1974432" cy="299266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4B2E411-A87B-757D-E500-16C08777B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938" y="2679672"/>
            <a:ext cx="1495425" cy="38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B64F97C-2435-5496-13E4-769FF8A5E483}"/>
              </a:ext>
            </a:extLst>
          </p:cNvPr>
          <p:cNvSpPr txBox="1"/>
          <p:nvPr/>
        </p:nvSpPr>
        <p:spPr bwMode="auto">
          <a:xfrm>
            <a:off x="9242342" y="5948817"/>
            <a:ext cx="30640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fr-FR" dirty="0">
                <a:solidFill>
                  <a:srgbClr val="000000"/>
                </a:solidFill>
              </a:rPr>
              <a:t>https://huffman.ooz.ie/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ZoneTexte 3">
            <a:extLst>
              <a:ext uri="{FF2B5EF4-FFF2-40B4-BE49-F238E27FC236}">
                <a16:creationId xmlns:a16="http://schemas.microsoft.com/office/drawing/2014/main" id="{4A6B1128-0EF4-7D5F-96DF-002D010F1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1863" y="6211888"/>
            <a:ext cx="1603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 sz="1800" dirty="0"/>
              <a:t>Yassir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 sz="1800" dirty="0"/>
              <a:t>CHAFIK</a:t>
            </a:r>
          </a:p>
        </p:txBody>
      </p:sp>
      <p:sp>
        <p:nvSpPr>
          <p:cNvPr id="3075" name="ZoneTexte 4">
            <a:extLst>
              <a:ext uri="{FF2B5EF4-FFF2-40B4-BE49-F238E27FC236}">
                <a16:creationId xmlns:a16="http://schemas.microsoft.com/office/drawing/2014/main" id="{B1297BA5-B386-EC40-19C4-618F9932D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5413"/>
            <a:ext cx="10774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 sz="1800" dirty="0"/>
              <a:t>Lien du GitHub https://github.com/chafikya/Compression-Huffman.git</a:t>
            </a:r>
          </a:p>
        </p:txBody>
      </p:sp>
      <p:sp>
        <p:nvSpPr>
          <p:cNvPr id="3076" name="ZoneTexte 7">
            <a:extLst>
              <a:ext uri="{FF2B5EF4-FFF2-40B4-BE49-F238E27FC236}">
                <a16:creationId xmlns:a16="http://schemas.microsoft.com/office/drawing/2014/main" id="{0FD4E0B1-F62C-5BEA-A4BE-D98367567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4995" y="47625"/>
            <a:ext cx="769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 b="1" dirty="0"/>
              <a:t>Décomposition fonctionnelle du programme</a:t>
            </a:r>
          </a:p>
        </p:txBody>
      </p:sp>
      <p:sp>
        <p:nvSpPr>
          <p:cNvPr id="3078" name="ZoneTexte 8">
            <a:extLst>
              <a:ext uri="{FF2B5EF4-FFF2-40B4-BE49-F238E27FC236}">
                <a16:creationId xmlns:a16="http://schemas.microsoft.com/office/drawing/2014/main" id="{1496D35E-175A-668B-D165-C55B34BD3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1597025"/>
            <a:ext cx="7285037" cy="35394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buSzPct val="100000"/>
              <a:defRPr/>
            </a:pPr>
            <a:r>
              <a:rPr lang="fr-FR" altLang="fr-FR" sz="2800" dirty="0">
                <a:solidFill>
                  <a:srgbClr val="000000"/>
                </a:solidFill>
              </a:rPr>
              <a:t>-&gt; Une classe (Node):</a:t>
            </a:r>
          </a:p>
          <a:p>
            <a:pPr marL="0" indent="0" eaLnBrk="1" hangingPunct="1">
              <a:buSzPct val="100000"/>
              <a:defRPr/>
            </a:pPr>
            <a:r>
              <a:rPr lang="fr-FR" altLang="fr-FR" sz="2800" dirty="0">
                <a:solidFill>
                  <a:srgbClr val="000000"/>
                </a:solidFill>
              </a:rPr>
              <a:t>	</a:t>
            </a:r>
          </a:p>
          <a:p>
            <a:pPr marL="0" indent="0" eaLnBrk="1" hangingPunct="1">
              <a:buSzPct val="100000"/>
              <a:defRPr/>
            </a:pPr>
            <a:endParaRPr lang="fr-FR" altLang="fr-FR" sz="2800" dirty="0">
              <a:solidFill>
                <a:srgbClr val="000000"/>
              </a:solidFill>
            </a:endParaRPr>
          </a:p>
          <a:p>
            <a:pPr marL="0" indent="0" eaLnBrk="1" hangingPunct="1">
              <a:buSzPct val="100000"/>
              <a:defRPr/>
            </a:pPr>
            <a:endParaRPr lang="fr-FR" altLang="fr-FR" sz="2800" dirty="0">
              <a:solidFill>
                <a:srgbClr val="000000"/>
              </a:solidFill>
            </a:endParaRPr>
          </a:p>
          <a:p>
            <a:pPr marL="0" indent="0" eaLnBrk="1" hangingPunct="1">
              <a:buSzPct val="100000"/>
              <a:defRPr/>
            </a:pPr>
            <a:endParaRPr lang="fr-FR" altLang="fr-FR" sz="2800" dirty="0">
              <a:solidFill>
                <a:srgbClr val="000000"/>
              </a:solidFill>
            </a:endParaRPr>
          </a:p>
          <a:p>
            <a:pPr marL="0" indent="0" eaLnBrk="1" hangingPunct="1">
              <a:buSzPct val="100000"/>
              <a:defRPr/>
            </a:pPr>
            <a:endParaRPr lang="fr-FR" altLang="fr-FR" sz="2800" dirty="0">
              <a:solidFill>
                <a:srgbClr val="000000"/>
              </a:solidFill>
            </a:endParaRPr>
          </a:p>
          <a:p>
            <a:pPr marL="0" indent="0" eaLnBrk="1" hangingPunct="1">
              <a:buSzPct val="100000"/>
              <a:defRPr/>
            </a:pPr>
            <a:endParaRPr lang="fr-FR" altLang="fr-FR" sz="2800" dirty="0">
              <a:solidFill>
                <a:srgbClr val="000000"/>
              </a:solidFill>
            </a:endParaRPr>
          </a:p>
          <a:p>
            <a:pPr marL="0" indent="0" eaLnBrk="1" hangingPunct="1">
              <a:buSzPct val="100000"/>
              <a:defRPr/>
            </a:pPr>
            <a:r>
              <a:rPr lang="fr-FR" altLang="fr-FR" sz="2800" dirty="0">
                <a:solidFill>
                  <a:srgbClr val="000000"/>
                </a:solidFill>
              </a:rPr>
              <a:t>-&gt; Une classe exécutable (</a:t>
            </a:r>
            <a:r>
              <a:rPr lang="fr-FR" altLang="fr-FR" sz="2800" dirty="0" err="1">
                <a:solidFill>
                  <a:srgbClr val="000000"/>
                </a:solidFill>
              </a:rPr>
              <a:t>HuffmanComp</a:t>
            </a:r>
            <a:r>
              <a:rPr lang="fr-FR" altLang="fr-FR" sz="2800" dirty="0">
                <a:solidFill>
                  <a:srgbClr val="000000"/>
                </a:solidFill>
              </a:rPr>
              <a:t>)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64BA92C-3337-8ECB-72F2-2A7DA0B6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501651"/>
            <a:ext cx="4640650" cy="54959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2636D76-C8C5-6043-8621-42B722648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25" y="2371725"/>
            <a:ext cx="1733550" cy="21145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7">
            <a:extLst>
              <a:ext uri="{FF2B5EF4-FFF2-40B4-BE49-F238E27FC236}">
                <a16:creationId xmlns:a16="http://schemas.microsoft.com/office/drawing/2014/main" id="{93F6229B-2556-EB52-8013-D57B16F2D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4995" y="47625"/>
            <a:ext cx="7696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fr-FR" altLang="fr-FR" b="1" dirty="0"/>
              <a:t>Le mode d’emploi du programme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0934BD-2B84-B8D3-1E99-2E97DB5AFBA9}"/>
              </a:ext>
            </a:extLst>
          </p:cNvPr>
          <p:cNvSpPr txBox="1"/>
          <p:nvPr/>
        </p:nvSpPr>
        <p:spPr bwMode="auto">
          <a:xfrm>
            <a:off x="385009" y="1484752"/>
            <a:ext cx="673488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Placer son fichier texte à compresser dans le répertoire </a:t>
            </a:r>
            <a:r>
              <a:rPr lang="fr-FR" b="1" dirty="0">
                <a:solidFill>
                  <a:srgbClr val="000000"/>
                </a:solidFill>
              </a:rPr>
              <a:t>ProjetAlgoritmique2.</a:t>
            </a:r>
          </a:p>
          <a:p>
            <a:endParaRPr lang="fr-FR" b="1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</a:rPr>
              <a:t>Il vous reste qu'à l'exécuter (avec run).    </a:t>
            </a:r>
          </a:p>
          <a:p>
            <a:r>
              <a:rPr lang="fr-FR" dirty="0">
                <a:solidFill>
                  <a:srgbClr val="000000"/>
                </a:solidFill>
              </a:rPr>
              <a:t>Et répondre aux input dans votre console 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3449EF-EC6A-A108-766D-4BD7F3A40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459" y="5201847"/>
            <a:ext cx="6381750" cy="88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5DDF61F-EA64-CD98-25BB-90F8E36C8C17}"/>
              </a:ext>
            </a:extLst>
          </p:cNvPr>
          <p:cNvSpPr txBox="1"/>
          <p:nvPr/>
        </p:nvSpPr>
        <p:spPr bwMode="auto">
          <a:xfrm>
            <a:off x="4864963" y="3897297"/>
            <a:ext cx="66227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fr-FR" dirty="0">
                <a:solidFill>
                  <a:srgbClr val="000000"/>
                </a:solidFill>
              </a:rPr>
              <a:t>Revenons à notre exemple :  </a:t>
            </a:r>
            <a:r>
              <a:rPr lang="fr-FR" dirty="0" err="1">
                <a:solidFill>
                  <a:srgbClr val="000000"/>
                </a:solidFill>
              </a:rPr>
              <a:t>aaabbcdd</a:t>
            </a:r>
            <a:r>
              <a:rPr lang="fr-FR" dirty="0">
                <a:solidFill>
                  <a:srgbClr val="000000"/>
                </a:solidFill>
              </a:rPr>
              <a:t> (stocké dans un fichier nommé </a:t>
            </a:r>
            <a:r>
              <a:rPr lang="fr-FR" dirty="0" err="1">
                <a:solidFill>
                  <a:srgbClr val="000000"/>
                </a:solidFill>
              </a:rPr>
              <a:t>mon_exemple</a:t>
            </a:r>
            <a:r>
              <a:rPr lang="fr-FR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C492901-65A5-6376-EAE1-4AC31A7C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459" y="4604500"/>
            <a:ext cx="5838825" cy="42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ZoneTexte 4">
            <a:extLst>
              <a:ext uri="{FF2B5EF4-FFF2-40B4-BE49-F238E27FC236}">
                <a16:creationId xmlns:a16="http://schemas.microsoft.com/office/drawing/2014/main" id="{4E1A17C2-7296-B0F6-3B01-EA0D2216D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5413"/>
            <a:ext cx="10774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 sz="1800" dirty="0"/>
              <a:t>Lien du GitHub https://github.com/chafikya/Compression-Huffman.git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0356B3C-B6FB-68B8-E001-1DDF117D780D}"/>
              </a:ext>
            </a:extLst>
          </p:cNvPr>
          <p:cNvSpPr txBox="1"/>
          <p:nvPr/>
        </p:nvSpPr>
        <p:spPr>
          <a:xfrm>
            <a:off x="11133826" y="6256394"/>
            <a:ext cx="211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Yassir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CHAFIK</a:t>
            </a:r>
          </a:p>
        </p:txBody>
      </p:sp>
    </p:spTree>
    <p:extLst>
      <p:ext uri="{BB962C8B-B14F-4D97-AF65-F5344CB8AC3E}">
        <p14:creationId xmlns:p14="http://schemas.microsoft.com/office/powerpoint/2010/main" val="187313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C458315-B72F-16D1-E1D4-D8182E747D81}"/>
              </a:ext>
            </a:extLst>
          </p:cNvPr>
          <p:cNvSpPr txBox="1"/>
          <p:nvPr/>
        </p:nvSpPr>
        <p:spPr bwMode="auto">
          <a:xfrm>
            <a:off x="2718786" y="254778"/>
            <a:ext cx="60945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fr-FR" altLang="fr-FR" b="1" dirty="0"/>
              <a:t>Cas pratique avec un fichier volumineux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AE33532-61FF-BCCC-A660-23E357A4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07" y="2248593"/>
            <a:ext cx="7610475" cy="904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D63DDD7-7C9C-5E69-82DF-449325ED8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07" y="1446089"/>
            <a:ext cx="4762500" cy="485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C5D06D4-1BF9-0A29-FFA0-D702298981F9}"/>
              </a:ext>
            </a:extLst>
          </p:cNvPr>
          <p:cNvSpPr txBox="1"/>
          <p:nvPr/>
        </p:nvSpPr>
        <p:spPr bwMode="auto">
          <a:xfrm>
            <a:off x="1890944" y="3799643"/>
            <a:ext cx="848705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/>
            <a:r>
              <a:rPr lang="fr-FR" b="1" dirty="0">
                <a:solidFill>
                  <a:srgbClr val="000000"/>
                </a:solidFill>
              </a:rPr>
              <a:t>Remarque:</a:t>
            </a:r>
          </a:p>
          <a:p>
            <a:pPr algn="l" eaLnBrk="1" hangingPunct="1"/>
            <a:r>
              <a:rPr lang="fr-FR" dirty="0">
                <a:solidFill>
                  <a:srgbClr val="000000"/>
                </a:solidFill>
              </a:rPr>
              <a:t>	reste quand même efficace pour des textes avec « presque » tout l’alphabet</a:t>
            </a:r>
          </a:p>
          <a:p>
            <a:pPr algn="l" eaLnBrk="1" hangingPunct="1"/>
            <a:r>
              <a:rPr lang="fr-FR" dirty="0">
                <a:solidFill>
                  <a:srgbClr val="000000"/>
                </a:solidFill>
              </a:rPr>
              <a:t>	un tps d’exécution relativement lent pour cet algorithme semi-adaptatif </a:t>
            </a:r>
          </a:p>
        </p:txBody>
      </p:sp>
      <p:sp>
        <p:nvSpPr>
          <p:cNvPr id="11" name="ZoneTexte 4">
            <a:extLst>
              <a:ext uri="{FF2B5EF4-FFF2-40B4-BE49-F238E27FC236}">
                <a16:creationId xmlns:a16="http://schemas.microsoft.com/office/drawing/2014/main" id="{C4AA4426-49A5-52E4-C61B-A822ED6E0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5413"/>
            <a:ext cx="10774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 sz="1800" dirty="0"/>
              <a:t>Lien du GitHub https://github.com/chafikya/Compression-Huffman.git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F081986-F43B-F1B5-FA5B-0CE57D03722E}"/>
              </a:ext>
            </a:extLst>
          </p:cNvPr>
          <p:cNvSpPr txBox="1"/>
          <p:nvPr/>
        </p:nvSpPr>
        <p:spPr>
          <a:xfrm>
            <a:off x="11065650" y="6211669"/>
            <a:ext cx="211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Yassir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CHAFIK</a:t>
            </a:r>
          </a:p>
        </p:txBody>
      </p:sp>
    </p:spTree>
    <p:extLst>
      <p:ext uri="{BB962C8B-B14F-4D97-AF65-F5344CB8AC3E}">
        <p14:creationId xmlns:p14="http://schemas.microsoft.com/office/powerpoint/2010/main" val="50838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919162" y="1399381"/>
            <a:ext cx="10353675" cy="4059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7000" dirty="0">
                <a:latin typeface="Calibri" panose="020F0502020204030204" pitchFamily="34" charset="0"/>
                <a:cs typeface="Calibri" panose="020F0502020204030204" pitchFamily="34" charset="0"/>
              </a:rPr>
              <a:t>Merci pour</a:t>
            </a:r>
          </a:p>
          <a:p>
            <a:pPr marL="0" indent="0">
              <a:buNone/>
            </a:pPr>
            <a:r>
              <a:rPr lang="fr-FR" sz="7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Votre attention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399825" y="6240015"/>
            <a:ext cx="211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Yassir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CHAFIK</a:t>
            </a:r>
          </a:p>
        </p:txBody>
      </p:sp>
      <p:sp>
        <p:nvSpPr>
          <p:cNvPr id="2" name="ZoneTexte 4">
            <a:extLst>
              <a:ext uri="{FF2B5EF4-FFF2-40B4-BE49-F238E27FC236}">
                <a16:creationId xmlns:a16="http://schemas.microsoft.com/office/drawing/2014/main" id="{278EA186-54BE-5A33-C84E-C33AE3657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5413"/>
            <a:ext cx="10774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fr-FR" altLang="fr-FR" sz="1800" dirty="0"/>
              <a:t>Lien du GitHub https://github.com/chafikya/Compression-Huffman.git</a:t>
            </a:r>
          </a:p>
        </p:txBody>
      </p:sp>
    </p:spTree>
    <p:extLst>
      <p:ext uri="{BB962C8B-B14F-4D97-AF65-F5344CB8AC3E}">
        <p14:creationId xmlns:p14="http://schemas.microsoft.com/office/powerpoint/2010/main" val="390139727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algn="l" eaLnBrk="1" hangingPunct="1">
          <a:defRPr dirty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302</Words>
  <Application>Microsoft Office PowerPoint</Application>
  <PresentationFormat>Grand écran</PresentationFormat>
  <Paragraphs>52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Calisto MT</vt:lpstr>
      <vt:lpstr>1_Thème Office</vt:lpstr>
      <vt:lpstr>Présentation du programme Compression de données par codage de Huffman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programme Compression de données par codage de Huffman</dc:title>
  <dc:creator>Yassir Chafik</dc:creator>
  <cp:lastModifiedBy>Yassir Chafik</cp:lastModifiedBy>
  <cp:revision>1</cp:revision>
  <dcterms:created xsi:type="dcterms:W3CDTF">2023-04-03T05:00:52Z</dcterms:created>
  <dcterms:modified xsi:type="dcterms:W3CDTF">2023-04-03T11:57:25Z</dcterms:modified>
</cp:coreProperties>
</file>