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78AF9-07B5-498B-B1E2-6839393D163F}" type="datetimeFigureOut">
              <a:rPr lang="en-CA" smtClean="0"/>
              <a:t>2020-06-11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D473-15C4-417D-A4DE-CE3ADD786F4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219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78AF9-07B5-498B-B1E2-6839393D163F}" type="datetimeFigureOut">
              <a:rPr lang="en-CA" smtClean="0"/>
              <a:t>2020-06-11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D473-15C4-417D-A4DE-CE3ADD786F4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293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78AF9-07B5-498B-B1E2-6839393D163F}" type="datetimeFigureOut">
              <a:rPr lang="en-CA" smtClean="0"/>
              <a:t>2020-06-11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D473-15C4-417D-A4DE-CE3ADD786F4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050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78AF9-07B5-498B-B1E2-6839393D163F}" type="datetimeFigureOut">
              <a:rPr lang="en-CA" smtClean="0"/>
              <a:t>2020-06-11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D473-15C4-417D-A4DE-CE3ADD786F4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380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78AF9-07B5-498B-B1E2-6839393D163F}" type="datetimeFigureOut">
              <a:rPr lang="en-CA" smtClean="0"/>
              <a:t>2020-06-11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D473-15C4-417D-A4DE-CE3ADD786F4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479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78AF9-07B5-498B-B1E2-6839393D163F}" type="datetimeFigureOut">
              <a:rPr lang="en-CA" smtClean="0"/>
              <a:t>2020-06-11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D473-15C4-417D-A4DE-CE3ADD786F4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88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78AF9-07B5-498B-B1E2-6839393D163F}" type="datetimeFigureOut">
              <a:rPr lang="en-CA" smtClean="0"/>
              <a:t>2020-06-11</a:t>
            </a:fld>
            <a:endParaRPr lang="en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D473-15C4-417D-A4DE-CE3ADD786F4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412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78AF9-07B5-498B-B1E2-6839393D163F}" type="datetimeFigureOut">
              <a:rPr lang="en-CA" smtClean="0"/>
              <a:t>2020-06-11</a:t>
            </a:fld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D473-15C4-417D-A4DE-CE3ADD786F4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1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78AF9-07B5-498B-B1E2-6839393D163F}" type="datetimeFigureOut">
              <a:rPr lang="en-CA" smtClean="0"/>
              <a:t>2020-06-11</a:t>
            </a:fld>
            <a:endParaRPr lang="en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D473-15C4-417D-A4DE-CE3ADD786F4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086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78AF9-07B5-498B-B1E2-6839393D163F}" type="datetimeFigureOut">
              <a:rPr lang="en-CA" smtClean="0"/>
              <a:t>2020-06-11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D473-15C4-417D-A4DE-CE3ADD786F4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837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78AF9-07B5-498B-B1E2-6839393D163F}" type="datetimeFigureOut">
              <a:rPr lang="en-CA" smtClean="0"/>
              <a:t>2020-06-11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D473-15C4-417D-A4DE-CE3ADD786F4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280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78AF9-07B5-498B-B1E2-6839393D163F}" type="datetimeFigureOut">
              <a:rPr lang="en-CA" smtClean="0"/>
              <a:t>2020-06-11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1D473-15C4-417D-A4DE-CE3ADD786F4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616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17"/>
          <p:cNvGrpSpPr/>
          <p:nvPr/>
        </p:nvGrpSpPr>
        <p:grpSpPr>
          <a:xfrm>
            <a:off x="1339266" y="1562770"/>
            <a:ext cx="3090490" cy="3402616"/>
            <a:chOff x="548638" y="814647"/>
            <a:chExt cx="3090490" cy="3899824"/>
          </a:xfrm>
        </p:grpSpPr>
        <p:sp>
          <p:nvSpPr>
            <p:cNvPr id="4" name="Rectangle 3"/>
            <p:cNvSpPr/>
            <p:nvPr/>
          </p:nvSpPr>
          <p:spPr>
            <a:xfrm>
              <a:off x="548640" y="814647"/>
              <a:ext cx="3090488" cy="36742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618836" y="886691"/>
              <a:ext cx="3020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b="1" dirty="0" smtClean="0"/>
                <a:t>BROKEN_LINKS</a:t>
              </a:r>
              <a:endParaRPr lang="en-CA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48640" y="814647"/>
              <a:ext cx="3090487" cy="4413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548638" y="1328067"/>
              <a:ext cx="3090489" cy="3386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CA" sz="1400" dirty="0" smtClean="0"/>
                <a:t>METADATA_UUID (TEXT) PK</a:t>
              </a:r>
            </a:p>
            <a:p>
              <a:pPr>
                <a:lnSpc>
                  <a:spcPct val="150000"/>
                </a:lnSpc>
              </a:pPr>
              <a:r>
                <a:rPr lang="fr-CA" sz="1400" dirty="0" smtClean="0"/>
                <a:t>DATASET_TITLE (TEXT)</a:t>
              </a:r>
            </a:p>
            <a:p>
              <a:pPr>
                <a:lnSpc>
                  <a:spcPct val="150000"/>
                </a:lnSpc>
              </a:pPr>
              <a:r>
                <a:rPr lang="fr-CA" sz="1400" dirty="0" smtClean="0"/>
                <a:t>URL (TEXT) PK</a:t>
              </a:r>
            </a:p>
            <a:p>
              <a:pPr>
                <a:lnSpc>
                  <a:spcPct val="150000"/>
                </a:lnSpc>
              </a:pPr>
              <a:r>
                <a:rPr lang="fr-CA" sz="1400" dirty="0" smtClean="0"/>
                <a:t>RESOURCE_FORMAT (TEXT) FK</a:t>
              </a:r>
            </a:p>
            <a:p>
              <a:pPr>
                <a:lnSpc>
                  <a:spcPct val="150000"/>
                </a:lnSpc>
              </a:pPr>
              <a:r>
                <a:rPr lang="fr-CA" sz="1400" dirty="0" smtClean="0"/>
                <a:t>BROKEN_LINK_PROBLEM (TEXT) FK</a:t>
              </a:r>
            </a:p>
            <a:p>
              <a:pPr>
                <a:lnSpc>
                  <a:spcPct val="150000"/>
                </a:lnSpc>
              </a:pPr>
              <a:r>
                <a:rPr lang="fr-CA" sz="1400" dirty="0" smtClean="0"/>
                <a:t>BROKEN_LINK_STATUS (TEXT) PK FK</a:t>
              </a:r>
            </a:p>
            <a:p>
              <a:pPr>
                <a:lnSpc>
                  <a:spcPct val="150000"/>
                </a:lnSpc>
              </a:pPr>
              <a:r>
                <a:rPr lang="fr-CA" sz="1400" dirty="0" smtClean="0"/>
                <a:t>BROKEN_LINK_STATUS_DATE (TEXT) </a:t>
              </a:r>
              <a:r>
                <a:rPr lang="fr-CA" sz="1400" dirty="0" smtClean="0"/>
                <a:t>PK</a:t>
              </a:r>
            </a:p>
            <a:p>
              <a:pPr>
                <a:lnSpc>
                  <a:spcPct val="150000"/>
                </a:lnSpc>
              </a:pPr>
              <a:r>
                <a:rPr lang="fr-CA" sz="1400" dirty="0" smtClean="0"/>
                <a:t>EMAIL_STATUS (TEXT)  FK</a:t>
              </a:r>
              <a:endParaRPr lang="fr-CA" sz="1400" dirty="0" smtClean="0"/>
            </a:p>
            <a:p>
              <a:endParaRPr lang="en-CA" dirty="0"/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5401423" y="412185"/>
            <a:ext cx="3090490" cy="1852248"/>
            <a:chOff x="4349402" y="373271"/>
            <a:chExt cx="3090490" cy="1852248"/>
          </a:xfrm>
        </p:grpSpPr>
        <p:sp>
          <p:nvSpPr>
            <p:cNvPr id="8" name="Rectangle 7"/>
            <p:cNvSpPr/>
            <p:nvPr/>
          </p:nvSpPr>
          <p:spPr>
            <a:xfrm>
              <a:off x="4349404" y="373271"/>
              <a:ext cx="3090488" cy="16217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4419600" y="445315"/>
              <a:ext cx="3020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b="1" dirty="0" smtClean="0"/>
                <a:t>CL_BROKEN_LINK_PROBLEM</a:t>
              </a:r>
              <a:endParaRPr lang="en-CA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49404" y="373271"/>
              <a:ext cx="3090487" cy="4413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4349402" y="886691"/>
              <a:ext cx="3090489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CA" sz="1400" dirty="0" smtClean="0"/>
                <a:t>PROBLEM (TEXT) PK</a:t>
              </a:r>
            </a:p>
            <a:p>
              <a:pPr>
                <a:lnSpc>
                  <a:spcPct val="150000"/>
                </a:lnSpc>
              </a:pPr>
              <a:r>
                <a:rPr lang="fr-CA" sz="1400" dirty="0"/>
                <a:t>DESCRIPTION_EN (TEXT)</a:t>
              </a:r>
            </a:p>
            <a:p>
              <a:pPr>
                <a:lnSpc>
                  <a:spcPct val="150000"/>
                </a:lnSpc>
              </a:pPr>
              <a:r>
                <a:rPr lang="fr-CA" sz="1400" dirty="0"/>
                <a:t>DESCRIPTION_FR (TEXT)</a:t>
              </a:r>
            </a:p>
            <a:p>
              <a:endParaRPr lang="en-CA" dirty="0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8793016" y="412185"/>
            <a:ext cx="3090490" cy="1852248"/>
            <a:chOff x="4349402" y="373271"/>
            <a:chExt cx="3090490" cy="1852248"/>
          </a:xfrm>
        </p:grpSpPr>
        <p:sp>
          <p:nvSpPr>
            <p:cNvPr id="14" name="Rectangle 13"/>
            <p:cNvSpPr/>
            <p:nvPr/>
          </p:nvSpPr>
          <p:spPr>
            <a:xfrm>
              <a:off x="4349404" y="373271"/>
              <a:ext cx="3090488" cy="16217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4419600" y="445315"/>
              <a:ext cx="3020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b="1" dirty="0" smtClean="0"/>
                <a:t>CL_BROKEN_LINK_STATUS</a:t>
              </a:r>
              <a:endParaRPr lang="en-CA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49404" y="373271"/>
              <a:ext cx="3090487" cy="4413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4349402" y="886691"/>
              <a:ext cx="3090489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CA" sz="1400" dirty="0" smtClean="0"/>
                <a:t>STATUS (TEXT) PK</a:t>
              </a:r>
            </a:p>
            <a:p>
              <a:pPr>
                <a:lnSpc>
                  <a:spcPct val="150000"/>
                </a:lnSpc>
              </a:pPr>
              <a:r>
                <a:rPr lang="fr-CA" sz="1400" dirty="0"/>
                <a:t>DESCRIPTION_EN (TEXT)</a:t>
              </a:r>
            </a:p>
            <a:p>
              <a:pPr>
                <a:lnSpc>
                  <a:spcPct val="150000"/>
                </a:lnSpc>
              </a:pPr>
              <a:r>
                <a:rPr lang="fr-CA" sz="1400" dirty="0"/>
                <a:t>DESCRIPTION_FR (TEXT)</a:t>
              </a:r>
            </a:p>
            <a:p>
              <a:endParaRPr lang="en-CA" dirty="0"/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5430054" y="2336477"/>
            <a:ext cx="3090490" cy="1852248"/>
            <a:chOff x="4349402" y="373271"/>
            <a:chExt cx="3090490" cy="1852248"/>
          </a:xfrm>
        </p:grpSpPr>
        <p:sp>
          <p:nvSpPr>
            <p:cNvPr id="20" name="Rectangle 19"/>
            <p:cNvSpPr/>
            <p:nvPr/>
          </p:nvSpPr>
          <p:spPr>
            <a:xfrm>
              <a:off x="4349404" y="373271"/>
              <a:ext cx="3090488" cy="16217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4419600" y="445315"/>
              <a:ext cx="3020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b="1" dirty="0" smtClean="0"/>
                <a:t>CL_RESOURCE_FORMAT</a:t>
              </a:r>
              <a:endParaRPr lang="en-CA" b="1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49404" y="373271"/>
              <a:ext cx="3090487" cy="4413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4349402" y="886691"/>
              <a:ext cx="3090489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CA" sz="1400" dirty="0" smtClean="0"/>
                <a:t>FORMAT (TEXT) PK</a:t>
              </a:r>
            </a:p>
            <a:p>
              <a:pPr>
                <a:lnSpc>
                  <a:spcPct val="150000"/>
                </a:lnSpc>
              </a:pPr>
              <a:r>
                <a:rPr lang="fr-CA" sz="1400" dirty="0"/>
                <a:t>DESCRIPTION_EN (TEXT)</a:t>
              </a:r>
            </a:p>
            <a:p>
              <a:pPr>
                <a:lnSpc>
                  <a:spcPct val="150000"/>
                </a:lnSpc>
              </a:pPr>
              <a:r>
                <a:rPr lang="fr-CA" sz="1400" dirty="0"/>
                <a:t>DESCRIPTION_FR (TEXT)</a:t>
              </a:r>
            </a:p>
            <a:p>
              <a:endParaRPr lang="en-CA" dirty="0"/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8793015" y="2336477"/>
            <a:ext cx="3090490" cy="1852248"/>
            <a:chOff x="4349402" y="373271"/>
            <a:chExt cx="3090490" cy="1852248"/>
          </a:xfrm>
        </p:grpSpPr>
        <p:sp>
          <p:nvSpPr>
            <p:cNvPr id="25" name="Rectangle 24"/>
            <p:cNvSpPr/>
            <p:nvPr/>
          </p:nvSpPr>
          <p:spPr>
            <a:xfrm>
              <a:off x="4349404" y="373271"/>
              <a:ext cx="3090488" cy="16217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4419600" y="445315"/>
              <a:ext cx="3020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b="1" dirty="0" smtClean="0"/>
                <a:t>CL_EMAIL STATUS</a:t>
              </a:r>
              <a:endParaRPr lang="en-CA" b="1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349404" y="373271"/>
              <a:ext cx="3090487" cy="4413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4349402" y="886691"/>
              <a:ext cx="3090489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CA" sz="1400" dirty="0" smtClean="0"/>
                <a:t>STATUS </a:t>
              </a:r>
              <a:r>
                <a:rPr lang="fr-CA" sz="1400" dirty="0" smtClean="0"/>
                <a:t>(TEXT) </a:t>
              </a:r>
              <a:r>
                <a:rPr lang="fr-CA" sz="1400" dirty="0" smtClean="0"/>
                <a:t>PK</a:t>
              </a:r>
            </a:p>
            <a:p>
              <a:pPr>
                <a:lnSpc>
                  <a:spcPct val="150000"/>
                </a:lnSpc>
              </a:pPr>
              <a:r>
                <a:rPr lang="fr-CA" sz="1400" smtClean="0"/>
                <a:t>DESCRIPTION _EN (TEXT</a:t>
              </a:r>
              <a:r>
                <a:rPr lang="fr-CA" sz="1400" dirty="0" smtClean="0"/>
                <a:t>)</a:t>
              </a:r>
            </a:p>
            <a:p>
              <a:pPr>
                <a:lnSpc>
                  <a:spcPct val="150000"/>
                </a:lnSpc>
              </a:pPr>
              <a:r>
                <a:rPr lang="fr-CA" sz="1400" dirty="0" smtClean="0"/>
                <a:t>DESCRIPTION_FR (TEXT)</a:t>
              </a:r>
              <a:endParaRPr lang="fr-CA" sz="1400" dirty="0" smtClean="0"/>
            </a:p>
            <a:p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6683597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100</Words>
  <Application>Microsoft Office PowerPoint</Application>
  <PresentationFormat>Grand écran</PresentationFormat>
  <Paragraphs>25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NRCan  /  RNCan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Gariépy, Nicolas</dc:creator>
  <cp:lastModifiedBy>Gariépy, Nicolas</cp:lastModifiedBy>
  <cp:revision>8</cp:revision>
  <dcterms:created xsi:type="dcterms:W3CDTF">2020-06-08T15:20:04Z</dcterms:created>
  <dcterms:modified xsi:type="dcterms:W3CDTF">2020-06-12T11:36:51Z</dcterms:modified>
</cp:coreProperties>
</file>