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 r:id="rId2"/>
    <p:sldId id="311" r:id="rId3"/>
    <p:sldId id="312" r:id="rId4"/>
    <p:sldId id="259" r:id="rId5"/>
    <p:sldId id="313" r:id="rId6"/>
    <p:sldId id="314" r:id="rId7"/>
    <p:sldId id="316" r:id="rId8"/>
    <p:sldId id="317" r:id="rId9"/>
    <p:sldId id="318" r:id="rId10"/>
    <p:sldId id="280" r:id="rId11"/>
    <p:sldId id="319" r:id="rId12"/>
    <p:sldId id="320" r:id="rId13"/>
    <p:sldId id="321" r:id="rId14"/>
    <p:sldId id="322" r:id="rId15"/>
    <p:sldId id="323"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6" autoAdjust="0"/>
    <p:restoredTop sz="94660"/>
  </p:normalViewPr>
  <p:slideViewPr>
    <p:cSldViewPr snapToGrid="0">
      <p:cViewPr>
        <p:scale>
          <a:sx n="60" d="100"/>
          <a:sy n="60" d="100"/>
        </p:scale>
        <p:origin x="4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afin Belizon Gomez" userId="1c589642307fc1e4" providerId="LiveId" clId="{FA7784AB-1B4F-4A05-A4FB-8F76D8EC17AC}"/>
    <pc:docChg chg="undo custSel addSld delSld modSld">
      <pc:chgData name="Serafin Belizon Gomez" userId="1c589642307fc1e4" providerId="LiveId" clId="{FA7784AB-1B4F-4A05-A4FB-8F76D8EC17AC}" dt="2017-12-13T22:33:15.047" v="4467" actId="478"/>
      <pc:docMkLst>
        <pc:docMk/>
      </pc:docMkLst>
      <pc:sldChg chg="modSp">
        <pc:chgData name="Serafin Belizon Gomez" userId="1c589642307fc1e4" providerId="LiveId" clId="{FA7784AB-1B4F-4A05-A4FB-8F76D8EC17AC}" dt="2017-12-13T22:13:03.223" v="4457" actId="113"/>
        <pc:sldMkLst>
          <pc:docMk/>
          <pc:sldMk cId="2562364703" sldId="256"/>
        </pc:sldMkLst>
        <pc:spChg chg="mod">
          <ac:chgData name="Serafin Belizon Gomez" userId="1c589642307fc1e4" providerId="LiveId" clId="{FA7784AB-1B4F-4A05-A4FB-8F76D8EC17AC}" dt="2017-12-13T22:13:03.223" v="4457" actId="113"/>
          <ac:spMkLst>
            <pc:docMk/>
            <pc:sldMk cId="2562364703" sldId="256"/>
            <ac:spMk id="4" creationId="{E40B3DFE-C6C4-46A1-85E1-EF96ECFC8438}"/>
          </ac:spMkLst>
        </pc:spChg>
      </pc:sldChg>
      <pc:sldChg chg="modSp">
        <pc:chgData name="Serafin Belizon Gomez" userId="1c589642307fc1e4" providerId="LiveId" clId="{FA7784AB-1B4F-4A05-A4FB-8F76D8EC17AC}" dt="2017-12-10T20:52:47.837" v="146" actId="20577"/>
        <pc:sldMkLst>
          <pc:docMk/>
          <pc:sldMk cId="2520245665" sldId="259"/>
        </pc:sldMkLst>
        <pc:spChg chg="mod">
          <ac:chgData name="Serafin Belizon Gomez" userId="1c589642307fc1e4" providerId="LiveId" clId="{FA7784AB-1B4F-4A05-A4FB-8F76D8EC17AC}" dt="2017-12-10T20:52:47.837" v="146" actId="20577"/>
          <ac:spMkLst>
            <pc:docMk/>
            <pc:sldMk cId="2520245665" sldId="259"/>
            <ac:spMk id="2" creationId="{5F6E6FC4-201A-43A5-B4BD-83D29C6E7F0F}"/>
          </ac:spMkLst>
        </pc:spChg>
      </pc:sldChg>
      <pc:sldChg chg="addSp delSp modSp">
        <pc:chgData name="Serafin Belizon Gomez" userId="1c589642307fc1e4" providerId="LiveId" clId="{FA7784AB-1B4F-4A05-A4FB-8F76D8EC17AC}" dt="2017-12-13T22:13:50.128" v="4460" actId="113"/>
        <pc:sldMkLst>
          <pc:docMk/>
          <pc:sldMk cId="4001201476" sldId="260"/>
        </pc:sldMkLst>
        <pc:spChg chg="add del mod">
          <ac:chgData name="Serafin Belizon Gomez" userId="1c589642307fc1e4" providerId="LiveId" clId="{FA7784AB-1B4F-4A05-A4FB-8F76D8EC17AC}" dt="2017-12-10T22:24:14.377" v="1101" actId="478"/>
          <ac:spMkLst>
            <pc:docMk/>
            <pc:sldMk cId="4001201476" sldId="260"/>
            <ac:spMk id="2" creationId="{A8A3D1C8-1D00-4D11-9558-76F7D40487D7}"/>
          </ac:spMkLst>
        </pc:spChg>
        <pc:spChg chg="add del">
          <ac:chgData name="Serafin Belizon Gomez" userId="1c589642307fc1e4" providerId="LiveId" clId="{FA7784AB-1B4F-4A05-A4FB-8F76D8EC17AC}" dt="2017-12-10T22:24:04.617" v="1091" actId="478"/>
          <ac:spMkLst>
            <pc:docMk/>
            <pc:sldMk cId="4001201476" sldId="260"/>
            <ac:spMk id="3" creationId="{F63D1EA9-6C2D-47C9-9946-195DCFED0372}"/>
          </ac:spMkLst>
        </pc:spChg>
        <pc:spChg chg="add mod">
          <ac:chgData name="Serafin Belizon Gomez" userId="1c589642307fc1e4" providerId="LiveId" clId="{FA7784AB-1B4F-4A05-A4FB-8F76D8EC17AC}" dt="2017-12-13T22:13:50.128" v="4460" actId="113"/>
          <ac:spMkLst>
            <pc:docMk/>
            <pc:sldMk cId="4001201476" sldId="260"/>
            <ac:spMk id="4" creationId="{961FE3D2-867C-45B5-B0B4-D76903387D71}"/>
          </ac:spMkLst>
        </pc:spChg>
      </pc:sldChg>
      <pc:sldChg chg="addSp delSp modSp">
        <pc:chgData name="Serafin Belizon Gomez" userId="1c589642307fc1e4" providerId="LiveId" clId="{FA7784AB-1B4F-4A05-A4FB-8F76D8EC17AC}" dt="2017-12-11T17:50:40.876" v="4383" actId="1076"/>
        <pc:sldMkLst>
          <pc:docMk/>
          <pc:sldMk cId="913407415" sldId="261"/>
        </pc:sldMkLst>
        <pc:spChg chg="add mod">
          <ac:chgData name="Serafin Belizon Gomez" userId="1c589642307fc1e4" providerId="LiveId" clId="{FA7784AB-1B4F-4A05-A4FB-8F76D8EC17AC}" dt="2017-12-10T22:47:45.954" v="1129" actId="1076"/>
          <ac:spMkLst>
            <pc:docMk/>
            <pc:sldMk cId="913407415" sldId="261"/>
            <ac:spMk id="4" creationId="{2047C0AC-5FDE-47CD-8D96-67D30774A23C}"/>
          </ac:spMkLst>
        </pc:spChg>
        <pc:picChg chg="add del mod">
          <ac:chgData name="Serafin Belizon Gomez" userId="1c589642307fc1e4" providerId="LiveId" clId="{FA7784AB-1B4F-4A05-A4FB-8F76D8EC17AC}" dt="2017-12-10T22:45:52.391" v="1106" actId="478"/>
          <ac:picMkLst>
            <pc:docMk/>
            <pc:sldMk cId="913407415" sldId="261"/>
            <ac:picMk id="2" creationId="{1A5DA7CC-5A69-4D11-99DD-7BEA304A86D2}"/>
          </ac:picMkLst>
        </pc:picChg>
        <pc:picChg chg="add mod">
          <ac:chgData name="Serafin Belizon Gomez" userId="1c589642307fc1e4" providerId="LiveId" clId="{FA7784AB-1B4F-4A05-A4FB-8F76D8EC17AC}" dt="2017-12-11T17:50:40.876" v="4383" actId="1076"/>
          <ac:picMkLst>
            <pc:docMk/>
            <pc:sldMk cId="913407415" sldId="261"/>
            <ac:picMk id="3" creationId="{2C2D60C6-E231-47F2-95A3-0A8CCE367ADA}"/>
          </ac:picMkLst>
        </pc:picChg>
      </pc:sldChg>
      <pc:sldChg chg="addSp modSp">
        <pc:chgData name="Serafin Belizon Gomez" userId="1c589642307fc1e4" providerId="LiveId" clId="{FA7784AB-1B4F-4A05-A4FB-8F76D8EC17AC}" dt="2017-12-10T23:18:44.949" v="1460" actId="20577"/>
        <pc:sldMkLst>
          <pc:docMk/>
          <pc:sldMk cId="1019785969" sldId="262"/>
        </pc:sldMkLst>
        <pc:spChg chg="add mod">
          <ac:chgData name="Serafin Belizon Gomez" userId="1c589642307fc1e4" providerId="LiveId" clId="{FA7784AB-1B4F-4A05-A4FB-8F76D8EC17AC}" dt="2017-12-10T23:18:44.949" v="1460" actId="20577"/>
          <ac:spMkLst>
            <pc:docMk/>
            <pc:sldMk cId="1019785969" sldId="262"/>
            <ac:spMk id="2" creationId="{0B384918-C74C-4CFA-B937-CBE22D99E8F4}"/>
          </ac:spMkLst>
        </pc:spChg>
      </pc:sldChg>
      <pc:sldChg chg="addSp modSp">
        <pc:chgData name="Serafin Belizon Gomez" userId="1c589642307fc1e4" providerId="LiveId" clId="{FA7784AB-1B4F-4A05-A4FB-8F76D8EC17AC}" dt="2017-12-13T22:14:02.959" v="4461" actId="113"/>
        <pc:sldMkLst>
          <pc:docMk/>
          <pc:sldMk cId="306766270" sldId="263"/>
        </pc:sldMkLst>
        <pc:spChg chg="add mod">
          <ac:chgData name="Serafin Belizon Gomez" userId="1c589642307fc1e4" providerId="LiveId" clId="{FA7784AB-1B4F-4A05-A4FB-8F76D8EC17AC}" dt="2017-12-13T22:14:02.959" v="4461" actId="113"/>
          <ac:spMkLst>
            <pc:docMk/>
            <pc:sldMk cId="306766270" sldId="263"/>
            <ac:spMk id="2" creationId="{D58FF401-6771-49F9-AD9E-5A84AC414024}"/>
          </ac:spMkLst>
        </pc:spChg>
      </pc:sldChg>
      <pc:sldChg chg="addSp modSp">
        <pc:chgData name="Serafin Belizon Gomez" userId="1c589642307fc1e4" providerId="LiveId" clId="{FA7784AB-1B4F-4A05-A4FB-8F76D8EC17AC}" dt="2017-12-11T00:05:06.228" v="4347" actId="20577"/>
        <pc:sldMkLst>
          <pc:docMk/>
          <pc:sldMk cId="587340515" sldId="264"/>
        </pc:sldMkLst>
        <pc:spChg chg="add mod">
          <ac:chgData name="Serafin Belizon Gomez" userId="1c589642307fc1e4" providerId="LiveId" clId="{FA7784AB-1B4F-4A05-A4FB-8F76D8EC17AC}" dt="2017-12-11T00:05:06.228" v="4347" actId="20577"/>
          <ac:spMkLst>
            <pc:docMk/>
            <pc:sldMk cId="587340515" sldId="264"/>
            <ac:spMk id="2" creationId="{794BC90A-D714-418E-955C-A35E36E6C57E}"/>
          </ac:spMkLst>
        </pc:spChg>
      </pc:sldChg>
      <pc:sldChg chg="addSp modSp">
        <pc:chgData name="Serafin Belizon Gomez" userId="1c589642307fc1e4" providerId="LiveId" clId="{FA7784AB-1B4F-4A05-A4FB-8F76D8EC17AC}" dt="2017-12-10T23:49:56.892" v="3372" actId="5793"/>
        <pc:sldMkLst>
          <pc:docMk/>
          <pc:sldMk cId="3320366102" sldId="265"/>
        </pc:sldMkLst>
        <pc:spChg chg="add mod">
          <ac:chgData name="Serafin Belizon Gomez" userId="1c589642307fc1e4" providerId="LiveId" clId="{FA7784AB-1B4F-4A05-A4FB-8F76D8EC17AC}" dt="2017-12-10T23:49:56.892" v="3372" actId="5793"/>
          <ac:spMkLst>
            <pc:docMk/>
            <pc:sldMk cId="3320366102" sldId="265"/>
            <ac:spMk id="2" creationId="{08946748-E699-4A5C-AE46-F31E7B2799DD}"/>
          </ac:spMkLst>
        </pc:spChg>
      </pc:sldChg>
      <pc:sldChg chg="addSp modSp">
        <pc:chgData name="Serafin Belizon Gomez" userId="1c589642307fc1e4" providerId="LiveId" clId="{FA7784AB-1B4F-4A05-A4FB-8F76D8EC17AC}" dt="2017-12-11T00:18:30.421" v="4372" actId="6549"/>
        <pc:sldMkLst>
          <pc:docMk/>
          <pc:sldMk cId="3383492119" sldId="266"/>
        </pc:sldMkLst>
        <pc:spChg chg="add mod">
          <ac:chgData name="Serafin Belizon Gomez" userId="1c589642307fc1e4" providerId="LiveId" clId="{FA7784AB-1B4F-4A05-A4FB-8F76D8EC17AC}" dt="2017-12-11T00:18:30.421" v="4372" actId="6549"/>
          <ac:spMkLst>
            <pc:docMk/>
            <pc:sldMk cId="3383492119" sldId="266"/>
            <ac:spMk id="2" creationId="{76DBD4A2-B3FA-44E8-8C55-DFB147FA4810}"/>
          </ac:spMkLst>
        </pc:spChg>
      </pc:sldChg>
      <pc:sldChg chg="del">
        <pc:chgData name="Serafin Belizon Gomez" userId="1c589642307fc1e4" providerId="LiveId" clId="{FA7784AB-1B4F-4A05-A4FB-8F76D8EC17AC}" dt="2017-12-11T00:18:39.560" v="4374" actId="2696"/>
        <pc:sldMkLst>
          <pc:docMk/>
          <pc:sldMk cId="2407230269" sldId="267"/>
        </pc:sldMkLst>
      </pc:sldChg>
      <pc:sldChg chg="del">
        <pc:chgData name="Serafin Belizon Gomez" userId="1c589642307fc1e4" providerId="LiveId" clId="{FA7784AB-1B4F-4A05-A4FB-8F76D8EC17AC}" dt="2017-12-11T00:18:39.561" v="4375" actId="2696"/>
        <pc:sldMkLst>
          <pc:docMk/>
          <pc:sldMk cId="2089375186" sldId="268"/>
        </pc:sldMkLst>
      </pc:sldChg>
      <pc:sldChg chg="del">
        <pc:chgData name="Serafin Belizon Gomez" userId="1c589642307fc1e4" providerId="LiveId" clId="{FA7784AB-1B4F-4A05-A4FB-8F76D8EC17AC}" dt="2017-12-11T00:18:39.562" v="4376" actId="2696"/>
        <pc:sldMkLst>
          <pc:docMk/>
          <pc:sldMk cId="1985082732" sldId="269"/>
        </pc:sldMkLst>
      </pc:sldChg>
      <pc:sldChg chg="del">
        <pc:chgData name="Serafin Belizon Gomez" userId="1c589642307fc1e4" providerId="LiveId" clId="{FA7784AB-1B4F-4A05-A4FB-8F76D8EC17AC}" dt="2017-12-11T00:18:39.562" v="4377" actId="2696"/>
        <pc:sldMkLst>
          <pc:docMk/>
          <pc:sldMk cId="113269767" sldId="270"/>
        </pc:sldMkLst>
      </pc:sldChg>
      <pc:sldChg chg="del">
        <pc:chgData name="Serafin Belizon Gomez" userId="1c589642307fc1e4" providerId="LiveId" clId="{FA7784AB-1B4F-4A05-A4FB-8F76D8EC17AC}" dt="2017-12-11T00:18:39.563" v="4378" actId="2696"/>
        <pc:sldMkLst>
          <pc:docMk/>
          <pc:sldMk cId="1060821162" sldId="271"/>
        </pc:sldMkLst>
      </pc:sldChg>
      <pc:sldChg chg="del">
        <pc:chgData name="Serafin Belizon Gomez" userId="1c589642307fc1e4" providerId="LiveId" clId="{FA7784AB-1B4F-4A05-A4FB-8F76D8EC17AC}" dt="2017-12-11T00:18:39.565" v="4379" actId="2696"/>
        <pc:sldMkLst>
          <pc:docMk/>
          <pc:sldMk cId="829447825" sldId="272"/>
        </pc:sldMkLst>
      </pc:sldChg>
      <pc:sldChg chg="del">
        <pc:chgData name="Serafin Belizon Gomez" userId="1c589642307fc1e4" providerId="LiveId" clId="{FA7784AB-1B4F-4A05-A4FB-8F76D8EC17AC}" dt="2017-12-11T00:18:39.559" v="4373" actId="2696"/>
        <pc:sldMkLst>
          <pc:docMk/>
          <pc:sldMk cId="2844966337" sldId="273"/>
        </pc:sldMkLst>
      </pc:sldChg>
      <pc:sldChg chg="modSp">
        <pc:chgData name="Serafin Belizon Gomez" userId="1c589642307fc1e4" providerId="LiveId" clId="{FA7784AB-1B4F-4A05-A4FB-8F76D8EC17AC}" dt="2017-12-10T21:04:41.973" v="278" actId="20577"/>
        <pc:sldMkLst>
          <pc:docMk/>
          <pc:sldMk cId="1020364295" sldId="276"/>
        </pc:sldMkLst>
        <pc:spChg chg="mod">
          <ac:chgData name="Serafin Belizon Gomez" userId="1c589642307fc1e4" providerId="LiveId" clId="{FA7784AB-1B4F-4A05-A4FB-8F76D8EC17AC}" dt="2017-12-10T21:04:41.973" v="278" actId="20577"/>
          <ac:spMkLst>
            <pc:docMk/>
            <pc:sldMk cId="1020364295" sldId="276"/>
            <ac:spMk id="3" creationId="{D38D1519-FA57-45E0-9910-FB7BFEA5AC63}"/>
          </ac:spMkLst>
        </pc:spChg>
      </pc:sldChg>
      <pc:sldChg chg="modSp">
        <pc:chgData name="Serafin Belizon Gomez" userId="1c589642307fc1e4" providerId="LiveId" clId="{FA7784AB-1B4F-4A05-A4FB-8F76D8EC17AC}" dt="2017-12-10T22:00:05.066" v="1079" actId="20577"/>
        <pc:sldMkLst>
          <pc:docMk/>
          <pc:sldMk cId="1813225393" sldId="279"/>
        </pc:sldMkLst>
        <pc:spChg chg="mod">
          <ac:chgData name="Serafin Belizon Gomez" userId="1c589642307fc1e4" providerId="LiveId" clId="{FA7784AB-1B4F-4A05-A4FB-8F76D8EC17AC}" dt="2017-12-10T22:00:05.066" v="1079" actId="20577"/>
          <ac:spMkLst>
            <pc:docMk/>
            <pc:sldMk cId="1813225393" sldId="279"/>
            <ac:spMk id="3" creationId="{74237CB6-3BE6-4298-8E39-B57891EF7440}"/>
          </ac:spMkLst>
        </pc:spChg>
      </pc:sldChg>
      <pc:sldChg chg="modSp">
        <pc:chgData name="Serafin Belizon Gomez" userId="1c589642307fc1e4" providerId="LiveId" clId="{FA7784AB-1B4F-4A05-A4FB-8F76D8EC17AC}" dt="2017-12-11T17:50:04.310" v="4380" actId="1076"/>
        <pc:sldMkLst>
          <pc:docMk/>
          <pc:sldMk cId="3611140584" sldId="280"/>
        </pc:sldMkLst>
        <pc:picChg chg="mod">
          <ac:chgData name="Serafin Belizon Gomez" userId="1c589642307fc1e4" providerId="LiveId" clId="{FA7784AB-1B4F-4A05-A4FB-8F76D8EC17AC}" dt="2017-12-11T17:50:04.310" v="4380" actId="1076"/>
          <ac:picMkLst>
            <pc:docMk/>
            <pc:sldMk cId="3611140584" sldId="280"/>
            <ac:picMk id="3" creationId="{9958BA91-AC43-4020-A06E-FF125DD6BD9A}"/>
          </ac:picMkLst>
        </pc:picChg>
      </pc:sldChg>
      <pc:sldChg chg="modSp">
        <pc:chgData name="Serafin Belizon Gomez" userId="1c589642307fc1e4" providerId="LiveId" clId="{FA7784AB-1B4F-4A05-A4FB-8F76D8EC17AC}" dt="2017-12-11T17:50:17.908" v="4381" actId="1076"/>
        <pc:sldMkLst>
          <pc:docMk/>
          <pc:sldMk cId="693082563" sldId="288"/>
        </pc:sldMkLst>
        <pc:picChg chg="mod">
          <ac:chgData name="Serafin Belizon Gomez" userId="1c589642307fc1e4" providerId="LiveId" clId="{FA7784AB-1B4F-4A05-A4FB-8F76D8EC17AC}" dt="2017-12-11T17:50:17.908" v="4381" actId="1076"/>
          <ac:picMkLst>
            <pc:docMk/>
            <pc:sldMk cId="693082563" sldId="288"/>
            <ac:picMk id="4" creationId="{B937E9C2-A9BE-49D5-A692-75C691CD1FB4}"/>
          </ac:picMkLst>
        </pc:picChg>
      </pc:sldChg>
      <pc:sldChg chg="modSp">
        <pc:chgData name="Serafin Belizon Gomez" userId="1c589642307fc1e4" providerId="LiveId" clId="{FA7784AB-1B4F-4A05-A4FB-8F76D8EC17AC}" dt="2017-12-11T17:50:31.101" v="4382" actId="1076"/>
        <pc:sldMkLst>
          <pc:docMk/>
          <pc:sldMk cId="1401545613" sldId="293"/>
        </pc:sldMkLst>
        <pc:picChg chg="mod">
          <ac:chgData name="Serafin Belizon Gomez" userId="1c589642307fc1e4" providerId="LiveId" clId="{FA7784AB-1B4F-4A05-A4FB-8F76D8EC17AC}" dt="2017-12-11T17:50:31.101" v="4382" actId="1076"/>
          <ac:picMkLst>
            <pc:docMk/>
            <pc:sldMk cId="1401545613" sldId="293"/>
            <ac:picMk id="3" creationId="{1B90CC38-7463-4086-8CD9-2C9C9E3ECA92}"/>
          </ac:picMkLst>
        </pc:picChg>
      </pc:sldChg>
      <pc:sldChg chg="addSp modSp add">
        <pc:chgData name="Serafin Belizon Gomez" userId="1c589642307fc1e4" providerId="LiveId" clId="{FA7784AB-1B4F-4A05-A4FB-8F76D8EC17AC}" dt="2017-12-13T22:14:18.258" v="4462" actId="113"/>
        <pc:sldMkLst>
          <pc:docMk/>
          <pc:sldMk cId="2340488455" sldId="298"/>
        </pc:sldMkLst>
        <pc:spChg chg="add mod">
          <ac:chgData name="Serafin Belizon Gomez" userId="1c589642307fc1e4" providerId="LiveId" clId="{FA7784AB-1B4F-4A05-A4FB-8F76D8EC17AC}" dt="2017-12-13T22:14:18.258" v="4462" actId="113"/>
          <ac:spMkLst>
            <pc:docMk/>
            <pc:sldMk cId="2340488455" sldId="298"/>
            <ac:spMk id="2" creationId="{8A49FEEC-2A85-4B91-BC3D-AEC68922CF63}"/>
          </ac:spMkLst>
        </pc:spChg>
      </pc:sldChg>
      <pc:sldChg chg="addSp delSp modSp add">
        <pc:chgData name="Serafin Belizon Gomez" userId="1c589642307fc1e4" providerId="LiveId" clId="{FA7784AB-1B4F-4A05-A4FB-8F76D8EC17AC}" dt="2017-12-11T17:54:03.919" v="4399" actId="1076"/>
        <pc:sldMkLst>
          <pc:docMk/>
          <pc:sldMk cId="4028304710" sldId="299"/>
        </pc:sldMkLst>
        <pc:spChg chg="del mod">
          <ac:chgData name="Serafin Belizon Gomez" userId="1c589642307fc1e4" providerId="LiveId" clId="{FA7784AB-1B4F-4A05-A4FB-8F76D8EC17AC}" dt="2017-12-11T17:53:26.587" v="4396" actId="478"/>
          <ac:spMkLst>
            <pc:docMk/>
            <pc:sldMk cId="4028304710" sldId="299"/>
            <ac:spMk id="2" creationId="{8A49FEEC-2A85-4B91-BC3D-AEC68922CF63}"/>
          </ac:spMkLst>
        </pc:spChg>
        <pc:picChg chg="add mod">
          <ac:chgData name="Serafin Belizon Gomez" userId="1c589642307fc1e4" providerId="LiveId" clId="{FA7784AB-1B4F-4A05-A4FB-8F76D8EC17AC}" dt="2017-12-11T17:54:03.919" v="4399" actId="1076"/>
          <ac:picMkLst>
            <pc:docMk/>
            <pc:sldMk cId="4028304710" sldId="299"/>
            <ac:picMk id="3" creationId="{924DF173-2A87-4A1C-B397-9E901A83B93A}"/>
          </ac:picMkLst>
        </pc:picChg>
      </pc:sldChg>
      <pc:sldChg chg="add del">
        <pc:chgData name="Serafin Belizon Gomez" userId="1c589642307fc1e4" providerId="LiveId" clId="{FA7784AB-1B4F-4A05-A4FB-8F76D8EC17AC}" dt="2017-12-13T22:24:59.182" v="4465" actId="2696"/>
        <pc:sldMkLst>
          <pc:docMk/>
          <pc:sldMk cId="1464047853" sldId="300"/>
        </pc:sldMkLst>
      </pc:sldChg>
      <pc:sldChg chg="addSp modSp add">
        <pc:chgData name="Serafin Belizon Gomez" userId="1c589642307fc1e4" providerId="LiveId" clId="{FA7784AB-1B4F-4A05-A4FB-8F76D8EC17AC}" dt="2017-12-13T22:14:36.386" v="4463" actId="113"/>
        <pc:sldMkLst>
          <pc:docMk/>
          <pc:sldMk cId="2264921566" sldId="301"/>
        </pc:sldMkLst>
        <pc:spChg chg="add mod">
          <ac:chgData name="Serafin Belizon Gomez" userId="1c589642307fc1e4" providerId="LiveId" clId="{FA7784AB-1B4F-4A05-A4FB-8F76D8EC17AC}" dt="2017-12-13T22:14:36.386" v="4463" actId="113"/>
          <ac:spMkLst>
            <pc:docMk/>
            <pc:sldMk cId="2264921566" sldId="301"/>
            <ac:spMk id="2" creationId="{7A242F72-3616-48AA-963D-C906C7EDF35E}"/>
          </ac:spMkLst>
        </pc:spChg>
      </pc:sldChg>
      <pc:sldChg chg="addSp delSp modSp add">
        <pc:chgData name="Serafin Belizon Gomez" userId="1c589642307fc1e4" providerId="LiveId" clId="{FA7784AB-1B4F-4A05-A4FB-8F76D8EC17AC}" dt="2017-12-11T17:56:16.628" v="4421" actId="20577"/>
        <pc:sldMkLst>
          <pc:docMk/>
          <pc:sldMk cId="2657042519" sldId="302"/>
        </pc:sldMkLst>
        <pc:spChg chg="add del mod">
          <ac:chgData name="Serafin Belizon Gomez" userId="1c589642307fc1e4" providerId="LiveId" clId="{FA7784AB-1B4F-4A05-A4FB-8F76D8EC17AC}" dt="2017-12-11T17:55:44.662" v="4414" actId="478"/>
          <ac:spMkLst>
            <pc:docMk/>
            <pc:sldMk cId="2657042519" sldId="302"/>
            <ac:spMk id="2" creationId="{88A3034F-FD77-4FA4-81D7-F41B4C177E7A}"/>
          </ac:spMkLst>
        </pc:spChg>
        <pc:spChg chg="add mod">
          <ac:chgData name="Serafin Belizon Gomez" userId="1c589642307fc1e4" providerId="LiveId" clId="{FA7784AB-1B4F-4A05-A4FB-8F76D8EC17AC}" dt="2017-12-11T17:56:16.628" v="4421" actId="20577"/>
          <ac:spMkLst>
            <pc:docMk/>
            <pc:sldMk cId="2657042519" sldId="302"/>
            <ac:spMk id="3" creationId="{8C483288-E41D-43C6-B9F0-80F205F9FE96}"/>
          </ac:spMkLst>
        </pc:spChg>
      </pc:sldChg>
      <pc:sldChg chg="addSp modSp add">
        <pc:chgData name="Serafin Belizon Gomez" userId="1c589642307fc1e4" providerId="LiveId" clId="{FA7784AB-1B4F-4A05-A4FB-8F76D8EC17AC}" dt="2017-12-13T22:14:47.658" v="4464" actId="113"/>
        <pc:sldMkLst>
          <pc:docMk/>
          <pc:sldMk cId="1010149366" sldId="303"/>
        </pc:sldMkLst>
        <pc:spChg chg="add mod">
          <ac:chgData name="Serafin Belizon Gomez" userId="1c589642307fc1e4" providerId="LiveId" clId="{FA7784AB-1B4F-4A05-A4FB-8F76D8EC17AC}" dt="2017-12-13T22:14:47.658" v="4464" actId="113"/>
          <ac:spMkLst>
            <pc:docMk/>
            <pc:sldMk cId="1010149366" sldId="303"/>
            <ac:spMk id="2" creationId="{09671861-5705-408C-A6FC-4474B2360CD5}"/>
          </ac:spMkLst>
        </pc:spChg>
      </pc:sldChg>
      <pc:sldChg chg="addSp delSp modSp add">
        <pc:chgData name="Serafin Belizon Gomez" userId="1c589642307fc1e4" providerId="LiveId" clId="{FA7784AB-1B4F-4A05-A4FB-8F76D8EC17AC}" dt="2017-12-13T22:33:15.047" v="4467" actId="478"/>
        <pc:sldMkLst>
          <pc:docMk/>
          <pc:sldMk cId="1598993990" sldId="304"/>
        </pc:sldMkLst>
        <pc:spChg chg="add del">
          <ac:chgData name="Serafin Belizon Gomez" userId="1c589642307fc1e4" providerId="LiveId" clId="{FA7784AB-1B4F-4A05-A4FB-8F76D8EC17AC}" dt="2017-12-11T17:57:07.142" v="4431" actId="1076"/>
          <ac:spMkLst>
            <pc:docMk/>
            <pc:sldMk cId="1598993990" sldId="304"/>
            <ac:spMk id="2" creationId="{C5205C0C-4DD8-40FC-A380-133298E1318D}"/>
          </ac:spMkLst>
        </pc:spChg>
        <pc:spChg chg="add del mod">
          <ac:chgData name="Serafin Belizon Gomez" userId="1c589642307fc1e4" providerId="LiveId" clId="{FA7784AB-1B4F-4A05-A4FB-8F76D8EC17AC}" dt="2017-12-11T17:58:52.938" v="4441" actId="20577"/>
          <ac:spMkLst>
            <pc:docMk/>
            <pc:sldMk cId="1598993990" sldId="304"/>
            <ac:spMk id="3" creationId="{E3314329-10EF-4DA7-8ED4-DE74D40414E1}"/>
          </ac:spMkLst>
        </pc:spChg>
        <pc:spChg chg="add del mod">
          <ac:chgData name="Serafin Belizon Gomez" userId="1c589642307fc1e4" providerId="LiveId" clId="{FA7784AB-1B4F-4A05-A4FB-8F76D8EC17AC}" dt="2017-12-13T22:33:15.047" v="4467" actId="478"/>
          <ac:spMkLst>
            <pc:docMk/>
            <pc:sldMk cId="1598993990" sldId="304"/>
            <ac:spMk id="5" creationId="{33295094-9933-4600-B664-4CC84E486B9F}"/>
          </ac:spMkLst>
        </pc:spChg>
        <pc:picChg chg="add mod">
          <ac:chgData name="Serafin Belizon Gomez" userId="1c589642307fc1e4" providerId="LiveId" clId="{FA7784AB-1B4F-4A05-A4FB-8F76D8EC17AC}" dt="2017-12-13T22:33:06.614" v="4466" actId="1076"/>
          <ac:picMkLst>
            <pc:docMk/>
            <pc:sldMk cId="1598993990" sldId="304"/>
            <ac:picMk id="4" creationId="{89551537-3217-41B0-92B3-1238ECA56DA4}"/>
          </ac:picMkLst>
        </pc:picChg>
        <pc:picChg chg="add mod">
          <ac:chgData name="Serafin Belizon Gomez" userId="1c589642307fc1e4" providerId="LiveId" clId="{FA7784AB-1B4F-4A05-A4FB-8F76D8EC17AC}" dt="2017-12-11T18:01:03.334" v="4454" actId="1076"/>
          <ac:picMkLst>
            <pc:docMk/>
            <pc:sldMk cId="1598993990" sldId="304"/>
            <ac:picMk id="7" creationId="{35009C0E-A3F7-49E0-885C-5F20167D8182}"/>
          </ac:picMkLst>
        </pc:picChg>
        <pc:picChg chg="add mod">
          <ac:chgData name="Serafin Belizon Gomez" userId="1c589642307fc1e4" providerId="LiveId" clId="{FA7784AB-1B4F-4A05-A4FB-8F76D8EC17AC}" dt="2017-12-11T18:01:09.190" v="4456" actId="1076"/>
          <ac:picMkLst>
            <pc:docMk/>
            <pc:sldMk cId="1598993990" sldId="304"/>
            <ac:picMk id="8" creationId="{C817E5C6-40A2-49A9-AB4C-8D4931DAB8E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824134B-16AF-4352-B540-0EEB846774F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 xmlns:a16="http://schemas.microsoft.com/office/drawing/2014/main" id="{3ABAA396-1AD9-4DAA-8EAD-65ABE407F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 xmlns:a16="http://schemas.microsoft.com/office/drawing/2014/main" id="{E2A18D52-0960-4E8D-B51E-CA0DAC543A04}"/>
              </a:ext>
            </a:extLst>
          </p:cNvPr>
          <p:cNvSpPr>
            <a:spLocks noGrp="1"/>
          </p:cNvSpPr>
          <p:nvPr>
            <p:ph type="dt" sz="half" idx="10"/>
          </p:nvPr>
        </p:nvSpPr>
        <p:spPr/>
        <p:txBody>
          <a:bodyPr/>
          <a:lstStyle/>
          <a:p>
            <a:fld id="{B13B212E-7F6F-4752-A920-6228D6B66088}" type="datetimeFigureOut">
              <a:rPr lang="es-ES" smtClean="0"/>
              <a:t>02/01/2018</a:t>
            </a:fld>
            <a:endParaRPr lang="es-ES"/>
          </a:p>
        </p:txBody>
      </p:sp>
      <p:sp>
        <p:nvSpPr>
          <p:cNvPr id="5" name="Marcador de pie de página 4">
            <a:extLst>
              <a:ext uri="{FF2B5EF4-FFF2-40B4-BE49-F238E27FC236}">
                <a16:creationId xmlns="" xmlns:a16="http://schemas.microsoft.com/office/drawing/2014/main" id="{7EA54160-B733-41C7-A9E2-12DB8183832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3465F5BD-027B-4302-9C62-72D53A92835B}"/>
              </a:ext>
            </a:extLst>
          </p:cNvPr>
          <p:cNvSpPr>
            <a:spLocks noGrp="1"/>
          </p:cNvSpPr>
          <p:nvPr>
            <p:ph type="sldNum" sz="quarter" idx="12"/>
          </p:nvPr>
        </p:nvSpPr>
        <p:spPr/>
        <p:txBody>
          <a:bodyPr/>
          <a:lstStyle/>
          <a:p>
            <a:fld id="{808EE816-4E29-46B9-90EB-511FB574D48D}" type="slidenum">
              <a:rPr lang="es-ES" smtClean="0"/>
              <a:t>‹Nº›</a:t>
            </a:fld>
            <a:endParaRPr lang="es-ES"/>
          </a:p>
        </p:txBody>
      </p:sp>
    </p:spTree>
    <p:extLst>
      <p:ext uri="{BB962C8B-B14F-4D97-AF65-F5344CB8AC3E}">
        <p14:creationId xmlns:p14="http://schemas.microsoft.com/office/powerpoint/2010/main" val="9111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C77F4E2-836F-4754-A29C-A1C6BA6565A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 xmlns:a16="http://schemas.microsoft.com/office/drawing/2014/main" id="{E910B8FD-B167-423E-B8DD-4596B5D1F6C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60F1AA95-A34A-4BC8-8FDC-3D040B3018E4}"/>
              </a:ext>
            </a:extLst>
          </p:cNvPr>
          <p:cNvSpPr>
            <a:spLocks noGrp="1"/>
          </p:cNvSpPr>
          <p:nvPr>
            <p:ph type="dt" sz="half" idx="10"/>
          </p:nvPr>
        </p:nvSpPr>
        <p:spPr/>
        <p:txBody>
          <a:bodyPr/>
          <a:lstStyle/>
          <a:p>
            <a:fld id="{B13B212E-7F6F-4752-A920-6228D6B66088}" type="datetimeFigureOut">
              <a:rPr lang="es-ES" smtClean="0"/>
              <a:t>02/01/2018</a:t>
            </a:fld>
            <a:endParaRPr lang="es-ES"/>
          </a:p>
        </p:txBody>
      </p:sp>
      <p:sp>
        <p:nvSpPr>
          <p:cNvPr id="5" name="Marcador de pie de página 4">
            <a:extLst>
              <a:ext uri="{FF2B5EF4-FFF2-40B4-BE49-F238E27FC236}">
                <a16:creationId xmlns="" xmlns:a16="http://schemas.microsoft.com/office/drawing/2014/main" id="{F86D3FDE-D125-468D-AA64-842F8916D39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76B3D9AF-CC1E-480C-AF5D-BD857BC8D118}"/>
              </a:ext>
            </a:extLst>
          </p:cNvPr>
          <p:cNvSpPr>
            <a:spLocks noGrp="1"/>
          </p:cNvSpPr>
          <p:nvPr>
            <p:ph type="sldNum" sz="quarter" idx="12"/>
          </p:nvPr>
        </p:nvSpPr>
        <p:spPr/>
        <p:txBody>
          <a:bodyPr/>
          <a:lstStyle/>
          <a:p>
            <a:fld id="{808EE816-4E29-46B9-90EB-511FB574D48D}" type="slidenum">
              <a:rPr lang="es-ES" smtClean="0"/>
              <a:t>‹Nº›</a:t>
            </a:fld>
            <a:endParaRPr lang="es-ES"/>
          </a:p>
        </p:txBody>
      </p:sp>
    </p:spTree>
    <p:extLst>
      <p:ext uri="{BB962C8B-B14F-4D97-AF65-F5344CB8AC3E}">
        <p14:creationId xmlns:p14="http://schemas.microsoft.com/office/powerpoint/2010/main" val="276297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1EE576AA-6FE5-453D-AE25-294BBE29265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 xmlns:a16="http://schemas.microsoft.com/office/drawing/2014/main" id="{9F174E35-6B04-4196-AB7F-68E4FF61DDBB}"/>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B7562AE1-7D3B-4D86-B1F2-4EC207A43A8A}"/>
              </a:ext>
            </a:extLst>
          </p:cNvPr>
          <p:cNvSpPr>
            <a:spLocks noGrp="1"/>
          </p:cNvSpPr>
          <p:nvPr>
            <p:ph type="dt" sz="half" idx="10"/>
          </p:nvPr>
        </p:nvSpPr>
        <p:spPr/>
        <p:txBody>
          <a:bodyPr/>
          <a:lstStyle/>
          <a:p>
            <a:fld id="{B13B212E-7F6F-4752-A920-6228D6B66088}" type="datetimeFigureOut">
              <a:rPr lang="es-ES" smtClean="0"/>
              <a:t>02/01/2018</a:t>
            </a:fld>
            <a:endParaRPr lang="es-ES"/>
          </a:p>
        </p:txBody>
      </p:sp>
      <p:sp>
        <p:nvSpPr>
          <p:cNvPr id="5" name="Marcador de pie de página 4">
            <a:extLst>
              <a:ext uri="{FF2B5EF4-FFF2-40B4-BE49-F238E27FC236}">
                <a16:creationId xmlns="" xmlns:a16="http://schemas.microsoft.com/office/drawing/2014/main" id="{B046F3E0-E2F4-4839-87BD-EDA772871E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D61EB1D4-AA19-4565-A13F-83CD3C2788E5}"/>
              </a:ext>
            </a:extLst>
          </p:cNvPr>
          <p:cNvSpPr>
            <a:spLocks noGrp="1"/>
          </p:cNvSpPr>
          <p:nvPr>
            <p:ph type="sldNum" sz="quarter" idx="12"/>
          </p:nvPr>
        </p:nvSpPr>
        <p:spPr/>
        <p:txBody>
          <a:bodyPr/>
          <a:lstStyle/>
          <a:p>
            <a:fld id="{808EE816-4E29-46B9-90EB-511FB574D48D}" type="slidenum">
              <a:rPr lang="es-ES" smtClean="0"/>
              <a:t>‹Nº›</a:t>
            </a:fld>
            <a:endParaRPr lang="es-ES"/>
          </a:p>
        </p:txBody>
      </p:sp>
    </p:spTree>
    <p:extLst>
      <p:ext uri="{BB962C8B-B14F-4D97-AF65-F5344CB8AC3E}">
        <p14:creationId xmlns:p14="http://schemas.microsoft.com/office/powerpoint/2010/main" val="370455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2799697-1FC0-4E04-A701-126B3B1B9F1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F9404FC3-F310-4E7A-856A-FC4E2D0F29DB}"/>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A1948FE8-3157-4AB5-A555-88EFBC11EEE8}"/>
              </a:ext>
            </a:extLst>
          </p:cNvPr>
          <p:cNvSpPr>
            <a:spLocks noGrp="1"/>
          </p:cNvSpPr>
          <p:nvPr>
            <p:ph type="dt" sz="half" idx="10"/>
          </p:nvPr>
        </p:nvSpPr>
        <p:spPr/>
        <p:txBody>
          <a:bodyPr/>
          <a:lstStyle/>
          <a:p>
            <a:fld id="{B13B212E-7F6F-4752-A920-6228D6B66088}" type="datetimeFigureOut">
              <a:rPr lang="es-ES" smtClean="0"/>
              <a:t>02/01/2018</a:t>
            </a:fld>
            <a:endParaRPr lang="es-ES"/>
          </a:p>
        </p:txBody>
      </p:sp>
      <p:sp>
        <p:nvSpPr>
          <p:cNvPr id="5" name="Marcador de pie de página 4">
            <a:extLst>
              <a:ext uri="{FF2B5EF4-FFF2-40B4-BE49-F238E27FC236}">
                <a16:creationId xmlns="" xmlns:a16="http://schemas.microsoft.com/office/drawing/2014/main" id="{7223CBFD-F694-4BCB-917A-B956E8F37D9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8B1B52DF-E288-4F01-958F-CBFBDA03E229}"/>
              </a:ext>
            </a:extLst>
          </p:cNvPr>
          <p:cNvSpPr>
            <a:spLocks noGrp="1"/>
          </p:cNvSpPr>
          <p:nvPr>
            <p:ph type="sldNum" sz="quarter" idx="12"/>
          </p:nvPr>
        </p:nvSpPr>
        <p:spPr/>
        <p:txBody>
          <a:bodyPr/>
          <a:lstStyle/>
          <a:p>
            <a:fld id="{808EE816-4E29-46B9-90EB-511FB574D48D}" type="slidenum">
              <a:rPr lang="es-ES" smtClean="0"/>
              <a:t>‹Nº›</a:t>
            </a:fld>
            <a:endParaRPr lang="es-ES"/>
          </a:p>
        </p:txBody>
      </p:sp>
    </p:spTree>
    <p:extLst>
      <p:ext uri="{BB962C8B-B14F-4D97-AF65-F5344CB8AC3E}">
        <p14:creationId xmlns:p14="http://schemas.microsoft.com/office/powerpoint/2010/main" val="1384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C465E1C-65B0-4F1C-A7C6-5547713E49E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 xmlns:a16="http://schemas.microsoft.com/office/drawing/2014/main" id="{0A4B95B2-D320-4E2F-82D3-BA7C5E4C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 xmlns:a16="http://schemas.microsoft.com/office/drawing/2014/main" id="{726EB7CB-7AF7-499E-987E-DB8862409613}"/>
              </a:ext>
            </a:extLst>
          </p:cNvPr>
          <p:cNvSpPr>
            <a:spLocks noGrp="1"/>
          </p:cNvSpPr>
          <p:nvPr>
            <p:ph type="dt" sz="half" idx="10"/>
          </p:nvPr>
        </p:nvSpPr>
        <p:spPr/>
        <p:txBody>
          <a:bodyPr/>
          <a:lstStyle/>
          <a:p>
            <a:fld id="{B13B212E-7F6F-4752-A920-6228D6B66088}" type="datetimeFigureOut">
              <a:rPr lang="es-ES" smtClean="0"/>
              <a:t>02/01/2018</a:t>
            </a:fld>
            <a:endParaRPr lang="es-ES"/>
          </a:p>
        </p:txBody>
      </p:sp>
      <p:sp>
        <p:nvSpPr>
          <p:cNvPr id="5" name="Marcador de pie de página 4">
            <a:extLst>
              <a:ext uri="{FF2B5EF4-FFF2-40B4-BE49-F238E27FC236}">
                <a16:creationId xmlns="" xmlns:a16="http://schemas.microsoft.com/office/drawing/2014/main" id="{932AC3CE-62B5-44CA-BAB9-AEF43B766C4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9EFEF646-B94B-47DF-A914-11611550A091}"/>
              </a:ext>
            </a:extLst>
          </p:cNvPr>
          <p:cNvSpPr>
            <a:spLocks noGrp="1"/>
          </p:cNvSpPr>
          <p:nvPr>
            <p:ph type="sldNum" sz="quarter" idx="12"/>
          </p:nvPr>
        </p:nvSpPr>
        <p:spPr/>
        <p:txBody>
          <a:bodyPr/>
          <a:lstStyle/>
          <a:p>
            <a:fld id="{808EE816-4E29-46B9-90EB-511FB574D48D}" type="slidenum">
              <a:rPr lang="es-ES" smtClean="0"/>
              <a:t>‹Nº›</a:t>
            </a:fld>
            <a:endParaRPr lang="es-ES"/>
          </a:p>
        </p:txBody>
      </p:sp>
    </p:spTree>
    <p:extLst>
      <p:ext uri="{BB962C8B-B14F-4D97-AF65-F5344CB8AC3E}">
        <p14:creationId xmlns:p14="http://schemas.microsoft.com/office/powerpoint/2010/main" val="187348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6227403-64C1-446C-B27A-2DD4D5F7181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7A54B66F-1D64-4DBD-A4D2-AEDF387E007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 xmlns:a16="http://schemas.microsoft.com/office/drawing/2014/main" id="{BE9C2FC9-F901-4046-85CB-6C0D5D0978D7}"/>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 xmlns:a16="http://schemas.microsoft.com/office/drawing/2014/main" id="{BD9D2D76-6252-4CE3-A9EB-48CA5A5AA53A}"/>
              </a:ext>
            </a:extLst>
          </p:cNvPr>
          <p:cNvSpPr>
            <a:spLocks noGrp="1"/>
          </p:cNvSpPr>
          <p:nvPr>
            <p:ph type="dt" sz="half" idx="10"/>
          </p:nvPr>
        </p:nvSpPr>
        <p:spPr/>
        <p:txBody>
          <a:bodyPr/>
          <a:lstStyle/>
          <a:p>
            <a:fld id="{B13B212E-7F6F-4752-A920-6228D6B66088}" type="datetimeFigureOut">
              <a:rPr lang="es-ES" smtClean="0"/>
              <a:t>02/01/2018</a:t>
            </a:fld>
            <a:endParaRPr lang="es-ES"/>
          </a:p>
        </p:txBody>
      </p:sp>
      <p:sp>
        <p:nvSpPr>
          <p:cNvPr id="6" name="Marcador de pie de página 5">
            <a:extLst>
              <a:ext uri="{FF2B5EF4-FFF2-40B4-BE49-F238E27FC236}">
                <a16:creationId xmlns="" xmlns:a16="http://schemas.microsoft.com/office/drawing/2014/main" id="{95A5941E-E3AF-4859-9D46-F589EDDCEF7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9478636C-22FE-41CC-9B38-2C9B5FDED1AF}"/>
              </a:ext>
            </a:extLst>
          </p:cNvPr>
          <p:cNvSpPr>
            <a:spLocks noGrp="1"/>
          </p:cNvSpPr>
          <p:nvPr>
            <p:ph type="sldNum" sz="quarter" idx="12"/>
          </p:nvPr>
        </p:nvSpPr>
        <p:spPr/>
        <p:txBody>
          <a:bodyPr/>
          <a:lstStyle/>
          <a:p>
            <a:fld id="{808EE816-4E29-46B9-90EB-511FB574D48D}" type="slidenum">
              <a:rPr lang="es-ES" smtClean="0"/>
              <a:t>‹Nº›</a:t>
            </a:fld>
            <a:endParaRPr lang="es-ES"/>
          </a:p>
        </p:txBody>
      </p:sp>
    </p:spTree>
    <p:extLst>
      <p:ext uri="{BB962C8B-B14F-4D97-AF65-F5344CB8AC3E}">
        <p14:creationId xmlns:p14="http://schemas.microsoft.com/office/powerpoint/2010/main" val="236048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ABD06DF-C546-4569-9735-512DFF207E9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 xmlns:a16="http://schemas.microsoft.com/office/drawing/2014/main" id="{CE361B66-541C-48A6-B071-3F2E5435C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 xmlns:a16="http://schemas.microsoft.com/office/drawing/2014/main" id="{D1E2A63C-AC83-4046-801B-0E17678299A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 xmlns:a16="http://schemas.microsoft.com/office/drawing/2014/main" id="{ACDE50A0-D8BC-4817-841A-CC3D1D0EFA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 xmlns:a16="http://schemas.microsoft.com/office/drawing/2014/main" id="{8B742D8B-5078-4D25-91C0-F053E99971B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 xmlns:a16="http://schemas.microsoft.com/office/drawing/2014/main" id="{80185FF9-AEEE-4ADB-B6A5-03D9561BCAEE}"/>
              </a:ext>
            </a:extLst>
          </p:cNvPr>
          <p:cNvSpPr>
            <a:spLocks noGrp="1"/>
          </p:cNvSpPr>
          <p:nvPr>
            <p:ph type="dt" sz="half" idx="10"/>
          </p:nvPr>
        </p:nvSpPr>
        <p:spPr/>
        <p:txBody>
          <a:bodyPr/>
          <a:lstStyle/>
          <a:p>
            <a:fld id="{B13B212E-7F6F-4752-A920-6228D6B66088}" type="datetimeFigureOut">
              <a:rPr lang="es-ES" smtClean="0"/>
              <a:t>02/01/2018</a:t>
            </a:fld>
            <a:endParaRPr lang="es-ES"/>
          </a:p>
        </p:txBody>
      </p:sp>
      <p:sp>
        <p:nvSpPr>
          <p:cNvPr id="8" name="Marcador de pie de página 7">
            <a:extLst>
              <a:ext uri="{FF2B5EF4-FFF2-40B4-BE49-F238E27FC236}">
                <a16:creationId xmlns="" xmlns:a16="http://schemas.microsoft.com/office/drawing/2014/main" id="{E82E66BD-C709-47ED-89B3-D4A7F14B182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 xmlns:a16="http://schemas.microsoft.com/office/drawing/2014/main" id="{68538673-FC9F-4031-9061-EBAC54C7939F}"/>
              </a:ext>
            </a:extLst>
          </p:cNvPr>
          <p:cNvSpPr>
            <a:spLocks noGrp="1"/>
          </p:cNvSpPr>
          <p:nvPr>
            <p:ph type="sldNum" sz="quarter" idx="12"/>
          </p:nvPr>
        </p:nvSpPr>
        <p:spPr/>
        <p:txBody>
          <a:bodyPr/>
          <a:lstStyle/>
          <a:p>
            <a:fld id="{808EE816-4E29-46B9-90EB-511FB574D48D}" type="slidenum">
              <a:rPr lang="es-ES" smtClean="0"/>
              <a:t>‹Nº›</a:t>
            </a:fld>
            <a:endParaRPr lang="es-ES"/>
          </a:p>
        </p:txBody>
      </p:sp>
    </p:spTree>
    <p:extLst>
      <p:ext uri="{BB962C8B-B14F-4D97-AF65-F5344CB8AC3E}">
        <p14:creationId xmlns:p14="http://schemas.microsoft.com/office/powerpoint/2010/main" val="32919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896CA13-AAB2-40B4-9C8D-22582DCF1A6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 xmlns:a16="http://schemas.microsoft.com/office/drawing/2014/main" id="{BA2659CB-57BE-402A-9DEE-6EF62C793447}"/>
              </a:ext>
            </a:extLst>
          </p:cNvPr>
          <p:cNvSpPr>
            <a:spLocks noGrp="1"/>
          </p:cNvSpPr>
          <p:nvPr>
            <p:ph type="dt" sz="half" idx="10"/>
          </p:nvPr>
        </p:nvSpPr>
        <p:spPr/>
        <p:txBody>
          <a:bodyPr/>
          <a:lstStyle/>
          <a:p>
            <a:fld id="{B13B212E-7F6F-4752-A920-6228D6B66088}" type="datetimeFigureOut">
              <a:rPr lang="es-ES" smtClean="0"/>
              <a:t>02/01/2018</a:t>
            </a:fld>
            <a:endParaRPr lang="es-ES"/>
          </a:p>
        </p:txBody>
      </p:sp>
      <p:sp>
        <p:nvSpPr>
          <p:cNvPr id="4" name="Marcador de pie de página 3">
            <a:extLst>
              <a:ext uri="{FF2B5EF4-FFF2-40B4-BE49-F238E27FC236}">
                <a16:creationId xmlns="" xmlns:a16="http://schemas.microsoft.com/office/drawing/2014/main" id="{1F225595-3C32-47A6-A581-AEE69347C28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 xmlns:a16="http://schemas.microsoft.com/office/drawing/2014/main" id="{41AD0A61-441E-4073-B528-4B77E5D105F1}"/>
              </a:ext>
            </a:extLst>
          </p:cNvPr>
          <p:cNvSpPr>
            <a:spLocks noGrp="1"/>
          </p:cNvSpPr>
          <p:nvPr>
            <p:ph type="sldNum" sz="quarter" idx="12"/>
          </p:nvPr>
        </p:nvSpPr>
        <p:spPr/>
        <p:txBody>
          <a:bodyPr/>
          <a:lstStyle/>
          <a:p>
            <a:fld id="{808EE816-4E29-46B9-90EB-511FB574D48D}" type="slidenum">
              <a:rPr lang="es-ES" smtClean="0"/>
              <a:t>‹Nº›</a:t>
            </a:fld>
            <a:endParaRPr lang="es-ES"/>
          </a:p>
        </p:txBody>
      </p:sp>
    </p:spTree>
    <p:extLst>
      <p:ext uri="{BB962C8B-B14F-4D97-AF65-F5344CB8AC3E}">
        <p14:creationId xmlns:p14="http://schemas.microsoft.com/office/powerpoint/2010/main" val="376743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67A529B1-3270-424F-8020-F83C88A21AF4}"/>
              </a:ext>
            </a:extLst>
          </p:cNvPr>
          <p:cNvSpPr>
            <a:spLocks noGrp="1"/>
          </p:cNvSpPr>
          <p:nvPr>
            <p:ph type="dt" sz="half" idx="10"/>
          </p:nvPr>
        </p:nvSpPr>
        <p:spPr/>
        <p:txBody>
          <a:bodyPr/>
          <a:lstStyle/>
          <a:p>
            <a:fld id="{B13B212E-7F6F-4752-A920-6228D6B66088}" type="datetimeFigureOut">
              <a:rPr lang="es-ES" smtClean="0"/>
              <a:t>02/01/2018</a:t>
            </a:fld>
            <a:endParaRPr lang="es-ES"/>
          </a:p>
        </p:txBody>
      </p:sp>
      <p:sp>
        <p:nvSpPr>
          <p:cNvPr id="3" name="Marcador de pie de página 2">
            <a:extLst>
              <a:ext uri="{FF2B5EF4-FFF2-40B4-BE49-F238E27FC236}">
                <a16:creationId xmlns="" xmlns:a16="http://schemas.microsoft.com/office/drawing/2014/main" id="{7D0DA9D6-B9EC-4380-A417-2FE2A676882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 xmlns:a16="http://schemas.microsoft.com/office/drawing/2014/main" id="{7F027D26-5890-4617-BCEE-5063908A8587}"/>
              </a:ext>
            </a:extLst>
          </p:cNvPr>
          <p:cNvSpPr>
            <a:spLocks noGrp="1"/>
          </p:cNvSpPr>
          <p:nvPr>
            <p:ph type="sldNum" sz="quarter" idx="12"/>
          </p:nvPr>
        </p:nvSpPr>
        <p:spPr/>
        <p:txBody>
          <a:bodyPr/>
          <a:lstStyle/>
          <a:p>
            <a:fld id="{808EE816-4E29-46B9-90EB-511FB574D48D}" type="slidenum">
              <a:rPr lang="es-ES" smtClean="0"/>
              <a:t>‹Nº›</a:t>
            </a:fld>
            <a:endParaRPr lang="es-ES"/>
          </a:p>
        </p:txBody>
      </p:sp>
    </p:spTree>
    <p:extLst>
      <p:ext uri="{BB962C8B-B14F-4D97-AF65-F5344CB8AC3E}">
        <p14:creationId xmlns:p14="http://schemas.microsoft.com/office/powerpoint/2010/main" val="138307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3EF3C44-EA5C-4C86-9DB9-4CE70D8A617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999A7471-ACC9-4C7F-A46E-C76BE02F7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 xmlns:a16="http://schemas.microsoft.com/office/drawing/2014/main" id="{AB487521-E507-4A1B-AFFE-1D26AB138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2DEFC12E-A83B-4DB3-AA2A-3AFDE853D749}"/>
              </a:ext>
            </a:extLst>
          </p:cNvPr>
          <p:cNvSpPr>
            <a:spLocks noGrp="1"/>
          </p:cNvSpPr>
          <p:nvPr>
            <p:ph type="dt" sz="half" idx="10"/>
          </p:nvPr>
        </p:nvSpPr>
        <p:spPr/>
        <p:txBody>
          <a:bodyPr/>
          <a:lstStyle/>
          <a:p>
            <a:fld id="{B13B212E-7F6F-4752-A920-6228D6B66088}" type="datetimeFigureOut">
              <a:rPr lang="es-ES" smtClean="0"/>
              <a:t>02/01/2018</a:t>
            </a:fld>
            <a:endParaRPr lang="es-ES"/>
          </a:p>
        </p:txBody>
      </p:sp>
      <p:sp>
        <p:nvSpPr>
          <p:cNvPr id="6" name="Marcador de pie de página 5">
            <a:extLst>
              <a:ext uri="{FF2B5EF4-FFF2-40B4-BE49-F238E27FC236}">
                <a16:creationId xmlns="" xmlns:a16="http://schemas.microsoft.com/office/drawing/2014/main" id="{0AD77FD3-9A35-47B8-841D-097A4F84564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9B9C806A-1253-47CC-9A4C-3256EE7691ED}"/>
              </a:ext>
            </a:extLst>
          </p:cNvPr>
          <p:cNvSpPr>
            <a:spLocks noGrp="1"/>
          </p:cNvSpPr>
          <p:nvPr>
            <p:ph type="sldNum" sz="quarter" idx="12"/>
          </p:nvPr>
        </p:nvSpPr>
        <p:spPr/>
        <p:txBody>
          <a:bodyPr/>
          <a:lstStyle/>
          <a:p>
            <a:fld id="{808EE816-4E29-46B9-90EB-511FB574D48D}" type="slidenum">
              <a:rPr lang="es-ES" smtClean="0"/>
              <a:t>‹Nº›</a:t>
            </a:fld>
            <a:endParaRPr lang="es-ES"/>
          </a:p>
        </p:txBody>
      </p:sp>
    </p:spTree>
    <p:extLst>
      <p:ext uri="{BB962C8B-B14F-4D97-AF65-F5344CB8AC3E}">
        <p14:creationId xmlns:p14="http://schemas.microsoft.com/office/powerpoint/2010/main" val="265164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C9FF546-372A-4AA9-9D6E-65DA23A637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 xmlns:a16="http://schemas.microsoft.com/office/drawing/2014/main" id="{A359DDF6-378A-4F24-93F8-26BF5C337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 xmlns:a16="http://schemas.microsoft.com/office/drawing/2014/main" id="{AE67BFE4-A0C9-4E5C-97AF-E48279074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E0164143-7FF5-473F-A220-116254A95310}"/>
              </a:ext>
            </a:extLst>
          </p:cNvPr>
          <p:cNvSpPr>
            <a:spLocks noGrp="1"/>
          </p:cNvSpPr>
          <p:nvPr>
            <p:ph type="dt" sz="half" idx="10"/>
          </p:nvPr>
        </p:nvSpPr>
        <p:spPr/>
        <p:txBody>
          <a:bodyPr/>
          <a:lstStyle/>
          <a:p>
            <a:fld id="{B13B212E-7F6F-4752-A920-6228D6B66088}" type="datetimeFigureOut">
              <a:rPr lang="es-ES" smtClean="0"/>
              <a:t>02/01/2018</a:t>
            </a:fld>
            <a:endParaRPr lang="es-ES"/>
          </a:p>
        </p:txBody>
      </p:sp>
      <p:sp>
        <p:nvSpPr>
          <p:cNvPr id="6" name="Marcador de pie de página 5">
            <a:extLst>
              <a:ext uri="{FF2B5EF4-FFF2-40B4-BE49-F238E27FC236}">
                <a16:creationId xmlns="" xmlns:a16="http://schemas.microsoft.com/office/drawing/2014/main" id="{E31967DE-96E2-4599-BD07-DE448816D96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5AD6063A-D0AA-498B-A5C6-F201C432667E}"/>
              </a:ext>
            </a:extLst>
          </p:cNvPr>
          <p:cNvSpPr>
            <a:spLocks noGrp="1"/>
          </p:cNvSpPr>
          <p:nvPr>
            <p:ph type="sldNum" sz="quarter" idx="12"/>
          </p:nvPr>
        </p:nvSpPr>
        <p:spPr/>
        <p:txBody>
          <a:bodyPr/>
          <a:lstStyle/>
          <a:p>
            <a:fld id="{808EE816-4E29-46B9-90EB-511FB574D48D}" type="slidenum">
              <a:rPr lang="es-ES" smtClean="0"/>
              <a:t>‹Nº›</a:t>
            </a:fld>
            <a:endParaRPr lang="es-ES"/>
          </a:p>
        </p:txBody>
      </p:sp>
    </p:spTree>
    <p:extLst>
      <p:ext uri="{BB962C8B-B14F-4D97-AF65-F5344CB8AC3E}">
        <p14:creationId xmlns:p14="http://schemas.microsoft.com/office/powerpoint/2010/main" val="346032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70909EE5-9331-464D-B1D3-3E8794F49A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 xmlns:a16="http://schemas.microsoft.com/office/drawing/2014/main" id="{FB5E3AA7-D045-415D-A1FC-E57A35D51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D07BEC75-CAE7-427D-A6D2-A73345349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B212E-7F6F-4752-A920-6228D6B66088}" type="datetimeFigureOut">
              <a:rPr lang="es-ES" smtClean="0"/>
              <a:t>02/01/2018</a:t>
            </a:fld>
            <a:endParaRPr lang="es-ES"/>
          </a:p>
        </p:txBody>
      </p:sp>
      <p:sp>
        <p:nvSpPr>
          <p:cNvPr id="5" name="Marcador de pie de página 4">
            <a:extLst>
              <a:ext uri="{FF2B5EF4-FFF2-40B4-BE49-F238E27FC236}">
                <a16:creationId xmlns="" xmlns:a16="http://schemas.microsoft.com/office/drawing/2014/main" id="{BDE875A0-4461-4F21-81E5-D424F77E9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 xmlns:a16="http://schemas.microsoft.com/office/drawing/2014/main" id="{755E5E8B-ECF9-47C2-ACA2-549FD10F7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EE816-4E29-46B9-90EB-511FB574D48D}" type="slidenum">
              <a:rPr lang="es-ES" smtClean="0"/>
              <a:t>‹Nº›</a:t>
            </a:fld>
            <a:endParaRPr lang="es-ES"/>
          </a:p>
        </p:txBody>
      </p:sp>
    </p:spTree>
    <p:extLst>
      <p:ext uri="{BB962C8B-B14F-4D97-AF65-F5344CB8AC3E}">
        <p14:creationId xmlns:p14="http://schemas.microsoft.com/office/powerpoint/2010/main" val="365318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E40B3DFE-C6C4-46A1-85E1-EF96ECFC8438}"/>
              </a:ext>
            </a:extLst>
          </p:cNvPr>
          <p:cNvSpPr txBox="1"/>
          <p:nvPr/>
        </p:nvSpPr>
        <p:spPr>
          <a:xfrm>
            <a:off x="2755758" y="1820195"/>
            <a:ext cx="6906857" cy="1938992"/>
          </a:xfrm>
          <a:prstGeom prst="rect">
            <a:avLst/>
          </a:prstGeom>
          <a:noFill/>
        </p:spPr>
        <p:txBody>
          <a:bodyPr wrap="square" rtlCol="0">
            <a:spAutoFit/>
          </a:bodyPr>
          <a:lstStyle/>
          <a:p>
            <a:pPr algn="ctr"/>
            <a:r>
              <a:rPr lang="es-ES" sz="6000" b="1" dirty="0">
                <a:latin typeface="Arial Black" panose="020B0A04020102020204" pitchFamily="34" charset="0"/>
              </a:rPr>
              <a:t>Práctica Taller Data 101</a:t>
            </a:r>
            <a:endParaRPr lang="es-ES" sz="6000" b="1" dirty="0">
              <a:latin typeface="Arial Black" panose="020B0A04020102020204" pitchFamily="34" charset="0"/>
            </a:endParaRPr>
          </a:p>
        </p:txBody>
      </p:sp>
    </p:spTree>
    <p:extLst>
      <p:ext uri="{BB962C8B-B14F-4D97-AF65-F5344CB8AC3E}">
        <p14:creationId xmlns:p14="http://schemas.microsoft.com/office/powerpoint/2010/main" val="52809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A1EF7905-7F4B-4DF9-B5C6-532F4CFF8038}"/>
              </a:ext>
            </a:extLst>
          </p:cNvPr>
          <p:cNvSpPr txBox="1"/>
          <p:nvPr/>
        </p:nvSpPr>
        <p:spPr>
          <a:xfrm>
            <a:off x="171776" y="-95693"/>
            <a:ext cx="6335350" cy="369332"/>
          </a:xfrm>
          <a:prstGeom prst="rect">
            <a:avLst/>
          </a:prstGeom>
          <a:noFill/>
        </p:spPr>
        <p:txBody>
          <a:bodyPr wrap="square" rtlCol="0">
            <a:spAutoFit/>
          </a:bodyPr>
          <a:lstStyle/>
          <a:p>
            <a:r>
              <a:rPr lang="es-ES" dirty="0" smtClean="0"/>
              <a:t>Esquema de los modelos con sus conexiones, PK y FK</a:t>
            </a:r>
            <a:endParaRPr lang="es-ES" dirty="0"/>
          </a:p>
        </p:txBody>
      </p:sp>
      <p:pic>
        <p:nvPicPr>
          <p:cNvPr id="4" name="Imagen 3"/>
          <p:cNvPicPr>
            <a:picLocks noChangeAspect="1"/>
          </p:cNvPicPr>
          <p:nvPr/>
        </p:nvPicPr>
        <p:blipFill>
          <a:blip r:embed="rId2"/>
          <a:stretch>
            <a:fillRect/>
          </a:stretch>
        </p:blipFill>
        <p:spPr>
          <a:xfrm>
            <a:off x="447571" y="170121"/>
            <a:ext cx="10759145" cy="6687879"/>
          </a:xfrm>
          <a:prstGeom prst="rect">
            <a:avLst/>
          </a:prstGeom>
        </p:spPr>
      </p:pic>
    </p:spTree>
    <p:extLst>
      <p:ext uri="{BB962C8B-B14F-4D97-AF65-F5344CB8AC3E}">
        <p14:creationId xmlns:p14="http://schemas.microsoft.com/office/powerpoint/2010/main" val="361114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E40B3DFE-C6C4-46A1-85E1-EF96ECFC8438}"/>
              </a:ext>
            </a:extLst>
          </p:cNvPr>
          <p:cNvSpPr txBox="1"/>
          <p:nvPr/>
        </p:nvSpPr>
        <p:spPr>
          <a:xfrm>
            <a:off x="995197" y="611539"/>
            <a:ext cx="11062599" cy="3539430"/>
          </a:xfrm>
          <a:prstGeom prst="rect">
            <a:avLst/>
          </a:prstGeom>
          <a:noFill/>
        </p:spPr>
        <p:txBody>
          <a:bodyPr wrap="square" rtlCol="0">
            <a:spAutoFit/>
          </a:bodyPr>
          <a:lstStyle/>
          <a:p>
            <a:r>
              <a:rPr lang="es-ES" sz="2400" b="1" dirty="0" smtClean="0">
                <a:latin typeface="Arial Black" panose="020B0A04020102020204" pitchFamily="34" charset="0"/>
              </a:rPr>
              <a:t>Segunda parte</a:t>
            </a:r>
            <a:endParaRPr lang="es-ES" sz="2400" b="1" dirty="0">
              <a:latin typeface="Arial Black" panose="020B0A04020102020204" pitchFamily="34" charset="0"/>
            </a:endParaRPr>
          </a:p>
          <a:p>
            <a:endParaRPr lang="es-ES" sz="2000" b="1" dirty="0">
              <a:latin typeface="Arial Black" panose="020B0A04020102020204" pitchFamily="34" charset="0"/>
            </a:endParaRPr>
          </a:p>
          <a:p>
            <a:r>
              <a:rPr lang="es-ES" b="1" dirty="0" smtClean="0">
                <a:latin typeface="Arial" panose="020B0604020202020204" pitchFamily="34" charset="0"/>
                <a:cs typeface="Arial" panose="020B0604020202020204" pitchFamily="34" charset="0"/>
              </a:rPr>
              <a:t>➢ </a:t>
            </a:r>
            <a:r>
              <a:rPr lang="es-ES" b="1" dirty="0">
                <a:latin typeface="Arial" panose="020B0604020202020204" pitchFamily="34" charset="0"/>
                <a:cs typeface="Arial" panose="020B0604020202020204" pitchFamily="34" charset="0"/>
              </a:rPr>
              <a:t>Adjunta tu diagrama de ODS completo con el número de registros que contiene cada </a:t>
            </a:r>
            <a:r>
              <a:rPr lang="es-ES" b="1" dirty="0" smtClean="0">
                <a:latin typeface="Arial" panose="020B0604020202020204" pitchFamily="34" charset="0"/>
                <a:cs typeface="Arial" panose="020B0604020202020204" pitchFamily="34" charset="0"/>
              </a:rPr>
              <a:t>tabla</a:t>
            </a:r>
          </a:p>
          <a:p>
            <a:endParaRPr lang="es-ES" b="1" dirty="0">
              <a:latin typeface="Arial" panose="020B0604020202020204" pitchFamily="34" charset="0"/>
              <a:cs typeface="Arial" panose="020B0604020202020204" pitchFamily="34" charset="0"/>
            </a:endParaRPr>
          </a:p>
          <a:p>
            <a:r>
              <a:rPr lang="es-ES" b="1" dirty="0" smtClean="0">
                <a:latin typeface="Arial" panose="020B0604020202020204" pitchFamily="34" charset="0"/>
                <a:cs typeface="Arial" panose="020B0604020202020204" pitchFamily="34" charset="0"/>
              </a:rPr>
              <a:t>	Adjuntado en la </a:t>
            </a:r>
            <a:r>
              <a:rPr lang="es-ES" b="1" dirty="0" err="1" smtClean="0">
                <a:latin typeface="Arial" panose="020B0604020202020204" pitchFamily="34" charset="0"/>
                <a:cs typeface="Arial" panose="020B0604020202020204" pitchFamily="34" charset="0"/>
              </a:rPr>
              <a:t>slide</a:t>
            </a:r>
            <a:r>
              <a:rPr lang="es-ES" b="1" dirty="0" smtClean="0">
                <a:latin typeface="Arial" panose="020B0604020202020204" pitchFamily="34" charset="0"/>
                <a:cs typeface="Arial" panose="020B0604020202020204" pitchFamily="34" charset="0"/>
              </a:rPr>
              <a:t> anterior</a:t>
            </a:r>
          </a:p>
          <a:p>
            <a:endParaRPr lang="es-ES" b="1" dirty="0" smtClean="0">
              <a:latin typeface="Arial" panose="020B0604020202020204" pitchFamily="34" charset="0"/>
              <a:cs typeface="Arial" panose="020B0604020202020204" pitchFamily="34" charset="0"/>
            </a:endParaRPr>
          </a:p>
          <a:p>
            <a:r>
              <a:rPr lang="es-ES" b="1" dirty="0" smtClean="0">
                <a:latin typeface="Arial" panose="020B0604020202020204" pitchFamily="34" charset="0"/>
                <a:cs typeface="Arial" panose="020B0604020202020204" pitchFamily="34" charset="0"/>
              </a:rPr>
              <a:t>➢ </a:t>
            </a:r>
            <a:r>
              <a:rPr lang="es-ES" b="1" dirty="0">
                <a:latin typeface="Arial" panose="020B0604020202020204" pitchFamily="34" charset="0"/>
                <a:cs typeface="Arial" panose="020B0604020202020204" pitchFamily="34" charset="0"/>
              </a:rPr>
              <a:t>¿Por qué en el modelo de DIRECCIONES dejo en la misma tabla las CIUDADES y los ESTADOS y no los separo en dos tablas distintas para ser más estricta con la jerarquía: PAIS → ESTADOS → CIUDADES → </a:t>
            </a:r>
            <a:r>
              <a:rPr lang="es-ES" b="1" dirty="0" smtClean="0">
                <a:latin typeface="Arial" panose="020B0604020202020204" pitchFamily="34" charset="0"/>
                <a:cs typeface="Arial" panose="020B0604020202020204" pitchFamily="34" charset="0"/>
              </a:rPr>
              <a:t>DIRECCIONES</a:t>
            </a:r>
          </a:p>
          <a:p>
            <a:endParaRPr lang="es-ES" b="1" dirty="0">
              <a:latin typeface="Arial" panose="020B0604020202020204" pitchFamily="34" charset="0"/>
              <a:cs typeface="Arial" panose="020B0604020202020204" pitchFamily="34" charset="0"/>
            </a:endParaRPr>
          </a:p>
          <a:p>
            <a:r>
              <a:rPr lang="es-ES" b="1" dirty="0" smtClean="0">
                <a:latin typeface="Arial" panose="020B0604020202020204" pitchFamily="34" charset="0"/>
                <a:cs typeface="Arial" panose="020B0604020202020204" pitchFamily="34" charset="0"/>
              </a:rPr>
              <a:t>	Como se comento en clase, puede haber ciudades con el mismo nombre pero diferente País y o Estado.</a:t>
            </a:r>
            <a:endParaRPr lang="es-E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999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E40B3DFE-C6C4-46A1-85E1-EF96ECFC8438}"/>
              </a:ext>
            </a:extLst>
          </p:cNvPr>
          <p:cNvSpPr txBox="1"/>
          <p:nvPr/>
        </p:nvSpPr>
        <p:spPr>
          <a:xfrm>
            <a:off x="233917" y="611539"/>
            <a:ext cx="11823880" cy="5447645"/>
          </a:xfrm>
          <a:prstGeom prst="rect">
            <a:avLst/>
          </a:prstGeom>
          <a:noFill/>
        </p:spPr>
        <p:txBody>
          <a:bodyPr wrap="square" rtlCol="0">
            <a:spAutoFit/>
          </a:bodyPr>
          <a:lstStyle/>
          <a:p>
            <a:r>
              <a:rPr lang="es-ES" sz="2400" b="1" dirty="0" smtClean="0">
                <a:latin typeface="Arial Black" panose="020B0A04020102020204" pitchFamily="34" charset="0"/>
              </a:rPr>
              <a:t>Tercera parte</a:t>
            </a:r>
            <a:endParaRPr lang="es-ES" sz="2400" b="1" dirty="0">
              <a:latin typeface="Arial Black" panose="020B0A04020102020204" pitchFamily="34" charset="0"/>
            </a:endParaRPr>
          </a:p>
          <a:p>
            <a:endParaRPr lang="es-ES" sz="2000" b="1" dirty="0">
              <a:latin typeface="Arial Black" panose="020B0A04020102020204" pitchFamily="34" charset="0"/>
            </a:endParaRPr>
          </a:p>
          <a:p>
            <a:r>
              <a:rPr lang="es-ES" sz="1600" dirty="0" smtClean="0">
                <a:latin typeface="Arial" panose="020B0604020202020204" pitchFamily="34" charset="0"/>
                <a:cs typeface="Arial" panose="020B0604020202020204" pitchFamily="34" charset="0"/>
              </a:rPr>
              <a:t>La </a:t>
            </a:r>
            <a:r>
              <a:rPr lang="es-ES" sz="1600" dirty="0">
                <a:latin typeface="Arial" panose="020B0604020202020204" pitchFamily="34" charset="0"/>
                <a:cs typeface="Arial" panose="020B0604020202020204" pitchFamily="34" charset="0"/>
              </a:rPr>
              <a:t>realidad es que si hubiésemos aplicado el “Data Management”, muchas de las acciones que hemos tenido que realizar nos las hubiésemos evitado porque deberían estar controladas de otra forma. Explica qué habrías hecho diferente centrándote en las “patas”: </a:t>
            </a:r>
            <a:endParaRPr lang="es-ES" sz="1600" dirty="0" smtClean="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Data </a:t>
            </a:r>
            <a:r>
              <a:rPr lang="es-ES" sz="1600" dirty="0" err="1" smtClean="0">
                <a:latin typeface="Arial" panose="020B0604020202020204" pitchFamily="34" charset="0"/>
                <a:cs typeface="Arial" panose="020B0604020202020204" pitchFamily="34" charset="0"/>
              </a:rPr>
              <a:t>Quality</a:t>
            </a:r>
            <a:endParaRPr lang="es-ES" sz="1600" dirty="0" smtClean="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Mejoraria</a:t>
            </a:r>
            <a:r>
              <a:rPr lang="es-ES" sz="1600" dirty="0" smtClean="0">
                <a:latin typeface="Arial" panose="020B0604020202020204" pitchFamily="34" charset="0"/>
                <a:cs typeface="Arial" panose="020B0604020202020204" pitchFamily="34" charset="0"/>
              </a:rPr>
              <a:t> todo el tema del </a:t>
            </a:r>
            <a:r>
              <a:rPr lang="es-ES" sz="1600" dirty="0" err="1" smtClean="0">
                <a:latin typeface="Arial" panose="020B0604020202020204" pitchFamily="34" charset="0"/>
                <a:cs typeface="Arial" panose="020B0604020202020204" pitchFamily="34" charset="0"/>
              </a:rPr>
              <a:t>Customer</a:t>
            </a:r>
            <a:r>
              <a:rPr lang="es-ES" sz="1600" dirty="0" smtClean="0">
                <a:latin typeface="Arial" panose="020B0604020202020204" pitchFamily="34" charset="0"/>
                <a:cs typeface="Arial" panose="020B0604020202020204" pitchFamily="34" charset="0"/>
              </a:rPr>
              <a:t>, añadiendo en cualquier inserción a BBDD un identificador único para este (Generar una tabla maestra para el Registro del  </a:t>
            </a:r>
            <a:r>
              <a:rPr lang="es-ES" sz="1600" dirty="0" err="1" smtClean="0">
                <a:latin typeface="Arial" panose="020B0604020202020204" pitchFamily="34" charset="0"/>
                <a:cs typeface="Arial" panose="020B0604020202020204" pitchFamily="34" charset="0"/>
              </a:rPr>
              <a:t>Customer</a:t>
            </a:r>
            <a:r>
              <a:rPr lang="es-ES" sz="1600" dirty="0" smtClean="0">
                <a:latin typeface="Arial" panose="020B0604020202020204" pitchFamily="34" charset="0"/>
                <a:cs typeface="Arial" panose="020B0604020202020204" pitchFamily="34" charset="0"/>
              </a:rPr>
              <a:t> y que todos los servicios tiren de esta para cualquier acción sobre este)</a:t>
            </a:r>
          </a:p>
          <a:p>
            <a:r>
              <a:rPr lang="es-ES" sz="1600" dirty="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Idem</a:t>
            </a:r>
            <a:r>
              <a:rPr lang="es-ES" sz="1600" dirty="0" smtClean="0">
                <a:latin typeface="Arial" panose="020B0604020202020204" pitchFamily="34" charset="0"/>
                <a:cs typeface="Arial" panose="020B0604020202020204" pitchFamily="34" charset="0"/>
              </a:rPr>
              <a:t> caso anterior pero para productos,</a:t>
            </a:r>
          </a:p>
          <a:p>
            <a:r>
              <a:rPr lang="es-ES" sz="1600" dirty="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Idem</a:t>
            </a:r>
            <a:r>
              <a:rPr lang="es-ES" sz="1600" dirty="0" smtClean="0">
                <a:latin typeface="Arial" panose="020B0604020202020204" pitchFamily="34" charset="0"/>
                <a:cs typeface="Arial" panose="020B0604020202020204" pitchFamily="34" charset="0"/>
              </a:rPr>
              <a:t> para contactos IVR, todavía más grave ya que no se ha tenido que crear un campo  nuevo para tener una PK identificativa.</a:t>
            </a:r>
          </a:p>
          <a:p>
            <a:r>
              <a:rPr lang="es-ES" sz="1600" dirty="0">
                <a:latin typeface="Arial" panose="020B0604020202020204" pitchFamily="34" charset="0"/>
                <a:cs typeface="Arial" panose="020B0604020202020204" pitchFamily="34" charset="0"/>
              </a:rPr>
              <a:t>	</a:t>
            </a:r>
          </a:p>
          <a:p>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Master Data </a:t>
            </a:r>
            <a:endParaRPr lang="es-ES" sz="1600" dirty="0" smtClean="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Como se comenta en el punto anterior, añadir tablas maestras en la creación de </a:t>
            </a:r>
            <a:r>
              <a:rPr lang="es-ES" sz="1600" dirty="0" err="1" smtClean="0">
                <a:latin typeface="Arial" panose="020B0604020202020204" pitchFamily="34" charset="0"/>
                <a:cs typeface="Arial" panose="020B0604020202020204" pitchFamily="34" charset="0"/>
              </a:rPr>
              <a:t>CUSTOMERs</a:t>
            </a:r>
            <a:r>
              <a:rPr lang="es-ES" sz="1600" dirty="0" smtClean="0">
                <a:latin typeface="Arial" panose="020B0604020202020204" pitchFamily="34" charset="0"/>
                <a:cs typeface="Arial" panose="020B0604020202020204" pitchFamily="34" charset="0"/>
              </a:rPr>
              <a:t> o Productos, para que todos los servicios trabajan sobre estas y luego se escriba la BBDD con esta información</a:t>
            </a:r>
          </a:p>
          <a:p>
            <a:r>
              <a:rPr lang="es-ES" sz="1600" dirty="0">
                <a:latin typeface="Arial" panose="020B0604020202020204" pitchFamily="34" charset="0"/>
                <a:cs typeface="Arial" panose="020B0604020202020204" pitchFamily="34" charset="0"/>
              </a:rPr>
              <a:t>	</a:t>
            </a:r>
            <a:endParaRPr lang="es-ES" sz="1600" dirty="0" smtClean="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Data </a:t>
            </a:r>
            <a:r>
              <a:rPr lang="es-ES" sz="1600" dirty="0" err="1">
                <a:latin typeface="Arial" panose="020B0604020202020204" pitchFamily="34" charset="0"/>
                <a:cs typeface="Arial" panose="020B0604020202020204" pitchFamily="34" charset="0"/>
              </a:rPr>
              <a:t>Modeling</a:t>
            </a:r>
            <a:r>
              <a:rPr lang="es-ES" sz="1600" dirty="0">
                <a:latin typeface="Arial" panose="020B0604020202020204" pitchFamily="34" charset="0"/>
                <a:cs typeface="Arial" panose="020B0604020202020204" pitchFamily="34" charset="0"/>
              </a:rPr>
              <a:t> &amp; </a:t>
            </a:r>
            <a:r>
              <a:rPr lang="es-ES" sz="1600" dirty="0" err="1">
                <a:latin typeface="Arial" panose="020B0604020202020204" pitchFamily="34" charset="0"/>
                <a:cs typeface="Arial" panose="020B0604020202020204" pitchFamily="34" charset="0"/>
              </a:rPr>
              <a:t>Design</a:t>
            </a:r>
            <a:r>
              <a:rPr lang="es-ES" sz="1600" dirty="0">
                <a:latin typeface="Arial" panose="020B0604020202020204" pitchFamily="34" charset="0"/>
                <a:cs typeface="Arial" panose="020B0604020202020204" pitchFamily="34" charset="0"/>
              </a:rPr>
              <a:t> (me refiero a cómo están definidas las tablas en origen</a:t>
            </a:r>
            <a:r>
              <a:rPr lang="es-ES" sz="1600" dirty="0" smtClean="0">
                <a:latin typeface="Arial" panose="020B0604020202020204" pitchFamily="34" charset="0"/>
                <a:cs typeface="Arial" panose="020B0604020202020204" pitchFamily="34" charset="0"/>
              </a:rPr>
              <a:t>)</a:t>
            </a:r>
          </a:p>
          <a:p>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Como en los apartados anteriores, es muy importante la creación de tablas maestras sobre las cuales tiren los servicios, evitando en muchos casos duplicidad de información en tablas, consiguiendo una mejora a nivel de </a:t>
            </a:r>
            <a:r>
              <a:rPr lang="es-ES" sz="1600" dirty="0" err="1" smtClean="0">
                <a:latin typeface="Arial" panose="020B0604020202020204" pitchFamily="34" charset="0"/>
                <a:cs typeface="Arial" panose="020B0604020202020204" pitchFamily="34" charset="0"/>
              </a:rPr>
              <a:t>Query</a:t>
            </a:r>
            <a:r>
              <a:rPr lang="es-ES" sz="1600" dirty="0" smtClean="0">
                <a:latin typeface="Arial" panose="020B0604020202020204" pitchFamily="34" charset="0"/>
                <a:cs typeface="Arial" panose="020B0604020202020204" pitchFamily="34" charset="0"/>
              </a:rPr>
              <a:t>, rendimiento y espacio.</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995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E40B3DFE-C6C4-46A1-85E1-EF96ECFC8438}"/>
              </a:ext>
            </a:extLst>
          </p:cNvPr>
          <p:cNvSpPr txBox="1"/>
          <p:nvPr/>
        </p:nvSpPr>
        <p:spPr>
          <a:xfrm>
            <a:off x="233917" y="611539"/>
            <a:ext cx="11823880" cy="461665"/>
          </a:xfrm>
          <a:prstGeom prst="rect">
            <a:avLst/>
          </a:prstGeom>
          <a:noFill/>
        </p:spPr>
        <p:txBody>
          <a:bodyPr wrap="square" rtlCol="0">
            <a:spAutoFit/>
          </a:bodyPr>
          <a:lstStyle/>
          <a:p>
            <a:r>
              <a:rPr lang="es-ES" sz="2400" b="1" dirty="0" smtClean="0">
                <a:latin typeface="Arial Black" panose="020B0A04020102020204" pitchFamily="34" charset="0"/>
              </a:rPr>
              <a:t>Cuarta parte</a:t>
            </a:r>
            <a:endParaRPr lang="es-ES" sz="2400" b="1" dirty="0">
              <a:latin typeface="Arial Black" panose="020B0A04020102020204" pitchFamily="34" charset="0"/>
            </a:endParaRPr>
          </a:p>
        </p:txBody>
      </p:sp>
      <p:pic>
        <p:nvPicPr>
          <p:cNvPr id="3" name="Imagen 2">
            <a:extLst>
              <a:ext uri="{FF2B5EF4-FFF2-40B4-BE49-F238E27FC236}">
                <a16:creationId xmlns="" xmlns:a16="http://schemas.microsoft.com/office/drawing/2014/main" id="{924DF173-2A87-4A1C-B397-9E901A83B93A}"/>
              </a:ext>
            </a:extLst>
          </p:cNvPr>
          <p:cNvPicPr>
            <a:picLocks noChangeAspect="1"/>
          </p:cNvPicPr>
          <p:nvPr/>
        </p:nvPicPr>
        <p:blipFill>
          <a:blip r:embed="rId2"/>
          <a:stretch>
            <a:fillRect/>
          </a:stretch>
        </p:blipFill>
        <p:spPr>
          <a:xfrm>
            <a:off x="2457450" y="1323074"/>
            <a:ext cx="7277100" cy="4211851"/>
          </a:xfrm>
          <a:prstGeom prst="rect">
            <a:avLst/>
          </a:prstGeom>
        </p:spPr>
      </p:pic>
      <p:sp>
        <p:nvSpPr>
          <p:cNvPr id="2" name="Rectángulo 1"/>
          <p:cNvSpPr/>
          <p:nvPr/>
        </p:nvSpPr>
        <p:spPr>
          <a:xfrm>
            <a:off x="499731" y="5678469"/>
            <a:ext cx="11823880" cy="923330"/>
          </a:xfrm>
          <a:prstGeom prst="rect">
            <a:avLst/>
          </a:prstGeom>
        </p:spPr>
        <p:txBody>
          <a:bodyPr wrap="square">
            <a:spAutoFit/>
          </a:bodyPr>
          <a:lstStyle/>
          <a:p>
            <a:r>
              <a:rPr lang="es-ES" dirty="0"/>
              <a:t>¿Lo dejarías así o plantearías otro diseño mejorado? Si es que sí, esbózalo(no te ibas a librar :P</a:t>
            </a:r>
            <a:r>
              <a:rPr lang="es-ES" dirty="0" smtClean="0"/>
              <a:t>)</a:t>
            </a:r>
          </a:p>
          <a:p>
            <a:endParaRPr lang="es-ES" dirty="0"/>
          </a:p>
          <a:p>
            <a:r>
              <a:rPr lang="es-ES" dirty="0" smtClean="0"/>
              <a:t>En principio lo dejaría de la forma propuesta, en todo caso añadiría una BBDD de datos maestros</a:t>
            </a:r>
            <a:endParaRPr lang="es-ES" dirty="0"/>
          </a:p>
        </p:txBody>
      </p:sp>
      <p:sp>
        <p:nvSpPr>
          <p:cNvPr id="5" name="Cilindro 4"/>
          <p:cNvSpPr/>
          <p:nvPr/>
        </p:nvSpPr>
        <p:spPr>
          <a:xfrm>
            <a:off x="2753833" y="1179529"/>
            <a:ext cx="1222744" cy="776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Master DATA</a:t>
            </a:r>
            <a:endParaRPr lang="es-ES" dirty="0"/>
          </a:p>
        </p:txBody>
      </p:sp>
      <p:cxnSp>
        <p:nvCxnSpPr>
          <p:cNvPr id="7" name="Conector recto 6"/>
          <p:cNvCxnSpPr/>
          <p:nvPr/>
        </p:nvCxnSpPr>
        <p:spPr>
          <a:xfrm>
            <a:off x="3976577" y="1562986"/>
            <a:ext cx="1137683" cy="17543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2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E40B3DFE-C6C4-46A1-85E1-EF96ECFC8438}"/>
              </a:ext>
            </a:extLst>
          </p:cNvPr>
          <p:cNvSpPr txBox="1"/>
          <p:nvPr/>
        </p:nvSpPr>
        <p:spPr>
          <a:xfrm>
            <a:off x="233917" y="611539"/>
            <a:ext cx="11823880" cy="461665"/>
          </a:xfrm>
          <a:prstGeom prst="rect">
            <a:avLst/>
          </a:prstGeom>
          <a:noFill/>
        </p:spPr>
        <p:txBody>
          <a:bodyPr wrap="square" rtlCol="0">
            <a:spAutoFit/>
          </a:bodyPr>
          <a:lstStyle/>
          <a:p>
            <a:r>
              <a:rPr lang="es-ES" sz="2400" b="1" dirty="0" smtClean="0">
                <a:latin typeface="Arial Black" panose="020B0A04020102020204" pitchFamily="34" charset="0"/>
              </a:rPr>
              <a:t>Quinta parte</a:t>
            </a:r>
            <a:endParaRPr lang="es-ES" sz="2400" b="1" dirty="0">
              <a:latin typeface="Arial Black" panose="020B0A04020102020204" pitchFamily="34" charset="0"/>
            </a:endParaRPr>
          </a:p>
        </p:txBody>
      </p:sp>
      <p:sp>
        <p:nvSpPr>
          <p:cNvPr id="6" name="Rectángulo 5"/>
          <p:cNvSpPr/>
          <p:nvPr/>
        </p:nvSpPr>
        <p:spPr>
          <a:xfrm>
            <a:off x="574158" y="1255770"/>
            <a:ext cx="11164186" cy="3416320"/>
          </a:xfrm>
          <a:prstGeom prst="rect">
            <a:avLst/>
          </a:prstGeom>
        </p:spPr>
        <p:txBody>
          <a:bodyPr wrap="square">
            <a:spAutoFit/>
          </a:bodyPr>
          <a:lstStyle/>
          <a:p>
            <a:r>
              <a:rPr lang="es-ES" dirty="0"/>
              <a:t>Escribe tus propias reglas o mandamientos de un </a:t>
            </a:r>
            <a:r>
              <a:rPr lang="es-ES" dirty="0" err="1" smtClean="0"/>
              <a:t>DataWarehouse</a:t>
            </a:r>
            <a:r>
              <a:rPr lang="es-ES" dirty="0" smtClean="0"/>
              <a:t>:</a:t>
            </a:r>
          </a:p>
          <a:p>
            <a:endParaRPr lang="es-ES" dirty="0"/>
          </a:p>
          <a:p>
            <a:pPr marL="285750" indent="-285750">
              <a:buFontTx/>
              <a:buChar char="-"/>
            </a:pPr>
            <a:r>
              <a:rPr lang="es-ES" dirty="0" smtClean="0"/>
              <a:t>Para mi principalmente hay dos reglas básicas</a:t>
            </a:r>
          </a:p>
          <a:p>
            <a:pPr marL="742950" lvl="1" indent="-285750">
              <a:buFontTx/>
              <a:buChar char="-"/>
            </a:pPr>
            <a:r>
              <a:rPr lang="es-ES" dirty="0" smtClean="0"/>
              <a:t>Nunca debes de borrar datos </a:t>
            </a:r>
          </a:p>
          <a:p>
            <a:pPr marL="742950" lvl="1" indent="-285750">
              <a:buFontTx/>
              <a:buChar char="-"/>
            </a:pPr>
            <a:r>
              <a:rPr lang="es-ES" dirty="0" smtClean="0"/>
              <a:t>Y no debes de entorpecer el día a día de la empresa</a:t>
            </a:r>
          </a:p>
          <a:p>
            <a:r>
              <a:rPr lang="es-ES" dirty="0" smtClean="0"/>
              <a:t>Estos son los básicos que en cualquier empresa suelen decir </a:t>
            </a:r>
            <a:r>
              <a:rPr lang="es-ES" dirty="0" smtClean="0">
                <a:sym typeface="Wingdings" panose="05000000000000000000" pitchFamily="2" charset="2"/>
              </a:rPr>
              <a:t></a:t>
            </a:r>
          </a:p>
          <a:p>
            <a:endParaRPr lang="es-ES" dirty="0">
              <a:sym typeface="Wingdings" panose="05000000000000000000" pitchFamily="2" charset="2"/>
            </a:endParaRPr>
          </a:p>
          <a:p>
            <a:r>
              <a:rPr lang="es-ES" dirty="0" smtClean="0">
                <a:sym typeface="Wingdings" panose="05000000000000000000" pitchFamily="2" charset="2"/>
              </a:rPr>
              <a:t>Por otro lado:</a:t>
            </a:r>
          </a:p>
          <a:p>
            <a:pPr marL="742950" lvl="1" indent="-285750">
              <a:buFont typeface="Arial" panose="020B0604020202020204" pitchFamily="34" charset="0"/>
              <a:buChar char="•"/>
            </a:pPr>
            <a:r>
              <a:rPr lang="es-ES" dirty="0" smtClean="0">
                <a:sym typeface="Wingdings" panose="05000000000000000000" pitchFamily="2" charset="2"/>
              </a:rPr>
              <a:t>Si puedes se consciente que la información tiene un valor, no solo a nivel informativo, sino también de espacio, vamos que si puedes consumas poco espacio, y sobre todo intenta enlazar bien los datos para que tus </a:t>
            </a:r>
            <a:r>
              <a:rPr lang="es-ES" dirty="0" err="1" smtClean="0">
                <a:sym typeface="Wingdings" panose="05000000000000000000" pitchFamily="2" charset="2"/>
              </a:rPr>
              <a:t>querys</a:t>
            </a:r>
            <a:r>
              <a:rPr lang="es-ES" dirty="0" smtClean="0">
                <a:sym typeface="Wingdings" panose="05000000000000000000" pitchFamily="2" charset="2"/>
              </a:rPr>
              <a:t> sean lo más rápidas posibles, sobre todo si tienes que entregar algo con un </a:t>
            </a:r>
            <a:r>
              <a:rPr lang="es-ES" dirty="0" err="1" smtClean="0">
                <a:sym typeface="Wingdings" panose="05000000000000000000" pitchFamily="2" charset="2"/>
              </a:rPr>
              <a:t>Deadline</a:t>
            </a:r>
            <a:r>
              <a:rPr lang="es-ES" dirty="0" smtClean="0">
                <a:sym typeface="Wingdings" panose="05000000000000000000" pitchFamily="2" charset="2"/>
              </a:rPr>
              <a:t> ajustado.</a:t>
            </a:r>
            <a:endParaRPr lang="es-ES" dirty="0"/>
          </a:p>
          <a:p>
            <a:endParaRPr lang="es-ES" dirty="0"/>
          </a:p>
        </p:txBody>
      </p:sp>
    </p:spTree>
    <p:extLst>
      <p:ext uri="{BB962C8B-B14F-4D97-AF65-F5344CB8AC3E}">
        <p14:creationId xmlns:p14="http://schemas.microsoft.com/office/powerpoint/2010/main" val="273014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E40B3DFE-C6C4-46A1-85E1-EF96ECFC8438}"/>
              </a:ext>
            </a:extLst>
          </p:cNvPr>
          <p:cNvSpPr txBox="1"/>
          <p:nvPr/>
        </p:nvSpPr>
        <p:spPr>
          <a:xfrm>
            <a:off x="233917" y="611539"/>
            <a:ext cx="11823880" cy="461665"/>
          </a:xfrm>
          <a:prstGeom prst="rect">
            <a:avLst/>
          </a:prstGeom>
          <a:noFill/>
        </p:spPr>
        <p:txBody>
          <a:bodyPr wrap="square" rtlCol="0">
            <a:spAutoFit/>
          </a:bodyPr>
          <a:lstStyle/>
          <a:p>
            <a:r>
              <a:rPr lang="es-ES" sz="2400" b="1" dirty="0" smtClean="0">
                <a:latin typeface="Arial Black" panose="020B0A04020102020204" pitchFamily="34" charset="0"/>
              </a:rPr>
              <a:t>Sexta parte</a:t>
            </a:r>
            <a:endParaRPr lang="es-ES" sz="2400" b="1" dirty="0">
              <a:latin typeface="Arial Black" panose="020B0A04020102020204" pitchFamily="34" charset="0"/>
            </a:endParaRPr>
          </a:p>
        </p:txBody>
      </p:sp>
      <p:pic>
        <p:nvPicPr>
          <p:cNvPr id="5" name="Imagen 4">
            <a:extLst>
              <a:ext uri="{FF2B5EF4-FFF2-40B4-BE49-F238E27FC236}">
                <a16:creationId xmlns="" xmlns:a16="http://schemas.microsoft.com/office/drawing/2014/main" id="{89551537-3217-41B0-92B3-1238ECA56DA4}"/>
              </a:ext>
            </a:extLst>
          </p:cNvPr>
          <p:cNvPicPr>
            <a:picLocks noChangeAspect="1"/>
          </p:cNvPicPr>
          <p:nvPr/>
        </p:nvPicPr>
        <p:blipFill>
          <a:blip r:embed="rId2"/>
          <a:stretch>
            <a:fillRect/>
          </a:stretch>
        </p:blipFill>
        <p:spPr>
          <a:xfrm>
            <a:off x="1584951" y="1394096"/>
            <a:ext cx="8943975" cy="3238500"/>
          </a:xfrm>
          <a:prstGeom prst="rect">
            <a:avLst/>
          </a:prstGeom>
        </p:spPr>
      </p:pic>
      <p:sp>
        <p:nvSpPr>
          <p:cNvPr id="2" name="Rectángulo 1"/>
          <p:cNvSpPr/>
          <p:nvPr/>
        </p:nvSpPr>
        <p:spPr>
          <a:xfrm>
            <a:off x="1584951" y="5076735"/>
            <a:ext cx="8716281" cy="1200329"/>
          </a:xfrm>
          <a:prstGeom prst="rect">
            <a:avLst/>
          </a:prstGeom>
        </p:spPr>
        <p:txBody>
          <a:bodyPr wrap="square">
            <a:spAutoFit/>
          </a:bodyPr>
          <a:lstStyle/>
          <a:p>
            <a:r>
              <a:rPr lang="es-ES" dirty="0"/>
              <a:t>¿Algún comentario extra que quieras hacer</a:t>
            </a:r>
            <a:r>
              <a:rPr lang="es-ES" dirty="0" smtClean="0"/>
              <a:t>?</a:t>
            </a:r>
          </a:p>
          <a:p>
            <a:endParaRPr lang="es-ES" dirty="0"/>
          </a:p>
          <a:p>
            <a:r>
              <a:rPr lang="es-ES" dirty="0" smtClean="0"/>
              <a:t>Creo que seria interesante llevar este curso a la nube en vez de montar directamente sobre una VM, sobre todo pensando en los PC menos potentes,</a:t>
            </a:r>
          </a:p>
        </p:txBody>
      </p:sp>
      <p:sp>
        <p:nvSpPr>
          <p:cNvPr id="3" name="Elipse 2"/>
          <p:cNvSpPr/>
          <p:nvPr/>
        </p:nvSpPr>
        <p:spPr>
          <a:xfrm>
            <a:off x="7187610" y="2200939"/>
            <a:ext cx="361506" cy="343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p:cNvSpPr/>
          <p:nvPr/>
        </p:nvSpPr>
        <p:spPr>
          <a:xfrm>
            <a:off x="9211341" y="2808463"/>
            <a:ext cx="361506" cy="343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1148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E40B3DFE-C6C4-46A1-85E1-EF96ECFC8438}"/>
              </a:ext>
            </a:extLst>
          </p:cNvPr>
          <p:cNvSpPr txBox="1"/>
          <p:nvPr/>
        </p:nvSpPr>
        <p:spPr>
          <a:xfrm>
            <a:off x="995197" y="611539"/>
            <a:ext cx="11062599" cy="5509200"/>
          </a:xfrm>
          <a:prstGeom prst="rect">
            <a:avLst/>
          </a:prstGeom>
          <a:noFill/>
        </p:spPr>
        <p:txBody>
          <a:bodyPr wrap="square" rtlCol="0">
            <a:spAutoFit/>
          </a:bodyPr>
          <a:lstStyle/>
          <a:p>
            <a:r>
              <a:rPr lang="es-ES" sz="2400" b="1" dirty="0">
                <a:latin typeface="Arial Black" panose="020B0A04020102020204" pitchFamily="34" charset="0"/>
              </a:rPr>
              <a:t>Primera parte</a:t>
            </a:r>
          </a:p>
          <a:p>
            <a:endParaRPr lang="es-ES" sz="2000" b="1" dirty="0">
              <a:latin typeface="Arial Black" panose="020B0A04020102020204" pitchFamily="34" charset="0"/>
            </a:endParaRPr>
          </a:p>
          <a:p>
            <a:r>
              <a:rPr lang="es-ES" sz="2000" b="1" dirty="0" smtClean="0">
                <a:latin typeface="Arial Black" panose="020B0A04020102020204" pitchFamily="34" charset="0"/>
              </a:rPr>
              <a:t>	</a:t>
            </a:r>
            <a:r>
              <a:rPr lang="es-ES" b="1" dirty="0" smtClean="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Hacer </a:t>
            </a:r>
            <a:r>
              <a:rPr lang="es-ES" dirty="0">
                <a:latin typeface="Arial" panose="020B0604020202020204" pitchFamily="34" charset="0"/>
                <a:cs typeface="Arial" panose="020B0604020202020204" pitchFamily="34" charset="0"/>
              </a:rPr>
              <a:t>el estudio de: </a:t>
            </a: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STG_PRODUCTOS_CRM </a:t>
            </a:r>
            <a:r>
              <a:rPr lang="es-ES" dirty="0">
                <a:latin typeface="Arial" panose="020B0604020202020204" pitchFamily="34" charset="0"/>
                <a:cs typeface="Arial" panose="020B0604020202020204" pitchFamily="34" charset="0"/>
              </a:rPr>
              <a:t>(diapositivas 38 y 39 de la guía) con </a:t>
            </a:r>
            <a:r>
              <a:rPr lang="es-ES" dirty="0" smtClean="0">
                <a:latin typeface="Arial" panose="020B0604020202020204" pitchFamily="34" charset="0"/>
                <a:cs typeface="Arial" panose="020B0604020202020204" pitchFamily="34" charset="0"/>
              </a:rPr>
              <a:t>conclusiones</a:t>
            </a: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STG_FACTURAS_FCT </a:t>
            </a:r>
            <a:r>
              <a:rPr lang="es-ES" dirty="0">
                <a:latin typeface="Arial" panose="020B0604020202020204" pitchFamily="34" charset="0"/>
                <a:cs typeface="Arial" panose="020B0604020202020204" pitchFamily="34" charset="0"/>
              </a:rPr>
              <a:t>(diapositivas 44 y 45 de la guía) con </a:t>
            </a:r>
            <a:r>
              <a:rPr lang="es-ES" dirty="0" smtClean="0">
                <a:latin typeface="Arial" panose="020B0604020202020204" pitchFamily="34" charset="0"/>
                <a:cs typeface="Arial" panose="020B0604020202020204" pitchFamily="34" charset="0"/>
              </a:rPr>
              <a:t>conclusiones</a:t>
            </a: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STG_CONTACTOS_IVR(diapositivas </a:t>
            </a:r>
            <a:r>
              <a:rPr lang="es-ES" dirty="0">
                <a:latin typeface="Arial" panose="020B0604020202020204" pitchFamily="34" charset="0"/>
                <a:cs typeface="Arial" panose="020B0604020202020204" pitchFamily="34" charset="0"/>
              </a:rPr>
              <a:t>50 y 51 de la guía) con conclusiones </a:t>
            </a: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OPCIONAL</a:t>
            </a:r>
            <a:r>
              <a:rPr lang="es-ES" dirty="0">
                <a:latin typeface="Arial" panose="020B0604020202020204" pitchFamily="34" charset="0"/>
                <a:cs typeface="Arial" panose="020B0604020202020204" pitchFamily="34" charset="0"/>
              </a:rPr>
              <a:t>: STG_ORDENES_CRM </a:t>
            </a:r>
            <a:endParaRPr lang="es-ES" dirty="0" smtClean="0">
              <a:latin typeface="Arial" panose="020B0604020202020204" pitchFamily="34" charset="0"/>
              <a:cs typeface="Arial" panose="020B0604020202020204" pitchFamily="34" charset="0"/>
            </a:endParaRPr>
          </a:p>
          <a:p>
            <a:pPr lvl="3"/>
            <a:r>
              <a:rPr lang="es-ES" dirty="0" smtClean="0">
                <a:latin typeface="Arial" panose="020B0604020202020204" pitchFamily="34" charset="0"/>
                <a:cs typeface="Arial" panose="020B0604020202020204" pitchFamily="34" charset="0"/>
              </a:rPr>
              <a:t>AYUDA</a:t>
            </a:r>
            <a:r>
              <a:rPr lang="es-ES" dirty="0">
                <a:latin typeface="Arial" panose="020B0604020202020204" pitchFamily="34" charset="0"/>
                <a:cs typeface="Arial" panose="020B0604020202020204" pitchFamily="34" charset="0"/>
              </a:rPr>
              <a:t>: Apoyarse en el estudio hecho de CLIENTES en diapositivas 25 y 26 de la guía</a:t>
            </a:r>
          </a:p>
          <a:p>
            <a:r>
              <a:rPr lang="es-ES" dirty="0" smtClean="0">
                <a:latin typeface="Arial" panose="020B0604020202020204" pitchFamily="34" charset="0"/>
                <a:cs typeface="Arial" panose="020B0604020202020204" pitchFamily="34" charset="0"/>
              </a:rPr>
              <a:t>	➢ </a:t>
            </a:r>
            <a:r>
              <a:rPr lang="es-ES" dirty="0">
                <a:latin typeface="Arial" panose="020B0604020202020204" pitchFamily="34" charset="0"/>
                <a:cs typeface="Arial" panose="020B0604020202020204" pitchFamily="34" charset="0"/>
              </a:rPr>
              <a:t>Crear el modelo, las tablas, las FK y poblar los modelos: </a:t>
            </a: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SERVICIOS </a:t>
            </a:r>
            <a:r>
              <a:rPr lang="es-ES" dirty="0">
                <a:latin typeface="Arial" panose="020B0604020202020204" pitchFamily="34" charset="0"/>
                <a:cs typeface="Arial" panose="020B0604020202020204" pitchFamily="34" charset="0"/>
              </a:rPr>
              <a:t>(diapositivas 41-43 de la guía ) </a:t>
            </a:r>
          </a:p>
          <a:p>
            <a:pPr lvl="4"/>
            <a:r>
              <a:rPr lang="es-ES" dirty="0" smtClean="0">
                <a:latin typeface="Arial" panose="020B0604020202020204" pitchFamily="34" charset="0"/>
                <a:cs typeface="Arial" panose="020B0604020202020204" pitchFamily="34" charset="0"/>
              </a:rPr>
              <a:t>El </a:t>
            </a:r>
            <a:r>
              <a:rPr lang="es-ES" dirty="0">
                <a:latin typeface="Arial" panose="020B0604020202020204" pitchFamily="34" charset="0"/>
                <a:cs typeface="Arial" panose="020B0604020202020204" pitchFamily="34" charset="0"/>
              </a:rPr>
              <a:t>diagrama de la diapositiva 40 es un modo, pero puedes plantear uno diferente </a:t>
            </a: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FACTURAS </a:t>
            </a:r>
            <a:r>
              <a:rPr lang="es-ES" dirty="0">
                <a:latin typeface="Arial" panose="020B0604020202020204" pitchFamily="34" charset="0"/>
                <a:cs typeface="Arial" panose="020B0604020202020204" pitchFamily="34" charset="0"/>
              </a:rPr>
              <a:t>(diapositivas 47-49 de la guía ) </a:t>
            </a:r>
            <a:endParaRPr lang="es-ES" dirty="0" smtClean="0">
              <a:latin typeface="Arial" panose="020B0604020202020204" pitchFamily="34" charset="0"/>
              <a:cs typeface="Arial" panose="020B0604020202020204" pitchFamily="34" charset="0"/>
            </a:endParaRPr>
          </a:p>
          <a:p>
            <a:pPr lvl="4"/>
            <a:r>
              <a:rPr lang="es-ES" dirty="0" smtClean="0">
                <a:latin typeface="Arial" panose="020B0604020202020204" pitchFamily="34" charset="0"/>
                <a:cs typeface="Arial" panose="020B0604020202020204" pitchFamily="34" charset="0"/>
              </a:rPr>
              <a:t>El </a:t>
            </a:r>
            <a:r>
              <a:rPr lang="es-ES" dirty="0">
                <a:latin typeface="Arial" panose="020B0604020202020204" pitchFamily="34" charset="0"/>
                <a:cs typeface="Arial" panose="020B0604020202020204" pitchFamily="34" charset="0"/>
              </a:rPr>
              <a:t>diagrama de la diapositiva 46 es un modo, pero puedes plantear uno diferente </a:t>
            </a: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LLAMADAS </a:t>
            </a:r>
            <a:r>
              <a:rPr lang="es-ES" dirty="0">
                <a:latin typeface="Arial" panose="020B0604020202020204" pitchFamily="34" charset="0"/>
                <a:cs typeface="Arial" panose="020B0604020202020204" pitchFamily="34" charset="0"/>
              </a:rPr>
              <a:t>(diapositivas 53-55 de la guía) </a:t>
            </a:r>
            <a:endParaRPr lang="es-ES" dirty="0" smtClean="0">
              <a:latin typeface="Arial" panose="020B0604020202020204" pitchFamily="34" charset="0"/>
              <a:cs typeface="Arial" panose="020B0604020202020204" pitchFamily="34" charset="0"/>
            </a:endParaRPr>
          </a:p>
          <a:p>
            <a:pPr lvl="4"/>
            <a:r>
              <a:rPr lang="es-ES" dirty="0" smtClean="0">
                <a:latin typeface="Arial" panose="020B0604020202020204" pitchFamily="34" charset="0"/>
                <a:cs typeface="Arial" panose="020B0604020202020204" pitchFamily="34" charset="0"/>
              </a:rPr>
              <a:t>El </a:t>
            </a:r>
            <a:r>
              <a:rPr lang="es-ES" dirty="0">
                <a:latin typeface="Arial" panose="020B0604020202020204" pitchFamily="34" charset="0"/>
                <a:cs typeface="Arial" panose="020B0604020202020204" pitchFamily="34" charset="0"/>
              </a:rPr>
              <a:t>diagrama de la diapositiva 52 es un modo, pero puedes plantear uno diferente </a:t>
            </a: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OPCIONAL</a:t>
            </a:r>
            <a:r>
              <a:rPr lang="es-ES" dirty="0">
                <a:latin typeface="Arial" panose="020B0604020202020204" pitchFamily="34" charset="0"/>
                <a:cs typeface="Arial" panose="020B0604020202020204" pitchFamily="34" charset="0"/>
              </a:rPr>
              <a:t>: PROVISION </a:t>
            </a:r>
            <a:endParaRPr lang="es-ES" dirty="0" smtClean="0">
              <a:latin typeface="Arial" panose="020B0604020202020204" pitchFamily="34" charset="0"/>
              <a:cs typeface="Arial" panose="020B0604020202020204" pitchFamily="34" charset="0"/>
            </a:endParaRPr>
          </a:p>
          <a:p>
            <a:pPr lvl="4"/>
            <a:r>
              <a:rPr lang="es-ES" dirty="0" smtClean="0">
                <a:latin typeface="Arial" panose="020B0604020202020204" pitchFamily="34" charset="0"/>
                <a:cs typeface="Arial" panose="020B0604020202020204" pitchFamily="34" charset="0"/>
              </a:rPr>
              <a:t>¡</a:t>
            </a:r>
            <a:r>
              <a:rPr lang="es-ES" dirty="0">
                <a:latin typeface="Arial" panose="020B0604020202020204" pitchFamily="34" charset="0"/>
                <a:cs typeface="Arial" panose="020B0604020202020204" pitchFamily="34" charset="0"/>
              </a:rPr>
              <a:t>Cuidado! Que tenga sentido para el negocio, si no, no vale de nada traérselo. </a:t>
            </a: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lvl="3"/>
            <a:r>
              <a:rPr lang="es-ES" dirty="0" smtClean="0">
                <a:latin typeface="Arial" panose="020B0604020202020204" pitchFamily="34" charset="0"/>
                <a:cs typeface="Arial" panose="020B0604020202020204" pitchFamily="34" charset="0"/>
              </a:rPr>
              <a:t>AYUDA</a:t>
            </a:r>
            <a:r>
              <a:rPr lang="es-ES" dirty="0">
                <a:latin typeface="Arial" panose="020B0604020202020204" pitchFamily="34" charset="0"/>
                <a:cs typeface="Arial" panose="020B0604020202020204" pitchFamily="34" charset="0"/>
              </a:rPr>
              <a:t>: Apoyarse en lo hecho para clientes en diapositivas 28-37</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21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E40B3DFE-C6C4-46A1-85E1-EF96ECFC8438}"/>
              </a:ext>
            </a:extLst>
          </p:cNvPr>
          <p:cNvSpPr txBox="1"/>
          <p:nvPr/>
        </p:nvSpPr>
        <p:spPr>
          <a:xfrm>
            <a:off x="152358" y="0"/>
            <a:ext cx="11062599" cy="646331"/>
          </a:xfrm>
          <a:prstGeom prst="rect">
            <a:avLst/>
          </a:prstGeom>
          <a:noFill/>
        </p:spPr>
        <p:txBody>
          <a:bodyPr wrap="square" rtlCol="0">
            <a:spAutoFit/>
          </a:bodyPr>
          <a:lstStyle/>
          <a:p>
            <a:r>
              <a:rPr lang="es-ES" b="1" dirty="0" smtClean="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Hacer </a:t>
            </a:r>
            <a:r>
              <a:rPr lang="es-ES" dirty="0">
                <a:latin typeface="Arial" panose="020B0604020202020204" pitchFamily="34" charset="0"/>
                <a:cs typeface="Arial" panose="020B0604020202020204" pitchFamily="34" charset="0"/>
              </a:rPr>
              <a:t>el estudio de: </a:t>
            </a:r>
            <a:endParaRPr lang="es-ES" dirty="0" smtClean="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STG_PRODUCTOS_CRM </a:t>
            </a:r>
            <a:r>
              <a:rPr lang="es-ES" dirty="0">
                <a:latin typeface="Arial" panose="020B0604020202020204" pitchFamily="34" charset="0"/>
                <a:cs typeface="Arial" panose="020B0604020202020204" pitchFamily="34" charset="0"/>
              </a:rPr>
              <a:t>(diapositivas 38 y 39 de la guía) con </a:t>
            </a:r>
            <a:r>
              <a:rPr lang="es-ES" dirty="0" smtClean="0">
                <a:latin typeface="Arial" panose="020B0604020202020204" pitchFamily="34" charset="0"/>
                <a:cs typeface="Arial" panose="020B0604020202020204" pitchFamily="34" charset="0"/>
              </a:rPr>
              <a:t>conclusiones, Informe</a:t>
            </a:r>
          </a:p>
        </p:txBody>
      </p:sp>
      <p:pic>
        <p:nvPicPr>
          <p:cNvPr id="2" name="Imagen 1"/>
          <p:cNvPicPr>
            <a:picLocks noChangeAspect="1"/>
          </p:cNvPicPr>
          <p:nvPr/>
        </p:nvPicPr>
        <p:blipFill>
          <a:blip r:embed="rId2"/>
          <a:stretch>
            <a:fillRect/>
          </a:stretch>
        </p:blipFill>
        <p:spPr>
          <a:xfrm>
            <a:off x="381662" y="646331"/>
            <a:ext cx="11044362" cy="6120229"/>
          </a:xfrm>
          <a:prstGeom prst="rect">
            <a:avLst/>
          </a:prstGeom>
        </p:spPr>
      </p:pic>
    </p:spTree>
    <p:extLst>
      <p:ext uri="{BB962C8B-B14F-4D97-AF65-F5344CB8AC3E}">
        <p14:creationId xmlns:p14="http://schemas.microsoft.com/office/powerpoint/2010/main" val="150242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E40B3DFE-C6C4-46A1-85E1-EF96ECFC8438}"/>
              </a:ext>
            </a:extLst>
          </p:cNvPr>
          <p:cNvSpPr txBox="1"/>
          <p:nvPr/>
        </p:nvSpPr>
        <p:spPr>
          <a:xfrm>
            <a:off x="327286" y="400403"/>
            <a:ext cx="11062599" cy="4247317"/>
          </a:xfrm>
          <a:prstGeom prst="rect">
            <a:avLst/>
          </a:prstGeom>
          <a:noFill/>
        </p:spPr>
        <p:txBody>
          <a:bodyPr wrap="square" rtlCol="0">
            <a:spAutoFit/>
          </a:bodyPr>
          <a:lstStyle/>
          <a:p>
            <a:r>
              <a:rPr lang="es-ES" b="1" dirty="0" smtClean="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Hacer </a:t>
            </a:r>
            <a:r>
              <a:rPr lang="es-ES" dirty="0">
                <a:latin typeface="Arial" panose="020B0604020202020204" pitchFamily="34" charset="0"/>
                <a:cs typeface="Arial" panose="020B0604020202020204" pitchFamily="34" charset="0"/>
              </a:rPr>
              <a:t>el estudio de: </a:t>
            </a:r>
            <a:endParaRPr lang="es-ES" dirty="0" smtClean="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STG_PRODUCTOS_CRM </a:t>
            </a:r>
            <a:r>
              <a:rPr lang="es-ES" dirty="0">
                <a:latin typeface="Arial" panose="020B0604020202020204" pitchFamily="34" charset="0"/>
                <a:cs typeface="Arial" panose="020B0604020202020204" pitchFamily="34" charset="0"/>
              </a:rPr>
              <a:t>(diapositivas 38 y 39 de la guía) con </a:t>
            </a:r>
            <a:r>
              <a:rPr lang="es-ES" dirty="0" smtClean="0">
                <a:latin typeface="Arial" panose="020B0604020202020204" pitchFamily="34" charset="0"/>
                <a:cs typeface="Arial" panose="020B0604020202020204" pitchFamily="34" charset="0"/>
              </a:rPr>
              <a:t>conclusiones</a:t>
            </a:r>
          </a:p>
          <a:p>
            <a:pPr marL="1714500" lvl="3" indent="-342900">
              <a:buFont typeface="Arial" panose="020B0604020202020204" pitchFamily="34" charset="0"/>
              <a:buChar char="•"/>
            </a:pP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Se usara </a:t>
            </a:r>
            <a:r>
              <a:rPr lang="es-ES" dirty="0" err="1" smtClean="0">
                <a:latin typeface="Arial" panose="020B0604020202020204" pitchFamily="34" charset="0"/>
                <a:cs typeface="Arial" panose="020B0604020202020204" pitchFamily="34" charset="0"/>
              </a:rPr>
              <a:t>Product_ID</a:t>
            </a:r>
            <a:r>
              <a:rPr lang="es-ES" dirty="0" smtClean="0">
                <a:latin typeface="Arial" panose="020B0604020202020204" pitchFamily="34" charset="0"/>
                <a:cs typeface="Arial" panose="020B0604020202020204" pitchFamily="34" charset="0"/>
              </a:rPr>
              <a:t> como clave primaria PK.</a:t>
            </a:r>
          </a:p>
          <a:p>
            <a:pPr marL="1714500" lvl="3" indent="-342900">
              <a:buFont typeface="Arial" panose="020B0604020202020204" pitchFamily="34" charset="0"/>
              <a:buChar char="•"/>
            </a:pP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Como clave </a:t>
            </a:r>
            <a:r>
              <a:rPr lang="es-ES" dirty="0" err="1" smtClean="0">
                <a:latin typeface="Arial" panose="020B0604020202020204" pitchFamily="34" charset="0"/>
                <a:cs typeface="Arial" panose="020B0604020202020204" pitchFamily="34" charset="0"/>
              </a:rPr>
              <a:t>Foranea</a:t>
            </a:r>
            <a:r>
              <a:rPr lang="es-ES" dirty="0" smtClean="0">
                <a:latin typeface="Arial" panose="020B0604020202020204" pitchFamily="34" charset="0"/>
                <a:cs typeface="Arial" panose="020B0604020202020204" pitchFamily="34" charset="0"/>
              </a:rPr>
              <a:t> FK se usara </a:t>
            </a:r>
            <a:r>
              <a:rPr lang="es-ES" dirty="0" err="1" smtClean="0">
                <a:latin typeface="Arial" panose="020B0604020202020204" pitchFamily="34" charset="0"/>
                <a:cs typeface="Arial" panose="020B0604020202020204" pitchFamily="34" charset="0"/>
              </a:rPr>
              <a:t>Customer_ID</a:t>
            </a:r>
            <a:r>
              <a:rPr lang="es-ES" dirty="0" smtClean="0">
                <a:latin typeface="Arial" panose="020B0604020202020204" pitchFamily="34" charset="0"/>
                <a:cs typeface="Arial" panose="020B0604020202020204" pitchFamily="34" charset="0"/>
              </a:rPr>
              <a:t>, ojo tenemos 3 registros que no se encuentran en la tabla de clientes, deberíamos ver con el departamento de clientes que esta pasando</a:t>
            </a:r>
          </a:p>
          <a:p>
            <a:pPr marL="1714500" lvl="3" indent="-342900">
              <a:buFont typeface="Arial" panose="020B0604020202020204" pitchFamily="34" charset="0"/>
              <a:buChar char="•"/>
            </a:pP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Crearemos dimensiones para </a:t>
            </a:r>
            <a:r>
              <a:rPr lang="es-ES" dirty="0" err="1" smtClean="0">
                <a:latin typeface="Arial" panose="020B0604020202020204" pitchFamily="34" charset="0"/>
                <a:cs typeface="Arial" panose="020B0604020202020204" pitchFamily="34" charset="0"/>
              </a:rPr>
              <a:t>Product_name</a:t>
            </a:r>
            <a:r>
              <a:rPr lang="es-ES" dirty="0" smtClean="0">
                <a:latin typeface="Arial" panose="020B0604020202020204" pitchFamily="34" charset="0"/>
                <a:cs typeface="Arial" panose="020B0604020202020204" pitchFamily="34" charset="0"/>
              </a:rPr>
              <a:t>, </a:t>
            </a:r>
            <a:r>
              <a:rPr lang="es-ES" dirty="0" err="1" smtClean="0">
                <a:latin typeface="Arial" panose="020B0604020202020204" pitchFamily="34" charset="0"/>
                <a:cs typeface="Arial" panose="020B0604020202020204" pitchFamily="34" charset="0"/>
              </a:rPr>
              <a:t>Channel</a:t>
            </a:r>
            <a:r>
              <a:rPr lang="es-ES" dirty="0" smtClean="0">
                <a:latin typeface="Arial" panose="020B0604020202020204" pitchFamily="34" charset="0"/>
                <a:cs typeface="Arial" panose="020B0604020202020204" pitchFamily="34" charset="0"/>
              </a:rPr>
              <a:t> y </a:t>
            </a:r>
            <a:r>
              <a:rPr lang="es-ES" dirty="0" err="1" smtClean="0">
                <a:latin typeface="Arial" panose="020B0604020202020204" pitchFamily="34" charset="0"/>
                <a:cs typeface="Arial" panose="020B0604020202020204" pitchFamily="34" charset="0"/>
              </a:rPr>
              <a:t>Agent_code</a:t>
            </a:r>
            <a:r>
              <a:rPr lang="es-ES" dirty="0" smtClean="0">
                <a:latin typeface="Arial" panose="020B0604020202020204" pitchFamily="34" charset="0"/>
                <a:cs typeface="Arial" panose="020B0604020202020204" pitchFamily="34" charset="0"/>
              </a:rPr>
              <a:t> (normalizar los datos en blanco)</a:t>
            </a:r>
          </a:p>
          <a:p>
            <a:pPr marL="1714500" lvl="3" indent="-342900">
              <a:buFont typeface="Arial" panose="020B0604020202020204" pitchFamily="34" charset="0"/>
              <a:buChar char="•"/>
            </a:pP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La información de la dirección, que no tenga referencia en la dimensión creada en el análisis de clientes, introducir la referencia.</a:t>
            </a:r>
          </a:p>
        </p:txBody>
      </p:sp>
    </p:spTree>
    <p:extLst>
      <p:ext uri="{BB962C8B-B14F-4D97-AF65-F5344CB8AC3E}">
        <p14:creationId xmlns:p14="http://schemas.microsoft.com/office/powerpoint/2010/main" val="252024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E40B3DFE-C6C4-46A1-85E1-EF96ECFC8438}"/>
              </a:ext>
            </a:extLst>
          </p:cNvPr>
          <p:cNvSpPr txBox="1"/>
          <p:nvPr/>
        </p:nvSpPr>
        <p:spPr>
          <a:xfrm>
            <a:off x="152358" y="0"/>
            <a:ext cx="11062599" cy="646331"/>
          </a:xfrm>
          <a:prstGeom prst="rect">
            <a:avLst/>
          </a:prstGeom>
          <a:noFill/>
        </p:spPr>
        <p:txBody>
          <a:bodyPr wrap="square" rtlCol="0">
            <a:spAutoFit/>
          </a:bodyPr>
          <a:lstStyle/>
          <a:p>
            <a:r>
              <a:rPr lang="es-ES" b="1" dirty="0" smtClean="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Hacer </a:t>
            </a:r>
            <a:r>
              <a:rPr lang="es-ES" dirty="0">
                <a:latin typeface="Arial" panose="020B0604020202020204" pitchFamily="34" charset="0"/>
                <a:cs typeface="Arial" panose="020B0604020202020204" pitchFamily="34" charset="0"/>
              </a:rPr>
              <a:t>el estudio de: </a:t>
            </a:r>
            <a:endParaRPr lang="es-ES" dirty="0" smtClean="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s-ES" dirty="0">
                <a:latin typeface="Arial" panose="020B0604020202020204" pitchFamily="34" charset="0"/>
                <a:cs typeface="Arial" panose="020B0604020202020204" pitchFamily="34" charset="0"/>
              </a:rPr>
              <a:t>STG_FACTURAS_FCT (diapositivas 44 y 45 de la guía) con </a:t>
            </a:r>
            <a:r>
              <a:rPr lang="es-ES" dirty="0" smtClean="0">
                <a:latin typeface="Arial" panose="020B0604020202020204" pitchFamily="34" charset="0"/>
                <a:cs typeface="Arial" panose="020B0604020202020204" pitchFamily="34" charset="0"/>
              </a:rPr>
              <a:t>conclusiones, informe</a:t>
            </a:r>
            <a:endParaRPr lang="es-ES"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1296063" y="646331"/>
            <a:ext cx="9573370" cy="6082705"/>
          </a:xfrm>
          <a:prstGeom prst="rect">
            <a:avLst/>
          </a:prstGeom>
        </p:spPr>
      </p:pic>
    </p:spTree>
    <p:extLst>
      <p:ext uri="{BB962C8B-B14F-4D97-AF65-F5344CB8AC3E}">
        <p14:creationId xmlns:p14="http://schemas.microsoft.com/office/powerpoint/2010/main" val="84450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E40B3DFE-C6C4-46A1-85E1-EF96ECFC8438}"/>
              </a:ext>
            </a:extLst>
          </p:cNvPr>
          <p:cNvSpPr txBox="1"/>
          <p:nvPr/>
        </p:nvSpPr>
        <p:spPr>
          <a:xfrm>
            <a:off x="327286" y="400403"/>
            <a:ext cx="11062599" cy="3139321"/>
          </a:xfrm>
          <a:prstGeom prst="rect">
            <a:avLst/>
          </a:prstGeom>
          <a:noFill/>
        </p:spPr>
        <p:txBody>
          <a:bodyPr wrap="square" rtlCol="0">
            <a:spAutoFit/>
          </a:bodyPr>
          <a:lstStyle/>
          <a:p>
            <a:r>
              <a:rPr lang="es-ES" b="1" dirty="0" smtClean="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Hacer </a:t>
            </a:r>
            <a:r>
              <a:rPr lang="es-ES" dirty="0">
                <a:latin typeface="Arial" panose="020B0604020202020204" pitchFamily="34" charset="0"/>
                <a:cs typeface="Arial" panose="020B0604020202020204" pitchFamily="34" charset="0"/>
              </a:rPr>
              <a:t>el estudio de: </a:t>
            </a:r>
            <a:endParaRPr lang="es-ES" dirty="0" smtClean="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s-ES" dirty="0">
                <a:latin typeface="Arial" panose="020B0604020202020204" pitchFamily="34" charset="0"/>
                <a:cs typeface="Arial" panose="020B0604020202020204" pitchFamily="34" charset="0"/>
              </a:rPr>
              <a:t>STG_FACTURAS_FCT (diapositivas 44 y 45 de la guía) con </a:t>
            </a:r>
            <a:r>
              <a:rPr lang="es-ES" dirty="0" smtClean="0">
                <a:latin typeface="Arial" panose="020B0604020202020204" pitchFamily="34" charset="0"/>
                <a:cs typeface="Arial" panose="020B0604020202020204" pitchFamily="34" charset="0"/>
              </a:rPr>
              <a:t>conclusiones</a:t>
            </a:r>
          </a:p>
          <a:p>
            <a:pPr lvl="2"/>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Se usara BILL_REF_NO como clave primaria PK.</a:t>
            </a:r>
          </a:p>
          <a:p>
            <a:pPr marL="1714500" lvl="3" indent="-342900">
              <a:buFont typeface="Arial" panose="020B0604020202020204" pitchFamily="34" charset="0"/>
              <a:buChar char="•"/>
            </a:pP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Como clave </a:t>
            </a:r>
            <a:r>
              <a:rPr lang="es-ES" dirty="0" err="1" smtClean="0">
                <a:latin typeface="Arial" panose="020B0604020202020204" pitchFamily="34" charset="0"/>
                <a:cs typeface="Arial" panose="020B0604020202020204" pitchFamily="34" charset="0"/>
              </a:rPr>
              <a:t>Foranea</a:t>
            </a:r>
            <a:r>
              <a:rPr lang="es-ES" dirty="0" smtClean="0">
                <a:latin typeface="Arial" panose="020B0604020202020204" pitchFamily="34" charset="0"/>
                <a:cs typeface="Arial" panose="020B0604020202020204" pitchFamily="34" charset="0"/>
              </a:rPr>
              <a:t> FK se usara </a:t>
            </a:r>
            <a:r>
              <a:rPr lang="es-ES" dirty="0" err="1" smtClean="0">
                <a:latin typeface="Arial" panose="020B0604020202020204" pitchFamily="34" charset="0"/>
                <a:cs typeface="Arial" panose="020B0604020202020204" pitchFamily="34" charset="0"/>
              </a:rPr>
              <a:t>Customer_ID</a:t>
            </a:r>
            <a:r>
              <a:rPr lang="es-ES" dirty="0" smtClean="0">
                <a:latin typeface="Arial" panose="020B0604020202020204" pitchFamily="34" charset="0"/>
                <a:cs typeface="Arial" panose="020B0604020202020204" pitchFamily="34" charset="0"/>
              </a:rPr>
              <a:t>, hay 2442 registros que nos se encuentran en la tabla de ODS de clientes. Puede ser que se hayan dado de baja? Ver con </a:t>
            </a:r>
            <a:r>
              <a:rPr lang="es-ES" dirty="0" err="1" smtClean="0">
                <a:latin typeface="Arial" panose="020B0604020202020204" pitchFamily="34" charset="0"/>
                <a:cs typeface="Arial" panose="020B0604020202020204" pitchFamily="34" charset="0"/>
              </a:rPr>
              <a:t>departamenta</a:t>
            </a:r>
            <a:r>
              <a:rPr lang="es-ES" dirty="0" smtClean="0">
                <a:latin typeface="Arial" panose="020B0604020202020204" pitchFamily="34" charset="0"/>
                <a:cs typeface="Arial" panose="020B0604020202020204" pitchFamily="34" charset="0"/>
              </a:rPr>
              <a:t> de clientes.</a:t>
            </a:r>
          </a:p>
          <a:p>
            <a:pPr lvl="3"/>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Crear </a:t>
            </a:r>
            <a:r>
              <a:rPr lang="es-ES" dirty="0" err="1" smtClean="0">
                <a:latin typeface="Arial" panose="020B0604020202020204" pitchFamily="34" charset="0"/>
                <a:cs typeface="Arial" panose="020B0604020202020204" pitchFamily="34" charset="0"/>
              </a:rPr>
              <a:t>dimesion</a:t>
            </a:r>
            <a:r>
              <a:rPr lang="es-ES" dirty="0" smtClean="0">
                <a:latin typeface="Arial" panose="020B0604020202020204" pitchFamily="34" charset="0"/>
                <a:cs typeface="Arial" panose="020B0604020202020204" pitchFamily="34" charset="0"/>
              </a:rPr>
              <a:t> para </a:t>
            </a:r>
            <a:r>
              <a:rPr lang="es-ES" dirty="0" err="1" smtClean="0">
                <a:latin typeface="Arial" panose="020B0604020202020204" pitchFamily="34" charset="0"/>
                <a:cs typeface="Arial" panose="020B0604020202020204" pitchFamily="34" charset="0"/>
              </a:rPr>
              <a:t>Bill_Cycle</a:t>
            </a:r>
            <a:r>
              <a:rPr lang="es-ES" dirty="0" smtClean="0">
                <a:latin typeface="Arial" panose="020B0604020202020204" pitchFamily="34" charset="0"/>
                <a:cs typeface="Arial" panose="020B0604020202020204" pitchFamily="34" charset="0"/>
              </a:rPr>
              <a:t> y </a:t>
            </a:r>
            <a:r>
              <a:rPr lang="es-ES" dirty="0" err="1" smtClean="0">
                <a:latin typeface="Arial" panose="020B0604020202020204" pitchFamily="34" charset="0"/>
                <a:cs typeface="Arial" panose="020B0604020202020204" pitchFamily="34" charset="0"/>
              </a:rPr>
              <a:t>Bill_Method</a:t>
            </a:r>
            <a:endParaRPr lang="es-E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88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E40B3DFE-C6C4-46A1-85E1-EF96ECFC8438}"/>
              </a:ext>
            </a:extLst>
          </p:cNvPr>
          <p:cNvSpPr txBox="1"/>
          <p:nvPr/>
        </p:nvSpPr>
        <p:spPr>
          <a:xfrm>
            <a:off x="152358" y="0"/>
            <a:ext cx="11062599" cy="646331"/>
          </a:xfrm>
          <a:prstGeom prst="rect">
            <a:avLst/>
          </a:prstGeom>
          <a:noFill/>
        </p:spPr>
        <p:txBody>
          <a:bodyPr wrap="square" rtlCol="0">
            <a:spAutoFit/>
          </a:bodyPr>
          <a:lstStyle/>
          <a:p>
            <a:r>
              <a:rPr lang="es-ES" b="1" dirty="0" smtClean="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Hacer </a:t>
            </a:r>
            <a:r>
              <a:rPr lang="es-ES" dirty="0">
                <a:latin typeface="Arial" panose="020B0604020202020204" pitchFamily="34" charset="0"/>
                <a:cs typeface="Arial" panose="020B0604020202020204" pitchFamily="34" charset="0"/>
              </a:rPr>
              <a:t>el estudio de: </a:t>
            </a:r>
            <a:endParaRPr lang="es-ES" dirty="0" smtClean="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s-ES" dirty="0">
                <a:latin typeface="Arial" panose="020B0604020202020204" pitchFamily="34" charset="0"/>
                <a:cs typeface="Arial" panose="020B0604020202020204" pitchFamily="34" charset="0"/>
              </a:rPr>
              <a:t>STG_CONTACTOS_IVR(diapositivas 50 y 51 de la guía) con conclusiones </a:t>
            </a:r>
            <a:r>
              <a:rPr lang="es-ES" dirty="0" smtClean="0">
                <a:latin typeface="Arial" panose="020B0604020202020204" pitchFamily="34" charset="0"/>
                <a:cs typeface="Arial" panose="020B0604020202020204" pitchFamily="34" charset="0"/>
              </a:rPr>
              <a:t>, informe</a:t>
            </a:r>
            <a:endParaRPr lang="es-ES" dirty="0">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1892410" y="670184"/>
            <a:ext cx="7704813" cy="6076940"/>
          </a:xfrm>
          <a:prstGeom prst="rect">
            <a:avLst/>
          </a:prstGeom>
        </p:spPr>
      </p:pic>
    </p:spTree>
    <p:extLst>
      <p:ext uri="{BB962C8B-B14F-4D97-AF65-F5344CB8AC3E}">
        <p14:creationId xmlns:p14="http://schemas.microsoft.com/office/powerpoint/2010/main" val="344362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 xmlns:a16="http://schemas.microsoft.com/office/drawing/2014/main" id="{E40B3DFE-C6C4-46A1-85E1-EF96ECFC8438}"/>
              </a:ext>
            </a:extLst>
          </p:cNvPr>
          <p:cNvSpPr txBox="1"/>
          <p:nvPr/>
        </p:nvSpPr>
        <p:spPr>
          <a:xfrm>
            <a:off x="327286" y="400403"/>
            <a:ext cx="11062599" cy="2585323"/>
          </a:xfrm>
          <a:prstGeom prst="rect">
            <a:avLst/>
          </a:prstGeom>
          <a:noFill/>
        </p:spPr>
        <p:txBody>
          <a:bodyPr wrap="square" rtlCol="0">
            <a:spAutoFit/>
          </a:bodyPr>
          <a:lstStyle/>
          <a:p>
            <a:r>
              <a:rPr lang="es-ES" b="1" dirty="0" smtClean="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Hacer </a:t>
            </a:r>
            <a:r>
              <a:rPr lang="es-ES" dirty="0">
                <a:latin typeface="Arial" panose="020B0604020202020204" pitchFamily="34" charset="0"/>
                <a:cs typeface="Arial" panose="020B0604020202020204" pitchFamily="34" charset="0"/>
              </a:rPr>
              <a:t>el estudio de: </a:t>
            </a:r>
            <a:endParaRPr lang="es-ES" dirty="0" smtClean="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s-ES" dirty="0">
                <a:latin typeface="Arial" panose="020B0604020202020204" pitchFamily="34" charset="0"/>
                <a:cs typeface="Arial" panose="020B0604020202020204" pitchFamily="34" charset="0"/>
              </a:rPr>
              <a:t>STG_CONTACTOS_IVR(diapositivas 50 y 51 de la guía) con </a:t>
            </a:r>
            <a:r>
              <a:rPr lang="es-ES" dirty="0" smtClean="0">
                <a:latin typeface="Arial" panose="020B0604020202020204" pitchFamily="34" charset="0"/>
                <a:cs typeface="Arial" panose="020B0604020202020204" pitchFamily="34" charset="0"/>
              </a:rPr>
              <a:t>conclusiones</a:t>
            </a:r>
          </a:p>
          <a:p>
            <a:pPr lvl="2"/>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Ojo, no hay dato que se pueda usar como PK, necesario crear una.</a:t>
            </a:r>
          </a:p>
          <a:p>
            <a:pPr marL="1714500" lvl="3" indent="-342900">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err="1" smtClean="0">
                <a:latin typeface="Arial" panose="020B0604020202020204" pitchFamily="34" charset="0"/>
                <a:cs typeface="Arial" panose="020B0604020202020204" pitchFamily="34" charset="0"/>
              </a:rPr>
              <a:t>Ningun</a:t>
            </a:r>
            <a:r>
              <a:rPr lang="es-ES" dirty="0" smtClean="0">
                <a:latin typeface="Arial" panose="020B0604020202020204" pitchFamily="34" charset="0"/>
                <a:cs typeface="Arial" panose="020B0604020202020204" pitchFamily="34" charset="0"/>
              </a:rPr>
              <a:t> </a:t>
            </a:r>
            <a:r>
              <a:rPr lang="es-ES" dirty="0" err="1" smtClean="0">
                <a:latin typeface="Arial" panose="020B0604020202020204" pitchFamily="34" charset="0"/>
                <a:cs typeface="Arial" panose="020B0604020202020204" pitchFamily="34" charset="0"/>
              </a:rPr>
              <a:t>Phoner_Number</a:t>
            </a:r>
            <a:r>
              <a:rPr lang="es-ES" dirty="0" smtClean="0">
                <a:latin typeface="Arial" panose="020B0604020202020204" pitchFamily="34" charset="0"/>
                <a:cs typeface="Arial" panose="020B0604020202020204" pitchFamily="34" charset="0"/>
              </a:rPr>
              <a:t> coincide con la tabla de clientes, creamos una FK</a:t>
            </a:r>
          </a:p>
          <a:p>
            <a:pPr marL="1714500" lvl="3" indent="-342900">
              <a:buFont typeface="Arial" panose="020B0604020202020204" pitchFamily="34" charset="0"/>
              <a:buChar char="•"/>
            </a:pP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Crear </a:t>
            </a:r>
            <a:r>
              <a:rPr lang="es-ES" dirty="0" err="1" smtClean="0">
                <a:latin typeface="Arial" panose="020B0604020202020204" pitchFamily="34" charset="0"/>
                <a:cs typeface="Arial" panose="020B0604020202020204" pitchFamily="34" charset="0"/>
              </a:rPr>
              <a:t>dimesion</a:t>
            </a:r>
            <a:r>
              <a:rPr lang="es-ES" dirty="0" smtClean="0">
                <a:latin typeface="Arial" panose="020B0604020202020204" pitchFamily="34" charset="0"/>
                <a:cs typeface="Arial" panose="020B0604020202020204" pitchFamily="34" charset="0"/>
              </a:rPr>
              <a:t> para </a:t>
            </a:r>
            <a:r>
              <a:rPr lang="es-ES" dirty="0" err="1" smtClean="0">
                <a:latin typeface="Arial" panose="020B0604020202020204" pitchFamily="34" charset="0"/>
                <a:cs typeface="Arial" panose="020B0604020202020204" pitchFamily="34" charset="0"/>
              </a:rPr>
              <a:t>Service</a:t>
            </a:r>
            <a:endParaRPr lang="es-E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05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E40B3DFE-C6C4-46A1-85E1-EF96ECFC8438}"/>
              </a:ext>
            </a:extLst>
          </p:cNvPr>
          <p:cNvSpPr txBox="1"/>
          <p:nvPr/>
        </p:nvSpPr>
        <p:spPr>
          <a:xfrm>
            <a:off x="995197" y="611539"/>
            <a:ext cx="11062599" cy="3816429"/>
          </a:xfrm>
          <a:prstGeom prst="rect">
            <a:avLst/>
          </a:prstGeom>
          <a:noFill/>
        </p:spPr>
        <p:txBody>
          <a:bodyPr wrap="square" rtlCol="0">
            <a:spAutoFit/>
          </a:bodyPr>
          <a:lstStyle/>
          <a:p>
            <a:r>
              <a:rPr lang="es-ES" sz="2400" b="1" dirty="0">
                <a:latin typeface="Arial Black" panose="020B0A04020102020204" pitchFamily="34" charset="0"/>
              </a:rPr>
              <a:t>Primera </a:t>
            </a:r>
            <a:r>
              <a:rPr lang="es-ES" sz="2400" b="1" dirty="0" smtClean="0">
                <a:latin typeface="Arial Black" panose="020B0A04020102020204" pitchFamily="34" charset="0"/>
              </a:rPr>
              <a:t>parte </a:t>
            </a:r>
            <a:endParaRPr lang="es-ES" sz="2400" b="1" dirty="0">
              <a:latin typeface="Arial Black" panose="020B0A04020102020204" pitchFamily="34" charset="0"/>
            </a:endParaRPr>
          </a:p>
          <a:p>
            <a:endParaRPr lang="es-ES" sz="2000" b="1" dirty="0">
              <a:latin typeface="Arial Black" panose="020B0A04020102020204" pitchFamily="34" charset="0"/>
            </a:endParaRPr>
          </a:p>
          <a:p>
            <a:r>
              <a:rPr lang="es-ES" dirty="0" smtClean="0">
                <a:latin typeface="Arial" panose="020B0604020202020204" pitchFamily="34" charset="0"/>
                <a:cs typeface="Arial" panose="020B0604020202020204" pitchFamily="34" charset="0"/>
              </a:rPr>
              <a:t>	➢ </a:t>
            </a:r>
            <a:r>
              <a:rPr lang="es-ES" dirty="0">
                <a:latin typeface="Arial" panose="020B0604020202020204" pitchFamily="34" charset="0"/>
                <a:cs typeface="Arial" panose="020B0604020202020204" pitchFamily="34" charset="0"/>
              </a:rPr>
              <a:t>Crear el modelo, las tablas, las FK y poblar los modelos: </a:t>
            </a: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SERVICIOS </a:t>
            </a:r>
            <a:r>
              <a:rPr lang="es-ES" dirty="0">
                <a:latin typeface="Arial" panose="020B0604020202020204" pitchFamily="34" charset="0"/>
                <a:cs typeface="Arial" panose="020B0604020202020204" pitchFamily="34" charset="0"/>
              </a:rPr>
              <a:t>(diapositivas 41-43 de la guía ) </a:t>
            </a:r>
          </a:p>
          <a:p>
            <a:pPr lvl="4"/>
            <a:r>
              <a:rPr lang="es-ES" dirty="0" smtClean="0">
                <a:latin typeface="Arial" panose="020B0604020202020204" pitchFamily="34" charset="0"/>
                <a:cs typeface="Arial" panose="020B0604020202020204" pitchFamily="34" charset="0"/>
              </a:rPr>
              <a:t>El </a:t>
            </a:r>
            <a:r>
              <a:rPr lang="es-ES" dirty="0">
                <a:latin typeface="Arial" panose="020B0604020202020204" pitchFamily="34" charset="0"/>
                <a:cs typeface="Arial" panose="020B0604020202020204" pitchFamily="34" charset="0"/>
              </a:rPr>
              <a:t>diagrama de la diapositiva 40 es un modo, pero puedes plantear uno diferente </a:t>
            </a: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FACTURAS </a:t>
            </a:r>
            <a:r>
              <a:rPr lang="es-ES" dirty="0">
                <a:latin typeface="Arial" panose="020B0604020202020204" pitchFamily="34" charset="0"/>
                <a:cs typeface="Arial" panose="020B0604020202020204" pitchFamily="34" charset="0"/>
              </a:rPr>
              <a:t>(diapositivas 47-49 de la guía ) </a:t>
            </a:r>
            <a:endParaRPr lang="es-ES" dirty="0" smtClean="0">
              <a:latin typeface="Arial" panose="020B0604020202020204" pitchFamily="34" charset="0"/>
              <a:cs typeface="Arial" panose="020B0604020202020204" pitchFamily="34" charset="0"/>
            </a:endParaRPr>
          </a:p>
          <a:p>
            <a:pPr lvl="4"/>
            <a:r>
              <a:rPr lang="es-ES" dirty="0" smtClean="0">
                <a:latin typeface="Arial" panose="020B0604020202020204" pitchFamily="34" charset="0"/>
                <a:cs typeface="Arial" panose="020B0604020202020204" pitchFamily="34" charset="0"/>
              </a:rPr>
              <a:t>El </a:t>
            </a:r>
            <a:r>
              <a:rPr lang="es-ES" dirty="0">
                <a:latin typeface="Arial" panose="020B0604020202020204" pitchFamily="34" charset="0"/>
                <a:cs typeface="Arial" panose="020B0604020202020204" pitchFamily="34" charset="0"/>
              </a:rPr>
              <a:t>diagrama de la diapositiva 46 es un modo, pero puedes plantear uno diferente </a:t>
            </a: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LLAMADAS </a:t>
            </a:r>
            <a:r>
              <a:rPr lang="es-ES" dirty="0">
                <a:latin typeface="Arial" panose="020B0604020202020204" pitchFamily="34" charset="0"/>
                <a:cs typeface="Arial" panose="020B0604020202020204" pitchFamily="34" charset="0"/>
              </a:rPr>
              <a:t>(diapositivas 53-55 de la guía) </a:t>
            </a:r>
            <a:endParaRPr lang="es-ES" dirty="0" smtClean="0">
              <a:latin typeface="Arial" panose="020B0604020202020204" pitchFamily="34" charset="0"/>
              <a:cs typeface="Arial" panose="020B0604020202020204" pitchFamily="34" charset="0"/>
            </a:endParaRPr>
          </a:p>
          <a:p>
            <a:pPr lvl="4"/>
            <a:r>
              <a:rPr lang="es-ES" dirty="0" smtClean="0">
                <a:latin typeface="Arial" panose="020B0604020202020204" pitchFamily="34" charset="0"/>
                <a:cs typeface="Arial" panose="020B0604020202020204" pitchFamily="34" charset="0"/>
              </a:rPr>
              <a:t>El </a:t>
            </a:r>
            <a:r>
              <a:rPr lang="es-ES" dirty="0">
                <a:latin typeface="Arial" panose="020B0604020202020204" pitchFamily="34" charset="0"/>
                <a:cs typeface="Arial" panose="020B0604020202020204" pitchFamily="34" charset="0"/>
              </a:rPr>
              <a:t>diagrama de la diapositiva 52 es un modo, pero puedes plantear uno diferente </a:t>
            </a: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s-ES" dirty="0" smtClean="0">
                <a:latin typeface="Arial" panose="020B0604020202020204" pitchFamily="34" charset="0"/>
                <a:cs typeface="Arial" panose="020B0604020202020204" pitchFamily="34" charset="0"/>
              </a:rPr>
              <a:t>OPCIONAL</a:t>
            </a:r>
            <a:r>
              <a:rPr lang="es-ES" dirty="0">
                <a:latin typeface="Arial" panose="020B0604020202020204" pitchFamily="34" charset="0"/>
                <a:cs typeface="Arial" panose="020B0604020202020204" pitchFamily="34" charset="0"/>
              </a:rPr>
              <a:t>: PROVISION </a:t>
            </a:r>
            <a:endParaRPr lang="es-ES" dirty="0" smtClean="0">
              <a:latin typeface="Arial" panose="020B0604020202020204" pitchFamily="34" charset="0"/>
              <a:cs typeface="Arial" panose="020B0604020202020204" pitchFamily="34" charset="0"/>
            </a:endParaRPr>
          </a:p>
          <a:p>
            <a:pPr lvl="4"/>
            <a:r>
              <a:rPr lang="es-ES" dirty="0" smtClean="0">
                <a:latin typeface="Arial" panose="020B0604020202020204" pitchFamily="34" charset="0"/>
                <a:cs typeface="Arial" panose="020B0604020202020204" pitchFamily="34" charset="0"/>
              </a:rPr>
              <a:t>¡</a:t>
            </a:r>
            <a:r>
              <a:rPr lang="es-ES" dirty="0">
                <a:latin typeface="Arial" panose="020B0604020202020204" pitchFamily="34" charset="0"/>
                <a:cs typeface="Arial" panose="020B0604020202020204" pitchFamily="34" charset="0"/>
              </a:rPr>
              <a:t>Cuidado! Que tenga sentido para el negocio, si no, no vale de nada traérselo. </a:t>
            </a:r>
            <a:endParaRPr lang="es-ES" dirty="0" smtClean="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lvl="3"/>
            <a:r>
              <a:rPr lang="es-ES" dirty="0" smtClean="0">
                <a:latin typeface="Arial" panose="020B0604020202020204" pitchFamily="34" charset="0"/>
                <a:cs typeface="Arial" panose="020B0604020202020204" pitchFamily="34" charset="0"/>
              </a:rPr>
              <a:t>AYUDA</a:t>
            </a:r>
            <a:r>
              <a:rPr lang="es-ES" dirty="0">
                <a:latin typeface="Arial" panose="020B0604020202020204" pitchFamily="34" charset="0"/>
                <a:cs typeface="Arial" panose="020B0604020202020204" pitchFamily="34" charset="0"/>
              </a:rPr>
              <a:t>: Apoyarse en lo hecho para clientes en diapositivas 28-37</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21743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5631</TotalTime>
  <Words>553</Words>
  <Application>Microsoft Office PowerPoint</Application>
  <PresentationFormat>Panorámica</PresentationFormat>
  <Paragraphs>110</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Arial Black</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Serafin Belizon Gomez</dc:creator>
  <cp:lastModifiedBy>fed mu</cp:lastModifiedBy>
  <cp:revision>46</cp:revision>
  <dcterms:created xsi:type="dcterms:W3CDTF">2017-12-10T00:00:29Z</dcterms:created>
  <dcterms:modified xsi:type="dcterms:W3CDTF">2018-01-05T14:40:11Z</dcterms:modified>
</cp:coreProperties>
</file>