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9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5CED-E17D-4AA7-A8A8-BC2E19E46417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5C63-B511-4E09-98EE-0E53186FEC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31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5CED-E17D-4AA7-A8A8-BC2E19E46417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5C63-B511-4E09-98EE-0E53186FEC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35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5CED-E17D-4AA7-A8A8-BC2E19E46417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5C63-B511-4E09-98EE-0E53186FEC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3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5CED-E17D-4AA7-A8A8-BC2E19E46417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5C63-B511-4E09-98EE-0E53186FEC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6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5CED-E17D-4AA7-A8A8-BC2E19E46417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5C63-B511-4E09-98EE-0E53186FEC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69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5CED-E17D-4AA7-A8A8-BC2E19E46417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5C63-B511-4E09-98EE-0E53186FEC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39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5CED-E17D-4AA7-A8A8-BC2E19E46417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5C63-B511-4E09-98EE-0E53186FEC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83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5CED-E17D-4AA7-A8A8-BC2E19E46417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5C63-B511-4E09-98EE-0E53186FEC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14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5CED-E17D-4AA7-A8A8-BC2E19E46417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5C63-B511-4E09-98EE-0E53186FEC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69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5CED-E17D-4AA7-A8A8-BC2E19E46417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5C63-B511-4E09-98EE-0E53186FEC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21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5CED-E17D-4AA7-A8A8-BC2E19E46417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5C63-B511-4E09-98EE-0E53186FEC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88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75CED-E17D-4AA7-A8A8-BC2E19E46417}" type="datetimeFigureOut">
              <a:rPr lang="zh-TW" altLang="en-US" smtClean="0"/>
              <a:t>2019/11/27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D5C63-B511-4E09-98EE-0E53186FEC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79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381" y="-277946"/>
            <a:ext cx="7055564" cy="537748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277708" y="342899"/>
            <a:ext cx="5426056" cy="1698619"/>
          </a:xfrm>
        </p:spPr>
        <p:txBody>
          <a:bodyPr>
            <a:normAutofit fontScale="90000"/>
          </a:bodyPr>
          <a:lstStyle/>
          <a:p>
            <a:r>
              <a:rPr lang="zh-TW" altLang="en-US" sz="8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鬼滅之刃</a:t>
            </a:r>
            <a:r>
              <a:rPr lang="en-US" altLang="zh-TW" sz="8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2D</a:t>
            </a:r>
            <a:endParaRPr lang="zh-TW" altLang="en-US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28700" y="4803576"/>
            <a:ext cx="10498016" cy="1833613"/>
          </a:xfrm>
        </p:spPr>
        <p:txBody>
          <a:bodyPr>
            <a:noAutofit/>
          </a:bodyPr>
          <a:lstStyle/>
          <a:p>
            <a:pPr algn="l"/>
            <a:r>
              <a:rPr lang="ja-JP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大正時期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ja-JP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炭治郎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支持著</a:t>
            </a:r>
            <a:r>
              <a:rPr lang="ja-JP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一家七口的生活，過著樸實日子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ja-JP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某日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返</a:t>
            </a:r>
            <a:r>
              <a:rPr lang="ja-JP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家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ja-JP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全家慘遭惡鬼屠殺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，妹</a:t>
            </a:r>
            <a:r>
              <a:rPr lang="ja-JP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妹禰豆子則變成了鬼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ja-JP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富岡義勇現身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拯救，並</a:t>
            </a:r>
            <a:r>
              <a:rPr lang="ja-JP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推薦培育者・鱗瀧左近次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ja-JP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學習對抗鬼的方法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。為了拯救妹妹，</a:t>
            </a:r>
            <a:r>
              <a:rPr lang="ja-JP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歷經兩年艱苦的訓練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ja-JP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炭治郎通過最終選拔加入了「鬼殺隊」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6277708" y="2128288"/>
            <a:ext cx="5426056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zh-TW" b="1" dirty="0" smtClean="0"/>
              <a:t>Demon Slayer: Kimetsu No Yaiba</a:t>
            </a:r>
            <a:br>
              <a:rPr lang="es-ES" altLang="zh-TW" b="1" dirty="0" smtClean="0"/>
            </a:b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2943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92823" y="1538652"/>
            <a:ext cx="4903177" cy="505557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遊戲提案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系統需求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世界觀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場景地圖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色介紹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系統設定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怪物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096000" y="1538653"/>
            <a:ext cx="4903177" cy="50555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裝備道具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戰鬥系統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攻略流程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故事劇情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任務事件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音樂曲目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料</a:t>
            </a:r>
          </a:p>
        </p:txBody>
      </p:sp>
    </p:spTree>
    <p:extLst>
      <p:ext uri="{BB962C8B-B14F-4D97-AF65-F5344CB8AC3E}">
        <p14:creationId xmlns:p14="http://schemas.microsoft.com/office/powerpoint/2010/main" val="186157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遊戲提案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6777" cy="4654306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遊戲介紹</a:t>
            </a:r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鬼滅之刃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2D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是一款類銀河戰士惡魔城遊戲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/>
              <a:t>Metroidvania</a:t>
            </a:r>
            <a:r>
              <a:rPr lang="en-US" altLang="zh-TW" dirty="0"/>
              <a:t> game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，是以非線性式進行以及透過取得能力擴大地圖探索範圍為遊戲結構。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遊戲主軸</a:t>
            </a:r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將扮演主角以各種技能來達成解謎以及戰鬥，逐步推進劇情。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世界觀</a:t>
            </a:r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大正時期，許多都流傳著鬼出沒的消息，甚至還有專門獵捕惡鬼的組織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「鬼殺隊」的存在，鬼藉由吃人獲得力量，並且除了太陽以及日輪刀沒有辦法殺死，而鬼殺隊則是以日輪刀以及獨特的呼吸法以肉身和惡鬼作戰。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464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28600"/>
            <a:ext cx="10515600" cy="6629400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背景設定</a:t>
            </a:r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將參考與盡可能重現動畫中的鬼滅之刃場景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遊戲特色</a:t>
            </a:r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「重複探索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遊戲可探索的區域將隨著遊戲進程擴大，並且有許多隱藏通道必須經由往後學習的能力開闢。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「對話選擇」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將植入對話選擇功能，玩家對於對話的選擇將會影響往後的遊戲進程。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1270"/>
            <a:ext cx="3474562" cy="192774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652" y="1781270"/>
            <a:ext cx="3463018" cy="193929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561" y="1781270"/>
            <a:ext cx="3105441" cy="193929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38200" y="1188720"/>
            <a:ext cx="3468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炭志郎老家的雪山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406652" y="1188719"/>
            <a:ext cx="3468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藤襲山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781969" y="1188719"/>
            <a:ext cx="3468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那田蜘蛛山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932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56032"/>
            <a:ext cx="10515600" cy="5920931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戰鬥系統</a:t>
            </a:r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「連續技」將隨著連續攻擊的次數提升獲得評價，並且影響獲得的掉落物或是金幣的取得。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「場景互動」部分場景將可以與主角互動造成特殊的連攜攻擊。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「氣力」所有的動作，包括移動、奔跑、攻擊都會消耗氣力，而氣力在玩家停止時則會快速回復。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「集中模式」在普通攻擊鍵上久押將可以發動呼吸法，將根據蓄力的時間長短影響攻擊力以及氣力消耗。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操作系統</a:t>
            </a:r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PC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平台：鍵盤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：虛擬按鍵介面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Ios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：虛擬按鍵介面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259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6199632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美術風格</a:t>
            </a:r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平面點陣仿鬼滅之刃美術風格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09" y="1874520"/>
            <a:ext cx="3598275" cy="202634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540" y="1872201"/>
            <a:ext cx="3602397" cy="202634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09" y="4387690"/>
            <a:ext cx="3598275" cy="202402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539" y="4385370"/>
            <a:ext cx="3602397" cy="202634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972538" y="3898549"/>
            <a:ext cx="3602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Slain, Back from hell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28287" y="3913446"/>
            <a:ext cx="3602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拉比哩比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Rabi-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Ribi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28287" y="1406565"/>
            <a:ext cx="3602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褻瀆神明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Blasphemous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972537" y="1406565"/>
            <a:ext cx="3602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Valfaris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534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480</Words>
  <Application>Microsoft Office PowerPoint</Application>
  <PresentationFormat>寬螢幕</PresentationFormat>
  <Paragraphs>55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Office 佈景主題</vt:lpstr>
      <vt:lpstr>鬼滅之刃2D</vt:lpstr>
      <vt:lpstr>目錄</vt:lpstr>
      <vt:lpstr>遊戲提案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鬼滅之刃</dc:title>
  <dc:creator>Yu lang Huang</dc:creator>
  <cp:lastModifiedBy>Yu lang Huang</cp:lastModifiedBy>
  <cp:revision>9</cp:revision>
  <dcterms:created xsi:type="dcterms:W3CDTF">2019-11-27T10:34:59Z</dcterms:created>
  <dcterms:modified xsi:type="dcterms:W3CDTF">2019-11-27T11:54:27Z</dcterms:modified>
</cp:coreProperties>
</file>