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simhanaidu kantu" userId="e0706a54820cb66d" providerId="LiveId" clId="{E9E740CD-78A6-48D9-9DFC-2289B2637772}"/>
    <pc:docChg chg="undo custSel addSld modSld">
      <pc:chgData name="Narasimhanaidu kantu" userId="e0706a54820cb66d" providerId="LiveId" clId="{E9E740CD-78A6-48D9-9DFC-2289B2637772}" dt="2024-08-09T05:22:59.815" v="950" actId="120"/>
      <pc:docMkLst>
        <pc:docMk/>
      </pc:docMkLst>
      <pc:sldChg chg="modSp mod">
        <pc:chgData name="Narasimhanaidu kantu" userId="e0706a54820cb66d" providerId="LiveId" clId="{E9E740CD-78A6-48D9-9DFC-2289B2637772}" dt="2024-08-09T05:22:01.884" v="945" actId="27636"/>
        <pc:sldMkLst>
          <pc:docMk/>
          <pc:sldMk cId="2072383015" sldId="256"/>
        </pc:sldMkLst>
        <pc:spChg chg="mod">
          <ac:chgData name="Narasimhanaidu kantu" userId="e0706a54820cb66d" providerId="LiveId" clId="{E9E740CD-78A6-48D9-9DFC-2289B2637772}" dt="2024-08-09T05:22:01.876" v="944" actId="27636"/>
          <ac:spMkLst>
            <pc:docMk/>
            <pc:sldMk cId="2072383015" sldId="256"/>
            <ac:spMk id="2" creationId="{69B34017-0847-10D9-9C22-4082B4091688}"/>
          </ac:spMkLst>
        </pc:spChg>
        <pc:spChg chg="mod">
          <ac:chgData name="Narasimhanaidu kantu" userId="e0706a54820cb66d" providerId="LiveId" clId="{E9E740CD-78A6-48D9-9DFC-2289B2637772}" dt="2024-08-09T05:22:01.884" v="945" actId="27636"/>
          <ac:spMkLst>
            <pc:docMk/>
            <pc:sldMk cId="2072383015" sldId="256"/>
            <ac:spMk id="3" creationId="{2630117A-332F-C60D-00DE-4D406459CD8A}"/>
          </ac:spMkLst>
        </pc:spChg>
      </pc:sldChg>
      <pc:sldChg chg="modSp new mod">
        <pc:chgData name="Narasimhanaidu kantu" userId="e0706a54820cb66d" providerId="LiveId" clId="{E9E740CD-78A6-48D9-9DFC-2289B2637772}" dt="2024-08-09T05:22:01.771" v="943"/>
        <pc:sldMkLst>
          <pc:docMk/>
          <pc:sldMk cId="276400669" sldId="257"/>
        </pc:sldMkLst>
        <pc:spChg chg="mod">
          <ac:chgData name="Narasimhanaidu kantu" userId="e0706a54820cb66d" providerId="LiveId" clId="{E9E740CD-78A6-48D9-9DFC-2289B2637772}" dt="2024-08-09T05:22:01.771" v="943"/>
          <ac:spMkLst>
            <pc:docMk/>
            <pc:sldMk cId="276400669" sldId="257"/>
            <ac:spMk id="2" creationId="{92746464-A7AF-EBB8-EAA5-FD2CFB33867C}"/>
          </ac:spMkLst>
        </pc:spChg>
        <pc:spChg chg="mod">
          <ac:chgData name="Narasimhanaidu kantu" userId="e0706a54820cb66d" providerId="LiveId" clId="{E9E740CD-78A6-48D9-9DFC-2289B2637772}" dt="2024-08-09T05:22:01.771" v="943"/>
          <ac:spMkLst>
            <pc:docMk/>
            <pc:sldMk cId="276400669" sldId="257"/>
            <ac:spMk id="3" creationId="{686CB0A3-4C4D-6578-EB19-848306D44199}"/>
          </ac:spMkLst>
        </pc:spChg>
      </pc:sldChg>
      <pc:sldChg chg="modSp new mod">
        <pc:chgData name="Narasimhanaidu kantu" userId="e0706a54820cb66d" providerId="LiveId" clId="{E9E740CD-78A6-48D9-9DFC-2289B2637772}" dt="2024-08-09T05:22:01.771" v="943"/>
        <pc:sldMkLst>
          <pc:docMk/>
          <pc:sldMk cId="1964364577" sldId="258"/>
        </pc:sldMkLst>
        <pc:spChg chg="mod">
          <ac:chgData name="Narasimhanaidu kantu" userId="e0706a54820cb66d" providerId="LiveId" clId="{E9E740CD-78A6-48D9-9DFC-2289B2637772}" dt="2024-08-09T05:22:01.771" v="943"/>
          <ac:spMkLst>
            <pc:docMk/>
            <pc:sldMk cId="1964364577" sldId="258"/>
            <ac:spMk id="2" creationId="{62B198C1-2D51-54B5-3547-4DA3BB1E6AD7}"/>
          </ac:spMkLst>
        </pc:spChg>
        <pc:spChg chg="mod">
          <ac:chgData name="Narasimhanaidu kantu" userId="e0706a54820cb66d" providerId="LiveId" clId="{E9E740CD-78A6-48D9-9DFC-2289B2637772}" dt="2024-08-09T05:22:01.771" v="943"/>
          <ac:spMkLst>
            <pc:docMk/>
            <pc:sldMk cId="1964364577" sldId="258"/>
            <ac:spMk id="3" creationId="{654CFBB9-DD9E-C9A3-6B45-5A36873EA2CF}"/>
          </ac:spMkLst>
        </pc:spChg>
      </pc:sldChg>
      <pc:sldChg chg="modSp new mod">
        <pc:chgData name="Narasimhanaidu kantu" userId="e0706a54820cb66d" providerId="LiveId" clId="{E9E740CD-78A6-48D9-9DFC-2289B2637772}" dt="2024-08-09T05:22:01.771" v="943"/>
        <pc:sldMkLst>
          <pc:docMk/>
          <pc:sldMk cId="1680673118" sldId="259"/>
        </pc:sldMkLst>
        <pc:spChg chg="mod">
          <ac:chgData name="Narasimhanaidu kantu" userId="e0706a54820cb66d" providerId="LiveId" clId="{E9E740CD-78A6-48D9-9DFC-2289B2637772}" dt="2024-08-09T05:22:01.771" v="943"/>
          <ac:spMkLst>
            <pc:docMk/>
            <pc:sldMk cId="1680673118" sldId="259"/>
            <ac:spMk id="2" creationId="{5944DC66-AE7F-97FB-0AFF-4721E6C3DD86}"/>
          </ac:spMkLst>
        </pc:spChg>
        <pc:spChg chg="mod">
          <ac:chgData name="Narasimhanaidu kantu" userId="e0706a54820cb66d" providerId="LiveId" clId="{E9E740CD-78A6-48D9-9DFC-2289B2637772}" dt="2024-08-09T05:22:01.771" v="943"/>
          <ac:spMkLst>
            <pc:docMk/>
            <pc:sldMk cId="1680673118" sldId="259"/>
            <ac:spMk id="3" creationId="{E02C628E-999A-E541-2F89-EFDD1E7D8082}"/>
          </ac:spMkLst>
        </pc:spChg>
      </pc:sldChg>
      <pc:sldChg chg="modSp new mod">
        <pc:chgData name="Narasimhanaidu kantu" userId="e0706a54820cb66d" providerId="LiveId" clId="{E9E740CD-78A6-48D9-9DFC-2289B2637772}" dt="2024-08-09T05:22:01.771" v="943"/>
        <pc:sldMkLst>
          <pc:docMk/>
          <pc:sldMk cId="3647469118" sldId="260"/>
        </pc:sldMkLst>
        <pc:spChg chg="mod">
          <ac:chgData name="Narasimhanaidu kantu" userId="e0706a54820cb66d" providerId="LiveId" clId="{E9E740CD-78A6-48D9-9DFC-2289B2637772}" dt="2024-08-09T05:22:01.771" v="943"/>
          <ac:spMkLst>
            <pc:docMk/>
            <pc:sldMk cId="3647469118" sldId="260"/>
            <ac:spMk id="2" creationId="{4ACBF4BE-ABF7-62C5-C739-BDA057376353}"/>
          </ac:spMkLst>
        </pc:spChg>
        <pc:spChg chg="mod">
          <ac:chgData name="Narasimhanaidu kantu" userId="e0706a54820cb66d" providerId="LiveId" clId="{E9E740CD-78A6-48D9-9DFC-2289B2637772}" dt="2024-08-09T05:22:01.771" v="943"/>
          <ac:spMkLst>
            <pc:docMk/>
            <pc:sldMk cId="3647469118" sldId="260"/>
            <ac:spMk id="3" creationId="{B7900337-AF3C-F113-2300-D6C7BB36750E}"/>
          </ac:spMkLst>
        </pc:spChg>
      </pc:sldChg>
      <pc:sldChg chg="modSp new mod">
        <pc:chgData name="Narasimhanaidu kantu" userId="e0706a54820cb66d" providerId="LiveId" clId="{E9E740CD-78A6-48D9-9DFC-2289B2637772}" dt="2024-08-09T05:22:59.815" v="950" actId="120"/>
        <pc:sldMkLst>
          <pc:docMk/>
          <pc:sldMk cId="146267301" sldId="261"/>
        </pc:sldMkLst>
        <pc:spChg chg="mod">
          <ac:chgData name="Narasimhanaidu kantu" userId="e0706a54820cb66d" providerId="LiveId" clId="{E9E740CD-78A6-48D9-9DFC-2289B2637772}" dt="2024-08-09T05:22:01.771" v="943"/>
          <ac:spMkLst>
            <pc:docMk/>
            <pc:sldMk cId="146267301" sldId="261"/>
            <ac:spMk id="2" creationId="{3A576C36-95D6-26C0-F1FF-1C2101A7A5FC}"/>
          </ac:spMkLst>
        </pc:spChg>
        <pc:spChg chg="mod">
          <ac:chgData name="Narasimhanaidu kantu" userId="e0706a54820cb66d" providerId="LiveId" clId="{E9E740CD-78A6-48D9-9DFC-2289B2637772}" dt="2024-08-09T05:22:59.815" v="950" actId="120"/>
          <ac:spMkLst>
            <pc:docMk/>
            <pc:sldMk cId="146267301" sldId="261"/>
            <ac:spMk id="3" creationId="{319620A2-8BB7-E56A-BD71-4C921159BE38}"/>
          </ac:spMkLst>
        </pc:spChg>
      </pc:sldChg>
      <pc:sldChg chg="modSp new mod">
        <pc:chgData name="Narasimhanaidu kantu" userId="e0706a54820cb66d" providerId="LiveId" clId="{E9E740CD-78A6-48D9-9DFC-2289B2637772}" dt="2024-08-09T05:22:01.771" v="943"/>
        <pc:sldMkLst>
          <pc:docMk/>
          <pc:sldMk cId="2649345421" sldId="262"/>
        </pc:sldMkLst>
        <pc:spChg chg="mod">
          <ac:chgData name="Narasimhanaidu kantu" userId="e0706a54820cb66d" providerId="LiveId" clId="{E9E740CD-78A6-48D9-9DFC-2289B2637772}" dt="2024-08-09T05:22:01.771" v="943"/>
          <ac:spMkLst>
            <pc:docMk/>
            <pc:sldMk cId="2649345421" sldId="262"/>
            <ac:spMk id="2" creationId="{0B0DC8E0-0842-D3AD-5799-7751ED4EAE06}"/>
          </ac:spMkLst>
        </pc:spChg>
        <pc:spChg chg="mod">
          <ac:chgData name="Narasimhanaidu kantu" userId="e0706a54820cb66d" providerId="LiveId" clId="{E9E740CD-78A6-48D9-9DFC-2289B2637772}" dt="2024-08-09T05:22:01.771" v="943"/>
          <ac:spMkLst>
            <pc:docMk/>
            <pc:sldMk cId="2649345421" sldId="262"/>
            <ac:spMk id="3" creationId="{97F24002-602C-EA6B-18C3-0241056CE3C4}"/>
          </ac:spMkLst>
        </pc:spChg>
      </pc:sldChg>
      <pc:sldChg chg="modSp new mod">
        <pc:chgData name="Narasimhanaidu kantu" userId="e0706a54820cb66d" providerId="LiveId" clId="{E9E740CD-78A6-48D9-9DFC-2289B2637772}" dt="2024-08-09T05:22:01.771" v="943"/>
        <pc:sldMkLst>
          <pc:docMk/>
          <pc:sldMk cId="1735450005" sldId="263"/>
        </pc:sldMkLst>
        <pc:spChg chg="mod">
          <ac:chgData name="Narasimhanaidu kantu" userId="e0706a54820cb66d" providerId="LiveId" clId="{E9E740CD-78A6-48D9-9DFC-2289B2637772}" dt="2024-08-09T05:22:01.771" v="943"/>
          <ac:spMkLst>
            <pc:docMk/>
            <pc:sldMk cId="1735450005" sldId="263"/>
            <ac:spMk id="2" creationId="{E4437000-F148-8AF2-6BB6-30A7F62DB10A}"/>
          </ac:spMkLst>
        </pc:spChg>
        <pc:spChg chg="mod">
          <ac:chgData name="Narasimhanaidu kantu" userId="e0706a54820cb66d" providerId="LiveId" clId="{E9E740CD-78A6-48D9-9DFC-2289B2637772}" dt="2024-08-09T05:19:48.309" v="930" actId="255"/>
          <ac:spMkLst>
            <pc:docMk/>
            <pc:sldMk cId="1735450005" sldId="263"/>
            <ac:spMk id="3" creationId="{8EDBAFB2-DC65-7D9B-B747-4C3704FE01F0}"/>
          </ac:spMkLst>
        </pc:spChg>
      </pc:sldChg>
      <pc:sldChg chg="modSp new mod">
        <pc:chgData name="Narasimhanaidu kantu" userId="e0706a54820cb66d" providerId="LiveId" clId="{E9E740CD-78A6-48D9-9DFC-2289B2637772}" dt="2024-08-09T05:22:01.771" v="943"/>
        <pc:sldMkLst>
          <pc:docMk/>
          <pc:sldMk cId="1896441135" sldId="264"/>
        </pc:sldMkLst>
        <pc:spChg chg="mod">
          <ac:chgData name="Narasimhanaidu kantu" userId="e0706a54820cb66d" providerId="LiveId" clId="{E9E740CD-78A6-48D9-9DFC-2289B2637772}" dt="2024-08-09T05:22:01.771" v="943"/>
          <ac:spMkLst>
            <pc:docMk/>
            <pc:sldMk cId="1896441135" sldId="264"/>
            <ac:spMk id="2" creationId="{97B67904-D911-0A4A-7183-5DA21C1A0518}"/>
          </ac:spMkLst>
        </pc:spChg>
        <pc:spChg chg="mod">
          <ac:chgData name="Narasimhanaidu kantu" userId="e0706a54820cb66d" providerId="LiveId" clId="{E9E740CD-78A6-48D9-9DFC-2289B2637772}" dt="2024-08-09T05:22:01.771" v="943"/>
          <ac:spMkLst>
            <pc:docMk/>
            <pc:sldMk cId="1896441135" sldId="264"/>
            <ac:spMk id="3" creationId="{B1D0C25D-5FDE-F66F-ABAE-231A0AD79962}"/>
          </ac:spMkLst>
        </pc:spChg>
      </pc:sldChg>
      <pc:sldChg chg="modSp new mod">
        <pc:chgData name="Narasimhanaidu kantu" userId="e0706a54820cb66d" providerId="LiveId" clId="{E9E740CD-78A6-48D9-9DFC-2289B2637772}" dt="2024-08-09T05:22:01.771" v="943"/>
        <pc:sldMkLst>
          <pc:docMk/>
          <pc:sldMk cId="3003414568" sldId="265"/>
        </pc:sldMkLst>
        <pc:spChg chg="mod">
          <ac:chgData name="Narasimhanaidu kantu" userId="e0706a54820cb66d" providerId="LiveId" clId="{E9E740CD-78A6-48D9-9DFC-2289B2637772}" dt="2024-08-09T05:22:01.771" v="943"/>
          <ac:spMkLst>
            <pc:docMk/>
            <pc:sldMk cId="3003414568" sldId="265"/>
            <ac:spMk id="2" creationId="{51CDF010-FBE3-AFCE-3146-608180441C31}"/>
          </ac:spMkLst>
        </pc:spChg>
        <pc:spChg chg="mod">
          <ac:chgData name="Narasimhanaidu kantu" userId="e0706a54820cb66d" providerId="LiveId" clId="{E9E740CD-78A6-48D9-9DFC-2289B2637772}" dt="2024-08-09T05:22:01.771" v="943"/>
          <ac:spMkLst>
            <pc:docMk/>
            <pc:sldMk cId="3003414568" sldId="265"/>
            <ac:spMk id="3" creationId="{2ADA0564-83EA-D3A9-96A0-5584C9B4B1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278057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B9488-C5A1-4D4A-B11F-5550C322CE03}"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34981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2536478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27927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3316783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406088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3702310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3649829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179214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228089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271784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B9488-C5A1-4D4A-B11F-5550C322CE03}"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373361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B9488-C5A1-4D4A-B11F-5550C322CE03}"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138432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392340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238859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AB9488-C5A1-4D4A-B11F-5550C322CE03}" type="datetimeFigureOut">
              <a:rPr lang="en-IN" smtClean="0"/>
              <a:t>09-08-2024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6142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B9488-C5A1-4D4A-B11F-5550C322CE03}"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03A90-0357-4CF4-B9C6-AFA635C11F40}" type="slidenum">
              <a:rPr lang="en-IN" smtClean="0"/>
              <a:t>‹#›</a:t>
            </a:fld>
            <a:endParaRPr lang="en-IN"/>
          </a:p>
        </p:txBody>
      </p:sp>
    </p:spTree>
    <p:extLst>
      <p:ext uri="{BB962C8B-B14F-4D97-AF65-F5344CB8AC3E}">
        <p14:creationId xmlns:p14="http://schemas.microsoft.com/office/powerpoint/2010/main" val="2096661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AB9488-C5A1-4D4A-B11F-5550C322CE03}" type="datetimeFigureOut">
              <a:rPr lang="en-IN" smtClean="0"/>
              <a:t>09-08-2024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203A90-0357-4CF4-B9C6-AFA635C11F40}" type="slidenum">
              <a:rPr lang="en-IN" smtClean="0"/>
              <a:t>‹#›</a:t>
            </a:fld>
            <a:endParaRPr lang="en-IN"/>
          </a:p>
        </p:txBody>
      </p:sp>
    </p:spTree>
    <p:extLst>
      <p:ext uri="{BB962C8B-B14F-4D97-AF65-F5344CB8AC3E}">
        <p14:creationId xmlns:p14="http://schemas.microsoft.com/office/powerpoint/2010/main" val="299167515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4017-0847-10D9-9C22-4082B4091688}"/>
              </a:ext>
            </a:extLst>
          </p:cNvPr>
          <p:cNvSpPr>
            <a:spLocks noGrp="1"/>
          </p:cNvSpPr>
          <p:nvPr>
            <p:ph type="ctrTitle"/>
          </p:nvPr>
        </p:nvSpPr>
        <p:spPr/>
        <p:txBody>
          <a:bodyPr>
            <a:normAutofit/>
          </a:bodyPr>
          <a:lstStyle/>
          <a:p>
            <a:pPr algn="l"/>
            <a:r>
              <a:rPr lang="en-IN" sz="5400" b="1" dirty="0"/>
              <a:t>WIPRO NGA Program – C++ LSP</a:t>
            </a:r>
          </a:p>
        </p:txBody>
      </p:sp>
      <p:sp>
        <p:nvSpPr>
          <p:cNvPr id="3" name="Subtitle 2">
            <a:extLst>
              <a:ext uri="{FF2B5EF4-FFF2-40B4-BE49-F238E27FC236}">
                <a16:creationId xmlns:a16="http://schemas.microsoft.com/office/drawing/2014/main" id="{2630117A-332F-C60D-00DE-4D406459CD8A}"/>
              </a:ext>
            </a:extLst>
          </p:cNvPr>
          <p:cNvSpPr>
            <a:spLocks noGrp="1"/>
          </p:cNvSpPr>
          <p:nvPr>
            <p:ph type="subTitle" idx="1"/>
          </p:nvPr>
        </p:nvSpPr>
        <p:spPr/>
        <p:txBody>
          <a:bodyPr>
            <a:normAutofit fontScale="70000" lnSpcReduction="20000"/>
          </a:bodyPr>
          <a:lstStyle/>
          <a:p>
            <a:pPr algn="l"/>
            <a:r>
              <a:rPr lang="en-IN" dirty="0"/>
              <a:t>Capstone project presentation – 12</a:t>
            </a:r>
            <a:r>
              <a:rPr lang="en-IN" baseline="30000" dirty="0"/>
              <a:t>th</a:t>
            </a:r>
            <a:r>
              <a:rPr lang="en-IN" dirty="0"/>
              <a:t> Aug 2024</a:t>
            </a:r>
          </a:p>
          <a:p>
            <a:pPr algn="l"/>
            <a:r>
              <a:rPr lang="en-IN" dirty="0"/>
              <a:t>Project architecture Title Here – Multithreaded ticket booking system</a:t>
            </a:r>
          </a:p>
          <a:p>
            <a:pPr algn="l"/>
            <a:r>
              <a:rPr lang="en-IN" dirty="0"/>
              <a:t>Presented by – Gowthami Chagamreddy</a:t>
            </a:r>
          </a:p>
        </p:txBody>
      </p:sp>
    </p:spTree>
    <p:extLst>
      <p:ext uri="{BB962C8B-B14F-4D97-AF65-F5344CB8AC3E}">
        <p14:creationId xmlns:p14="http://schemas.microsoft.com/office/powerpoint/2010/main" val="207238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F010-FBE3-AFCE-3146-608180441C31}"/>
              </a:ext>
            </a:extLst>
          </p:cNvPr>
          <p:cNvSpPr>
            <a:spLocks noGrp="1"/>
          </p:cNvSpPr>
          <p:nvPr>
            <p:ph type="title"/>
          </p:nvPr>
        </p:nvSpPr>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2ADA0564-83EA-D3A9-96A0-5584C9B4B164}"/>
              </a:ext>
            </a:extLst>
          </p:cNvPr>
          <p:cNvSpPr>
            <a:spLocks noGrp="1"/>
          </p:cNvSpPr>
          <p:nvPr>
            <p:ph idx="1"/>
          </p:nvPr>
        </p:nvSpPr>
        <p:spPr/>
        <p:txBody>
          <a:bodyPr>
            <a:normAutofit/>
          </a:bodyPr>
          <a:lstStyle/>
          <a:p>
            <a:r>
              <a:rPr lang="en-US" sz="2400" dirty="0"/>
              <a:t>Multithreading is essential for building a responsive and efficient ticket booking system, capable of handling multiple users simultaneously without compromising data integrity. By using synchronization mechanisms like mutexes and semaphores, we can ensure that the system remains stable and consistent, even under heavy load.</a:t>
            </a:r>
            <a:endParaRPr lang="en-IN" sz="2400" dirty="0"/>
          </a:p>
        </p:txBody>
      </p:sp>
    </p:spTree>
    <p:extLst>
      <p:ext uri="{BB962C8B-B14F-4D97-AF65-F5344CB8AC3E}">
        <p14:creationId xmlns:p14="http://schemas.microsoft.com/office/powerpoint/2010/main" val="300341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6464-A7AF-EBB8-EAA5-FD2CFB33867C}"/>
              </a:ext>
            </a:extLst>
          </p:cNvPr>
          <p:cNvSpPr>
            <a:spLocks noGrp="1"/>
          </p:cNvSpPr>
          <p:nvPr>
            <p:ph type="title"/>
          </p:nvPr>
        </p:nvSpPr>
        <p:spPr/>
        <p:txBody>
          <a:bodyPr>
            <a:normAutofit/>
          </a:bodyPr>
          <a:lstStyle/>
          <a:p>
            <a:r>
              <a:rPr lang="en-IN" sz="4000" b="1" dirty="0"/>
              <a:t>PROJECT OVERVIEW</a:t>
            </a:r>
          </a:p>
        </p:txBody>
      </p:sp>
      <p:sp>
        <p:nvSpPr>
          <p:cNvPr id="3" name="Content Placeholder 2">
            <a:extLst>
              <a:ext uri="{FF2B5EF4-FFF2-40B4-BE49-F238E27FC236}">
                <a16:creationId xmlns:a16="http://schemas.microsoft.com/office/drawing/2014/main" id="{686CB0A3-4C4D-6578-EB19-848306D44199}"/>
              </a:ext>
            </a:extLst>
          </p:cNvPr>
          <p:cNvSpPr>
            <a:spLocks noGrp="1"/>
          </p:cNvSpPr>
          <p:nvPr>
            <p:ph idx="1"/>
          </p:nvPr>
        </p:nvSpPr>
        <p:spPr/>
        <p:txBody>
          <a:bodyPr>
            <a:normAutofit/>
          </a:bodyPr>
          <a:lstStyle/>
          <a:p>
            <a:r>
              <a:rPr lang="en-US" sz="2400" dirty="0"/>
              <a:t>To design and implement a ticket booking system using C that efficiently handles multiple user requests simultaneously through multithreading. Ensure data consistency and avoid issues like overbooking and race conditions by using appropriate synchronization mechanisms.</a:t>
            </a:r>
            <a:endParaRPr lang="en-IN" sz="2400" dirty="0"/>
          </a:p>
        </p:txBody>
      </p:sp>
    </p:spTree>
    <p:extLst>
      <p:ext uri="{BB962C8B-B14F-4D97-AF65-F5344CB8AC3E}">
        <p14:creationId xmlns:p14="http://schemas.microsoft.com/office/powerpoint/2010/main" val="27640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98C1-2D51-54B5-3547-4DA3BB1E6AD7}"/>
              </a:ext>
            </a:extLst>
          </p:cNvPr>
          <p:cNvSpPr>
            <a:spLocks noGrp="1"/>
          </p:cNvSpPr>
          <p:nvPr>
            <p:ph type="title"/>
          </p:nvPr>
        </p:nvSpPr>
        <p:spPr/>
        <p:txBody>
          <a:bodyPr>
            <a:normAutofit/>
          </a:bodyPr>
          <a:lstStyle/>
          <a:p>
            <a:r>
              <a:rPr lang="en-IN" sz="4000" b="1" dirty="0"/>
              <a:t>INTRODUCTION</a:t>
            </a:r>
          </a:p>
        </p:txBody>
      </p:sp>
      <p:sp>
        <p:nvSpPr>
          <p:cNvPr id="3" name="Content Placeholder 2">
            <a:extLst>
              <a:ext uri="{FF2B5EF4-FFF2-40B4-BE49-F238E27FC236}">
                <a16:creationId xmlns:a16="http://schemas.microsoft.com/office/drawing/2014/main" id="{654CFBB9-DD9E-C9A3-6B45-5A36873EA2CF}"/>
              </a:ext>
            </a:extLst>
          </p:cNvPr>
          <p:cNvSpPr>
            <a:spLocks noGrp="1"/>
          </p:cNvSpPr>
          <p:nvPr>
            <p:ph idx="1"/>
          </p:nvPr>
        </p:nvSpPr>
        <p:spPr/>
        <p:txBody>
          <a:bodyPr>
            <a:normAutofit/>
          </a:bodyPr>
          <a:lstStyle/>
          <a:p>
            <a:r>
              <a:rPr lang="en-US" sz="2400" dirty="0"/>
              <a:t>Multithreading is a technique where multiple threads are executed concurrently within a program. Each thread represents a separate path of execution, allowing tasks to be performed simultaneously.</a:t>
            </a:r>
          </a:p>
          <a:p>
            <a:r>
              <a:rPr lang="en-US" sz="2400" dirty="0"/>
              <a:t>In a ticket booking system, multiple users might try to book tickets at the same time. Multithreading allows the system to handle these simultaneous requests efficiently, improving performance and user experience</a:t>
            </a:r>
            <a:endParaRPr lang="en-IN" sz="2400" dirty="0"/>
          </a:p>
        </p:txBody>
      </p:sp>
    </p:spTree>
    <p:extLst>
      <p:ext uri="{BB962C8B-B14F-4D97-AF65-F5344CB8AC3E}">
        <p14:creationId xmlns:p14="http://schemas.microsoft.com/office/powerpoint/2010/main" val="196436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DC66-AE7F-97FB-0AFF-4721E6C3DD86}"/>
              </a:ext>
            </a:extLst>
          </p:cNvPr>
          <p:cNvSpPr>
            <a:spLocks noGrp="1"/>
          </p:cNvSpPr>
          <p:nvPr>
            <p:ph type="title"/>
          </p:nvPr>
        </p:nvSpPr>
        <p:spPr/>
        <p:txBody>
          <a:bodyPr>
            <a:normAutofit/>
          </a:bodyPr>
          <a:lstStyle/>
          <a:p>
            <a:r>
              <a:rPr lang="en-IN" sz="4000" b="1" dirty="0"/>
              <a:t>MOTIVATION</a:t>
            </a:r>
          </a:p>
        </p:txBody>
      </p:sp>
      <p:sp>
        <p:nvSpPr>
          <p:cNvPr id="3" name="Content Placeholder 2">
            <a:extLst>
              <a:ext uri="{FF2B5EF4-FFF2-40B4-BE49-F238E27FC236}">
                <a16:creationId xmlns:a16="http://schemas.microsoft.com/office/drawing/2014/main" id="{E02C628E-999A-E541-2F89-EFDD1E7D8082}"/>
              </a:ext>
            </a:extLst>
          </p:cNvPr>
          <p:cNvSpPr>
            <a:spLocks noGrp="1"/>
          </p:cNvSpPr>
          <p:nvPr>
            <p:ph idx="1"/>
          </p:nvPr>
        </p:nvSpPr>
        <p:spPr/>
        <p:txBody>
          <a:bodyPr>
            <a:normAutofit/>
          </a:bodyPr>
          <a:lstStyle/>
          <a:p>
            <a:pPr marL="0" indent="0">
              <a:buNone/>
            </a:pPr>
            <a:r>
              <a:rPr lang="en-US" sz="2400" dirty="0"/>
              <a:t>The importance of implementing multithreading in a ticket booking system to address the demands of modern, high-traffic applications effectively.</a:t>
            </a:r>
          </a:p>
          <a:p>
            <a:pPr marL="0" indent="0">
              <a:buNone/>
            </a:pPr>
            <a:r>
              <a:rPr lang="en-US" sz="2400" dirty="0"/>
              <a:t>They are several motivations can drive the need for such a system</a:t>
            </a:r>
          </a:p>
          <a:p>
            <a:pPr marL="0" indent="0">
              <a:buNone/>
            </a:pPr>
            <a:r>
              <a:rPr lang="en-US" sz="2400" dirty="0"/>
              <a:t>	1. Real time updates</a:t>
            </a:r>
          </a:p>
          <a:p>
            <a:pPr marL="0" indent="0">
              <a:buNone/>
            </a:pPr>
            <a:r>
              <a:rPr lang="en-IN" sz="2400" dirty="0"/>
              <a:t>	2. Scalability</a:t>
            </a:r>
          </a:p>
          <a:p>
            <a:pPr marL="0" indent="0">
              <a:buNone/>
            </a:pPr>
            <a:r>
              <a:rPr lang="en-IN" sz="2400" dirty="0"/>
              <a:t>	3. Concurrency</a:t>
            </a:r>
            <a:endParaRPr lang="en-US" sz="2400" dirty="0"/>
          </a:p>
        </p:txBody>
      </p:sp>
    </p:spTree>
    <p:extLst>
      <p:ext uri="{BB962C8B-B14F-4D97-AF65-F5344CB8AC3E}">
        <p14:creationId xmlns:p14="http://schemas.microsoft.com/office/powerpoint/2010/main" val="168067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F4BE-ABF7-62C5-C739-BDA057376353}"/>
              </a:ext>
            </a:extLst>
          </p:cNvPr>
          <p:cNvSpPr>
            <a:spLocks noGrp="1"/>
          </p:cNvSpPr>
          <p:nvPr>
            <p:ph type="title"/>
          </p:nvPr>
        </p:nvSpPr>
        <p:spPr/>
        <p:txBody>
          <a:bodyPr>
            <a:normAutofit/>
          </a:bodyPr>
          <a:lstStyle/>
          <a:p>
            <a:r>
              <a:rPr lang="en-IN" sz="4000" dirty="0"/>
              <a:t>PROJECT SCOPE</a:t>
            </a:r>
          </a:p>
        </p:txBody>
      </p:sp>
      <p:sp>
        <p:nvSpPr>
          <p:cNvPr id="3" name="Content Placeholder 2">
            <a:extLst>
              <a:ext uri="{FF2B5EF4-FFF2-40B4-BE49-F238E27FC236}">
                <a16:creationId xmlns:a16="http://schemas.microsoft.com/office/drawing/2014/main" id="{B7900337-AF3C-F113-2300-D6C7BB36750E}"/>
              </a:ext>
            </a:extLst>
          </p:cNvPr>
          <p:cNvSpPr>
            <a:spLocks noGrp="1"/>
          </p:cNvSpPr>
          <p:nvPr>
            <p:ph idx="1"/>
          </p:nvPr>
        </p:nvSpPr>
        <p:spPr/>
        <p:txBody>
          <a:bodyPr>
            <a:normAutofit/>
          </a:bodyPr>
          <a:lstStyle/>
          <a:p>
            <a:r>
              <a:rPr lang="en-US" sz="2400" dirty="0"/>
              <a:t>Implement basic functionalities such as searching for events, selecting seats, and booking tickets.</a:t>
            </a:r>
          </a:p>
          <a:p>
            <a:r>
              <a:rPr lang="en-US" sz="2400" dirty="0"/>
              <a:t>Handle multiple user requests concurrently using multithreading.</a:t>
            </a:r>
          </a:p>
          <a:p>
            <a:r>
              <a:rPr lang="en-US" sz="2400" dirty="0"/>
              <a:t>Implement robust error handling to manage issues like failed bookings or system crashes.</a:t>
            </a:r>
            <a:endParaRPr lang="en-IN" sz="2400" dirty="0"/>
          </a:p>
        </p:txBody>
      </p:sp>
    </p:spTree>
    <p:extLst>
      <p:ext uri="{BB962C8B-B14F-4D97-AF65-F5344CB8AC3E}">
        <p14:creationId xmlns:p14="http://schemas.microsoft.com/office/powerpoint/2010/main" val="364746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6C36-95D6-26C0-F1FF-1C2101A7A5FC}"/>
              </a:ext>
            </a:extLst>
          </p:cNvPr>
          <p:cNvSpPr>
            <a:spLocks noGrp="1"/>
          </p:cNvSpPr>
          <p:nvPr>
            <p:ph type="title"/>
          </p:nvPr>
        </p:nvSpPr>
        <p:spPr/>
        <p:txBody>
          <a:bodyPr>
            <a:normAutofit/>
          </a:bodyPr>
          <a:lstStyle/>
          <a:p>
            <a:r>
              <a:rPr lang="en-IN" sz="4000" dirty="0"/>
              <a:t>VARIOUS APPLICATIONS TOOLS THAT ARE USED IN THIS PROJECT</a:t>
            </a:r>
          </a:p>
        </p:txBody>
      </p:sp>
      <p:sp>
        <p:nvSpPr>
          <p:cNvPr id="3" name="Content Placeholder 2">
            <a:extLst>
              <a:ext uri="{FF2B5EF4-FFF2-40B4-BE49-F238E27FC236}">
                <a16:creationId xmlns:a16="http://schemas.microsoft.com/office/drawing/2014/main" id="{319620A2-8BB7-E56A-BD71-4C921159BE38}"/>
              </a:ext>
            </a:extLst>
          </p:cNvPr>
          <p:cNvSpPr>
            <a:spLocks noGrp="1"/>
          </p:cNvSpPr>
          <p:nvPr>
            <p:ph idx="1"/>
          </p:nvPr>
        </p:nvSpPr>
        <p:spPr/>
        <p:txBody>
          <a:bodyPr>
            <a:normAutofit fontScale="92500" lnSpcReduction="20000"/>
          </a:bodyPr>
          <a:lstStyle/>
          <a:p>
            <a:pPr marL="0" indent="0">
              <a:buNone/>
            </a:pPr>
            <a:r>
              <a:rPr lang="en-US" sz="3000" dirty="0"/>
              <a:t>1.CompilersGCC (GNU Compiler Collection):</a:t>
            </a:r>
          </a:p>
          <a:p>
            <a:pPr marL="0" indent="0">
              <a:buNone/>
            </a:pPr>
            <a:r>
              <a:rPr lang="en-US" sz="2200" dirty="0"/>
              <a:t> 	GCC (GNU Compiler Collection): A widely used open-source compiler that supports C and C++. GCC is essential for compiling multithreaded C programs, and it offers extensive options for optimization and debugging</a:t>
            </a:r>
            <a:r>
              <a:rPr lang="en-US" dirty="0"/>
              <a:t>.</a:t>
            </a:r>
          </a:p>
          <a:p>
            <a:pPr marL="0" indent="0">
              <a:buNone/>
            </a:pPr>
            <a:r>
              <a:rPr lang="en-US" dirty="0"/>
              <a:t>2.</a:t>
            </a:r>
            <a:r>
              <a:rPr lang="en-US" sz="3000" dirty="0"/>
              <a:t>GDB</a:t>
            </a:r>
            <a:r>
              <a:rPr lang="en-US" dirty="0"/>
              <a:t> (GNU Debugger): </a:t>
            </a:r>
          </a:p>
          <a:p>
            <a:pPr marL="0" indent="0">
              <a:buNone/>
            </a:pPr>
            <a:r>
              <a:rPr lang="en-US" sz="2600" dirty="0"/>
              <a:t>  	</a:t>
            </a:r>
            <a:r>
              <a:rPr lang="en-US" sz="2400" dirty="0"/>
              <a:t>A powerful debugging tool that allows you to step through your code,    inspect variables, and analyze the behavior of your multithreaded program.</a:t>
            </a:r>
          </a:p>
          <a:p>
            <a:pPr marL="0" indent="0">
              <a:buNone/>
            </a:pPr>
            <a:r>
              <a:rPr lang="en-US" dirty="0"/>
              <a:t>3.Testing Frame works </a:t>
            </a:r>
            <a:r>
              <a:rPr lang="en-US" dirty="0" err="1"/>
              <a:t>CUnit</a:t>
            </a:r>
            <a:r>
              <a:rPr lang="en-US" dirty="0"/>
              <a:t>: </a:t>
            </a:r>
          </a:p>
          <a:p>
            <a:pPr marL="0" indent="0">
              <a:buNone/>
            </a:pPr>
            <a:r>
              <a:rPr lang="en-US" dirty="0"/>
              <a:t>	</a:t>
            </a:r>
            <a:r>
              <a:rPr lang="en-US" sz="2400" dirty="0"/>
              <a:t>A unit testing framework for C, which helps you write and run tests for your multithreaded functions.</a:t>
            </a:r>
            <a:endParaRPr lang="en-IN" sz="2400" dirty="0"/>
          </a:p>
        </p:txBody>
      </p:sp>
    </p:spTree>
    <p:extLst>
      <p:ext uri="{BB962C8B-B14F-4D97-AF65-F5344CB8AC3E}">
        <p14:creationId xmlns:p14="http://schemas.microsoft.com/office/powerpoint/2010/main" val="14626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C8E0-0842-D3AD-5799-7751ED4EAE06}"/>
              </a:ext>
            </a:extLst>
          </p:cNvPr>
          <p:cNvSpPr>
            <a:spLocks noGrp="1"/>
          </p:cNvSpPr>
          <p:nvPr>
            <p:ph type="title"/>
          </p:nvPr>
        </p:nvSpPr>
        <p:spPr/>
        <p:txBody>
          <a:bodyPr>
            <a:normAutofit/>
          </a:bodyPr>
          <a:lstStyle/>
          <a:p>
            <a:r>
              <a:rPr lang="en-IN" sz="4000" dirty="0"/>
              <a:t>MODULE</a:t>
            </a:r>
          </a:p>
        </p:txBody>
      </p:sp>
      <p:sp>
        <p:nvSpPr>
          <p:cNvPr id="3" name="Content Placeholder 2">
            <a:extLst>
              <a:ext uri="{FF2B5EF4-FFF2-40B4-BE49-F238E27FC236}">
                <a16:creationId xmlns:a16="http://schemas.microsoft.com/office/drawing/2014/main" id="{97F24002-602C-EA6B-18C3-0241056CE3C4}"/>
              </a:ext>
            </a:extLst>
          </p:cNvPr>
          <p:cNvSpPr>
            <a:spLocks noGrp="1"/>
          </p:cNvSpPr>
          <p:nvPr>
            <p:ph idx="1"/>
          </p:nvPr>
        </p:nvSpPr>
        <p:spPr/>
        <p:txBody>
          <a:bodyPr>
            <a:normAutofit/>
          </a:bodyPr>
          <a:lstStyle/>
          <a:p>
            <a:pPr marL="0" indent="0">
              <a:buNone/>
            </a:pPr>
            <a:r>
              <a:rPr lang="en-IN" sz="2400" dirty="0"/>
              <a:t>In this Project there are two main modules used</a:t>
            </a:r>
          </a:p>
          <a:p>
            <a:r>
              <a:rPr lang="en-IN" sz="2400" dirty="0"/>
              <a:t>Server module</a:t>
            </a:r>
          </a:p>
          <a:p>
            <a:r>
              <a:rPr lang="en-IN" sz="2400" dirty="0"/>
              <a:t>Client module</a:t>
            </a:r>
          </a:p>
          <a:p>
            <a:pPr marL="0" indent="0">
              <a:buNone/>
            </a:pPr>
            <a:r>
              <a:rPr lang="en-US" sz="2400" dirty="0"/>
              <a:t>The client creates a socket using socket() and connects to the server using connect().It sends a message to the server using send() and waits for the server's response using read().After receiving the response, the client closes the connection.</a:t>
            </a:r>
            <a:endParaRPr lang="en-IN" sz="2400" dirty="0"/>
          </a:p>
        </p:txBody>
      </p:sp>
    </p:spTree>
    <p:extLst>
      <p:ext uri="{BB962C8B-B14F-4D97-AF65-F5344CB8AC3E}">
        <p14:creationId xmlns:p14="http://schemas.microsoft.com/office/powerpoint/2010/main" val="264934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7000-F148-8AF2-6BB6-30A7F62DB10A}"/>
              </a:ext>
            </a:extLst>
          </p:cNvPr>
          <p:cNvSpPr>
            <a:spLocks noGrp="1"/>
          </p:cNvSpPr>
          <p:nvPr>
            <p:ph type="title"/>
          </p:nvPr>
        </p:nvSpPr>
        <p:spPr/>
        <p:txBody>
          <a:bodyPr>
            <a:normAutofit/>
          </a:bodyPr>
          <a:lstStyle/>
          <a:p>
            <a:r>
              <a:rPr lang="en-IN" sz="4000" dirty="0"/>
              <a:t>LIST OF FUCTIONS USED</a:t>
            </a:r>
          </a:p>
        </p:txBody>
      </p:sp>
      <p:sp>
        <p:nvSpPr>
          <p:cNvPr id="3" name="Content Placeholder 2">
            <a:extLst>
              <a:ext uri="{FF2B5EF4-FFF2-40B4-BE49-F238E27FC236}">
                <a16:creationId xmlns:a16="http://schemas.microsoft.com/office/drawing/2014/main" id="{8EDBAFB2-DC65-7D9B-B747-4C3704FE01F0}"/>
              </a:ext>
            </a:extLst>
          </p:cNvPr>
          <p:cNvSpPr>
            <a:spLocks noGrp="1"/>
          </p:cNvSpPr>
          <p:nvPr>
            <p:ph idx="1"/>
          </p:nvPr>
        </p:nvSpPr>
        <p:spPr>
          <a:xfrm>
            <a:off x="838199" y="1825624"/>
            <a:ext cx="10964159" cy="5536709"/>
          </a:xfrm>
        </p:spPr>
        <p:txBody>
          <a:bodyPr>
            <a:noAutofit/>
          </a:bodyPr>
          <a:lstStyle/>
          <a:p>
            <a:r>
              <a:rPr lang="en-US" sz="1600" dirty="0"/>
              <a:t>pthread_create()Prototype: int pthread_create(</a:t>
            </a:r>
            <a:r>
              <a:rPr lang="en-US" sz="1600" dirty="0" err="1"/>
              <a:t>pthread_t</a:t>
            </a:r>
            <a:r>
              <a:rPr lang="en-US" sz="1600" dirty="0"/>
              <a:t> *thread, const </a:t>
            </a:r>
            <a:r>
              <a:rPr lang="en-US" sz="1600" dirty="0" err="1"/>
              <a:t>pthread_attr_t</a:t>
            </a:r>
            <a:r>
              <a:rPr lang="en-US" sz="1600" dirty="0"/>
              <a:t> *</a:t>
            </a:r>
            <a:r>
              <a:rPr lang="en-US" sz="1600" dirty="0" err="1"/>
              <a:t>attr</a:t>
            </a:r>
            <a:r>
              <a:rPr lang="en-US" sz="1600" dirty="0"/>
              <a:t>, void *(*</a:t>
            </a:r>
            <a:r>
              <a:rPr lang="en-US" sz="1600" dirty="0" err="1"/>
              <a:t>start_routine</a:t>
            </a:r>
            <a:r>
              <a:rPr lang="en-US" sz="1600" dirty="0"/>
              <a:t>) (void *), void *</a:t>
            </a:r>
            <a:r>
              <a:rPr lang="en-US" sz="1600" dirty="0" err="1"/>
              <a:t>arg</a:t>
            </a:r>
            <a:r>
              <a:rPr lang="en-US" sz="1600" dirty="0"/>
              <a:t>);Usage: This function is used to create a new thread. In the program, it spawns NUM_THREADS threads, each executing the </a:t>
            </a:r>
            <a:r>
              <a:rPr lang="en-US" sz="1600" dirty="0" err="1"/>
              <a:t>bookTickets</a:t>
            </a:r>
            <a:r>
              <a:rPr lang="en-US" sz="1600" dirty="0"/>
              <a:t> function.</a:t>
            </a:r>
          </a:p>
          <a:p>
            <a:r>
              <a:rPr lang="en-US" sz="1600" dirty="0" err="1"/>
              <a:t>pthread_join</a:t>
            </a:r>
            <a:r>
              <a:rPr lang="en-US" sz="1600" dirty="0"/>
              <a:t>()Prototype: int </a:t>
            </a:r>
            <a:r>
              <a:rPr lang="en-US" sz="1600" dirty="0" err="1"/>
              <a:t>pthread_join</a:t>
            </a:r>
            <a:r>
              <a:rPr lang="en-US" sz="1600" dirty="0"/>
              <a:t>(</a:t>
            </a:r>
            <a:r>
              <a:rPr lang="en-US" sz="1600" dirty="0" err="1"/>
              <a:t>pthread_t</a:t>
            </a:r>
            <a:r>
              <a:rPr lang="en-US" sz="1600" dirty="0"/>
              <a:t> thread, void **</a:t>
            </a:r>
            <a:r>
              <a:rPr lang="en-US" sz="1600" dirty="0" err="1"/>
              <a:t>retval</a:t>
            </a:r>
            <a:r>
              <a:rPr lang="en-US" sz="1600" dirty="0"/>
              <a:t>);Usage: This function waits for the specified thread to terminate. It ensures that the main program waits for all threads to complete before proceeding.</a:t>
            </a:r>
          </a:p>
          <a:p>
            <a:r>
              <a:rPr lang="en-IN" sz="1600" dirty="0" err="1"/>
              <a:t>pthread_mutex_init</a:t>
            </a:r>
            <a:r>
              <a:rPr lang="en-IN" sz="1600" dirty="0"/>
              <a:t>()Prototype: int </a:t>
            </a:r>
            <a:r>
              <a:rPr lang="en-IN" sz="1600" dirty="0" err="1"/>
              <a:t>pthread_mutex_init</a:t>
            </a:r>
            <a:r>
              <a:rPr lang="en-IN" sz="1600" dirty="0"/>
              <a:t>(</a:t>
            </a:r>
            <a:r>
              <a:rPr lang="en-IN" sz="1600" dirty="0" err="1"/>
              <a:t>pthread_mutex_t</a:t>
            </a:r>
            <a:r>
              <a:rPr lang="en-IN" sz="1600" dirty="0"/>
              <a:t> *mutex, </a:t>
            </a:r>
            <a:r>
              <a:rPr lang="en-IN" sz="1600" dirty="0" err="1"/>
              <a:t>const</a:t>
            </a:r>
            <a:r>
              <a:rPr lang="en-IN" sz="1600" dirty="0"/>
              <a:t> </a:t>
            </a:r>
            <a:r>
              <a:rPr lang="en-IN" sz="1600" dirty="0" err="1"/>
              <a:t>pthread_mutexattr_t</a:t>
            </a:r>
            <a:r>
              <a:rPr lang="en-IN" sz="1600" dirty="0"/>
              <a:t> *</a:t>
            </a:r>
            <a:r>
              <a:rPr lang="en-IN" sz="1600" dirty="0" err="1"/>
              <a:t>attr</a:t>
            </a:r>
            <a:r>
              <a:rPr lang="en-IN" sz="1600" dirty="0"/>
              <a:t>);Usage: This function initializes a mutex for synchronization. The mutex is used to control access to the </a:t>
            </a:r>
            <a:r>
              <a:rPr lang="en-IN" sz="1600" dirty="0" err="1"/>
              <a:t>availableTickets</a:t>
            </a:r>
            <a:r>
              <a:rPr lang="en-IN" sz="1600" dirty="0"/>
              <a:t> shared resource to avoid race conditions.</a:t>
            </a:r>
          </a:p>
          <a:p>
            <a:r>
              <a:rPr lang="en-US" sz="1600" dirty="0" err="1"/>
              <a:t>pthread_mutex_lock</a:t>
            </a:r>
            <a:r>
              <a:rPr lang="en-US" sz="1600" dirty="0"/>
              <a:t>()Prototype: int </a:t>
            </a:r>
            <a:r>
              <a:rPr lang="en-US" sz="1600" dirty="0" err="1"/>
              <a:t>pthread_mutex_lock</a:t>
            </a:r>
            <a:r>
              <a:rPr lang="en-US" sz="1600" dirty="0"/>
              <a:t>(</a:t>
            </a:r>
            <a:r>
              <a:rPr lang="en-US" sz="1600" dirty="0" err="1"/>
              <a:t>pthread_mutex_t</a:t>
            </a:r>
            <a:r>
              <a:rPr lang="en-US" sz="1600" dirty="0"/>
              <a:t> *mutex);Usage: This function locks a mutex, preventing other threads from entering the critical section until the mutex is unlocked. It ensures that only one thread can access the shared resource at a time.</a:t>
            </a:r>
          </a:p>
          <a:p>
            <a:r>
              <a:rPr lang="en-US" sz="1600" dirty="0" err="1"/>
              <a:t>pthread_mutex_unlock</a:t>
            </a:r>
            <a:r>
              <a:rPr lang="en-US" sz="1600" dirty="0"/>
              <a:t>()Prototype: int </a:t>
            </a:r>
            <a:r>
              <a:rPr lang="en-US" sz="1600" dirty="0" err="1"/>
              <a:t>pthread_mutex_unlock</a:t>
            </a:r>
            <a:r>
              <a:rPr lang="en-US" sz="1600" dirty="0"/>
              <a:t>(</a:t>
            </a:r>
            <a:r>
              <a:rPr lang="en-US" sz="1600" dirty="0" err="1"/>
              <a:t>pthread_mutex_t</a:t>
            </a:r>
            <a:r>
              <a:rPr lang="en-US" sz="1600" dirty="0"/>
              <a:t> *mutex);Usage: This function unlocks a mutex, allowing other threads to enter the critical section. It must be called after the critical section is completed to release the lock.</a:t>
            </a:r>
          </a:p>
          <a:p>
            <a:r>
              <a:rPr lang="en-US" sz="1600" dirty="0" err="1"/>
              <a:t>pthread_mutex_destroy</a:t>
            </a:r>
            <a:r>
              <a:rPr lang="en-US" sz="1600" dirty="0"/>
              <a:t>()Prototype: int </a:t>
            </a:r>
            <a:r>
              <a:rPr lang="en-US" sz="1600" dirty="0" err="1"/>
              <a:t>pthread_mutex_destroy</a:t>
            </a:r>
            <a:r>
              <a:rPr lang="en-US" sz="1600" dirty="0"/>
              <a:t>(</a:t>
            </a:r>
            <a:r>
              <a:rPr lang="en-US" sz="1600" dirty="0" err="1"/>
              <a:t>pthread_mutex_t</a:t>
            </a:r>
            <a:r>
              <a:rPr lang="en-US" sz="1600" dirty="0"/>
              <a:t> *mutex);Usage: This function destroys a mutex that is no longer needed. It is called at the end of the program to clean up the mutex resource.</a:t>
            </a:r>
          </a:p>
          <a:p>
            <a:r>
              <a:rPr lang="en-US" sz="1600" dirty="0" err="1"/>
              <a:t>usleep</a:t>
            </a:r>
            <a:r>
              <a:rPr lang="en-US" sz="1600" dirty="0"/>
              <a:t>()Prototype: int </a:t>
            </a:r>
            <a:r>
              <a:rPr lang="en-US" sz="1600" dirty="0" err="1"/>
              <a:t>usleep</a:t>
            </a:r>
            <a:r>
              <a:rPr lang="en-US" sz="1600" dirty="0"/>
              <a:t>(</a:t>
            </a:r>
            <a:r>
              <a:rPr lang="en-US" sz="1600" dirty="0" err="1"/>
              <a:t>useconds_t</a:t>
            </a:r>
            <a:r>
              <a:rPr lang="en-US" sz="1600" dirty="0"/>
              <a:t> </a:t>
            </a:r>
            <a:r>
              <a:rPr lang="en-US" sz="1600" dirty="0" err="1"/>
              <a:t>usec</a:t>
            </a:r>
            <a:r>
              <a:rPr lang="en-US" sz="1600" dirty="0"/>
              <a:t>);Usage: This function pauses the execution of the calling thread for a specified number of microseconds. In the program, it simulates the time taken to process a ticket booking.</a:t>
            </a:r>
            <a:endParaRPr lang="en-IN" sz="1600" dirty="0"/>
          </a:p>
        </p:txBody>
      </p:sp>
    </p:spTree>
    <p:extLst>
      <p:ext uri="{BB962C8B-B14F-4D97-AF65-F5344CB8AC3E}">
        <p14:creationId xmlns:p14="http://schemas.microsoft.com/office/powerpoint/2010/main" val="173545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7904-D911-0A4A-7183-5DA21C1A0518}"/>
              </a:ext>
            </a:extLst>
          </p:cNvPr>
          <p:cNvSpPr>
            <a:spLocks noGrp="1"/>
          </p:cNvSpPr>
          <p:nvPr>
            <p:ph type="title"/>
          </p:nvPr>
        </p:nvSpPr>
        <p:spPr/>
        <p:txBody>
          <a:bodyPr>
            <a:normAutofit/>
          </a:bodyPr>
          <a:lstStyle/>
          <a:p>
            <a:r>
              <a:rPr lang="en-IN" sz="4000" dirty="0"/>
              <a:t>FUTURE ENHANCEMENTS</a:t>
            </a:r>
          </a:p>
        </p:txBody>
      </p:sp>
      <p:sp>
        <p:nvSpPr>
          <p:cNvPr id="3" name="Content Placeholder 2">
            <a:extLst>
              <a:ext uri="{FF2B5EF4-FFF2-40B4-BE49-F238E27FC236}">
                <a16:creationId xmlns:a16="http://schemas.microsoft.com/office/drawing/2014/main" id="{B1D0C25D-5FDE-F66F-ABAE-231A0AD79962}"/>
              </a:ext>
            </a:extLst>
          </p:cNvPr>
          <p:cNvSpPr>
            <a:spLocks noGrp="1"/>
          </p:cNvSpPr>
          <p:nvPr>
            <p:ph idx="1"/>
          </p:nvPr>
        </p:nvSpPr>
        <p:spPr/>
        <p:txBody>
          <a:bodyPr/>
          <a:lstStyle/>
          <a:p>
            <a:pPr marL="0" indent="0">
              <a:buNone/>
            </a:pPr>
            <a:r>
              <a:rPr lang="en-IN" dirty="0"/>
              <a:t>Enhanced User Interface:</a:t>
            </a:r>
          </a:p>
          <a:p>
            <a:r>
              <a:rPr lang="en-IN" sz="2400" dirty="0"/>
              <a:t>Develop a graphical user interface (GUI) to make the system more user-friendly. Database Integration: Integrate a database to store user data, booking history, and ticket availability more efficiently.</a:t>
            </a:r>
          </a:p>
        </p:txBody>
      </p:sp>
    </p:spTree>
    <p:extLst>
      <p:ext uri="{BB962C8B-B14F-4D97-AF65-F5344CB8AC3E}">
        <p14:creationId xmlns:p14="http://schemas.microsoft.com/office/powerpoint/2010/main" val="1896441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877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Ion</vt:lpstr>
      <vt:lpstr>WIPRO NGA Program – C++ LSP</vt:lpstr>
      <vt:lpstr>PROJECT OVERVIEW</vt:lpstr>
      <vt:lpstr>INTRODUCTION</vt:lpstr>
      <vt:lpstr>MOTIVATION</vt:lpstr>
      <vt:lpstr>PROJECT SCOPE</vt:lpstr>
      <vt:lpstr>VARIOUS APPLICATIONS TOOLS THAT ARE USED IN THIS PROJECT</vt:lpstr>
      <vt:lpstr>MODULE</vt:lpstr>
      <vt:lpstr>LIST OF FUCTIONS USED</vt:lpstr>
      <vt:lpstr>FUTURE ENHANCEMENTS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Narasimhanaidu kantu</dc:creator>
  <cp:lastModifiedBy>Narasimhanaidu kantu</cp:lastModifiedBy>
  <cp:revision>1</cp:revision>
  <dcterms:created xsi:type="dcterms:W3CDTF">2024-08-09T04:27:41Z</dcterms:created>
  <dcterms:modified xsi:type="dcterms:W3CDTF">2024-08-09T05:23:09Z</dcterms:modified>
</cp:coreProperties>
</file>