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1" dt="2024-07-15T11:04:45.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steganography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a:t>
            </a:r>
            <a:r>
              <a:rPr lang="en-IN" sz="1600" dirty="0" err="1"/>
              <a:t>Chagamreddy</a:t>
            </a:r>
            <a:r>
              <a:rPr lang="en-IN" sz="1600" dirty="0"/>
              <a:t> </a:t>
            </a:r>
            <a:r>
              <a:rPr lang="en-IN" sz="1600" dirty="0" err="1"/>
              <a:t>Sahithi</a:t>
            </a:r>
            <a:endParaRPr lang="en-IN" sz="1600" dirty="0"/>
          </a:p>
          <a:p>
            <a:r>
              <a:rPr lang="en-IN" sz="1600" dirty="0"/>
              <a:t>E-MAIL                : chagamreddysahithi1923@gmail.com</a:t>
            </a:r>
          </a:p>
          <a:p>
            <a:r>
              <a:rPr lang="en-IN" sz="1600" dirty="0"/>
              <a:t>BRANCH             : CSE</a:t>
            </a:r>
          </a:p>
          <a:p>
            <a:r>
              <a:rPr lang="en-IN" sz="1600" dirty="0"/>
              <a:t>ROLL NO             : 21NN1A05D5</a:t>
            </a:r>
          </a:p>
          <a:p>
            <a:r>
              <a:rPr lang="en-IN" sz="1600" dirty="0"/>
              <a:t>COLLEGE NAME :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a:t>
            </a:r>
            <a:r>
              <a:rPr lang="en-US" sz="2000" dirty="0">
                <a:hlinkClick r:id="rId2" action="ppaction://hlinkpres?slideindex=1&amp;slidetitle="/>
              </a:rPr>
              <a:t>https://github.com/chagamreddysahithi/skillbuild_project</a:t>
            </a:r>
            <a:endParaRPr lang="en-US" sz="2000" dirty="0"/>
          </a:p>
          <a:p>
            <a:pPr marL="0" indent="0">
              <a:buNone/>
            </a:pPr>
            <a:r>
              <a:rPr lang="en-US" sz="2000" dirty="0"/>
              <a:t> </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9" name="Content Placeholder 8">
            <a:extLst>
              <a:ext uri="{FF2B5EF4-FFF2-40B4-BE49-F238E27FC236}">
                <a16:creationId xmlns:a16="http://schemas.microsoft.com/office/drawing/2014/main" id="{6553258F-EBF6-167E-29F4-92272624B07C}"/>
              </a:ext>
            </a:extLst>
          </p:cNvPr>
          <p:cNvPicPr>
            <a:picLocks noGrp="1" noChangeAspect="1"/>
          </p:cNvPicPr>
          <p:nvPr>
            <p:ph idx="1"/>
          </p:nvPr>
        </p:nvPicPr>
        <p:blipFill>
          <a:blip r:embed="rId2"/>
          <a:stretch>
            <a:fillRect/>
          </a:stretch>
        </p:blipFill>
        <p:spPr>
          <a:xfrm>
            <a:off x="1107441" y="2782111"/>
            <a:ext cx="4724398" cy="2859931"/>
          </a:xfrm>
        </p:spPr>
      </p:pic>
      <p:pic>
        <p:nvPicPr>
          <p:cNvPr id="11" name="Picture 10">
            <a:extLst>
              <a:ext uri="{FF2B5EF4-FFF2-40B4-BE49-F238E27FC236}">
                <a16:creationId xmlns:a16="http://schemas.microsoft.com/office/drawing/2014/main" id="{F1F98366-94D8-A495-F7E4-33080D57C544}"/>
              </a:ext>
            </a:extLst>
          </p:cNvPr>
          <p:cNvPicPr>
            <a:picLocks noChangeAspect="1"/>
          </p:cNvPicPr>
          <p:nvPr/>
        </p:nvPicPr>
        <p:blipFill>
          <a:blip r:embed="rId2"/>
          <a:stretch>
            <a:fillRect/>
          </a:stretch>
        </p:blipFill>
        <p:spPr>
          <a:xfrm>
            <a:off x="6360160" y="2782110"/>
            <a:ext cx="4724398" cy="2859932"/>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41</TotalTime>
  <Words>823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Thumma Deepthi Mery</cp:lastModifiedBy>
  <cp:revision>5</cp:revision>
  <dcterms:created xsi:type="dcterms:W3CDTF">2021-05-26T16:50:10Z</dcterms:created>
  <dcterms:modified xsi:type="dcterms:W3CDTF">2024-07-22T08:29:57Z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