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97834-D538-4961-8C92-587B9561DD24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2CD24-092D-40DA-AD14-BA9472BB8A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BF47-78EF-4972-B694-7F57F487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30077-8FDD-4B10-AFFB-934BDF42F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B58F1-470C-40D2-A020-99AA1A9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081D-6A61-4AFA-A773-A42EDD80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F2064-A6EF-4F5F-83EF-3DA80A4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BD479-DF8A-40BF-8370-C9CB7FF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EA19C5-A00B-425E-BB15-FA7E1C66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6568-4449-40C0-8F0C-E729B49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0980C-3107-4314-91EE-2247A631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48EDC-BF0E-48D7-A381-80C1A445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09FA8F-24A5-4B22-9D8A-E6AFE2EB4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FC590-FD84-415A-BC4A-04FEBF2E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C71D2-6DA0-4C37-B5C0-47A85D5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4E55B-FC99-4122-B1D1-2D6E8407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52C83-C368-421C-87A0-EA114A93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654F8-B7C2-42E6-AEEC-41BE639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49EC8-9249-4C66-8A73-901511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4D88C-B84D-4A56-8A5D-E9106543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6828C-65B0-496D-9163-EE61BBD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EF51A-5ABE-4894-8C35-E3A48D28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4B2A-BE21-42B3-8C3C-7A85072B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7370A4-BE1D-4DCE-BAB6-594D80CB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3821D-C595-4E20-A540-E5CFBF01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40F26-572B-412A-B118-B74778E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8E7C1-C9C1-436C-B584-2C602094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D102E-2D0A-4F16-BEBA-0B34E5AA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5EC31-DA3A-475F-835C-0DA4912F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A14D5B-DE8A-436A-A8A8-6C0CD9E5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B259EB-86BC-4B5A-9546-CB9F7A4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2EB17-29F7-462B-8EE5-F8A8D4F5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53A87D-B652-4DF5-AFA7-6B74F50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AE061-9BCE-45DF-9D59-B7699E94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0085E1-66FF-4959-ABC7-6B0B7B5E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352D5-9786-4378-A1E5-5CECCEA3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BCEBCD-EB76-4D87-B4BA-CAE1DF4A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40060A-0648-486D-913F-34022795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5C994-C007-4B4D-9F0F-41BA1895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BC1BC-ACD2-42A5-AACA-E5B1992A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94ACC6-931C-4997-B6C3-B7467CFA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9A0D0-6047-469B-B231-79358F18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E40E66-C956-4C2B-B162-F0517485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FFC889-E0BD-474A-9C17-2EAAF0C2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06F3EE-A78D-4550-BEA3-6429D7F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5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CF5A4F-4593-41E4-AA3F-619F029C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DC560-546D-473F-9A88-E7669B08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3CE32-BEED-493E-A5E6-6995FFC8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99BD8-D8A7-4ABC-8A61-5B4ABAE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8AA8D-02D0-41CD-A1FC-D86F654A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A67AD-6594-40C2-B6DE-2A915B90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D640E-B4D4-492D-9B8A-B7FB3C06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282D63-FC13-4444-B94F-E7901282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53FEF-A058-43C5-8D79-83249004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4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15E19-F9A5-4DDB-8193-CACD01C4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8F8C06-A94F-41A2-BB7C-4DA74E9FD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3AF1B6-169D-4B91-9FBC-7C8D73A7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88122-B2E0-4289-922F-7299776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A2637-3A8F-4D8B-897F-B81B037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07BFFC-B07D-456E-9911-ECD8056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8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6E79B7-01BA-4070-AAC2-C93806D9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77526-D4B9-450A-A634-9034C46C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E0768-9DE5-4049-B99A-B7301907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571F-64B0-42D6-AC4A-3FDB135FE0A0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A3DDD-0D8F-414A-BA1E-561979DB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ED7D6-4E3A-4B21-9081-FFA6CFBD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05DD1-67B8-4F63-B6EF-B351302A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14" y="1320800"/>
            <a:ext cx="10130971" cy="933678"/>
          </a:xfrm>
        </p:spPr>
        <p:txBody>
          <a:bodyPr/>
          <a:lstStyle/>
          <a:p>
            <a:r>
              <a:rPr lang="fr-FR" dirty="0"/>
              <a:t>La Malédiction de la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64610-2DB9-4C66-85D1-9AC3BA2E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73" y="2921000"/>
            <a:ext cx="3067221" cy="30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253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Il est très </a:t>
            </a:r>
            <a:r>
              <a:rPr lang="fr-FR" b="1" dirty="0"/>
              <a:t>difficile</a:t>
            </a:r>
            <a:r>
              <a:rPr lang="fr-FR" b="0" dirty="0"/>
              <a:t> de travailler en grande dimension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0" dirty="0"/>
              <a:t>Visualisation</a:t>
            </a:r>
          </a:p>
          <a:p>
            <a:pPr lvl="1"/>
            <a:r>
              <a:rPr lang="fr-FR" dirty="0"/>
              <a:t>Coût du traitement des données</a:t>
            </a:r>
          </a:p>
          <a:p>
            <a:pPr lvl="1"/>
            <a:r>
              <a:rPr lang="fr-FR" b="0" dirty="0"/>
              <a:t>Algorithmes d’apprentissage et </a:t>
            </a:r>
            <a:r>
              <a:rPr lang="fr-FR" b="1" dirty="0"/>
              <a:t>intuition</a:t>
            </a:r>
            <a:r>
              <a:rPr lang="fr-FR" b="0" dirty="0"/>
              <a:t> à adapter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F486A98-B7E4-4AB5-8D9E-049C7AB8663D}"/>
              </a:ext>
            </a:extLst>
          </p:cNvPr>
          <p:cNvSpPr txBox="1">
            <a:spLocks/>
          </p:cNvSpPr>
          <p:nvPr/>
        </p:nvSpPr>
        <p:spPr>
          <a:xfrm>
            <a:off x="313871" y="3886652"/>
            <a:ext cx="11564258" cy="253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Beaucoup de données sont malheureusement en grande dimension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6" name="Image 7">
            <a:extLst>
              <a:ext uri="{FF2B5EF4-FFF2-40B4-BE49-F238E27FC236}">
                <a16:creationId xmlns:a16="http://schemas.microsoft.com/office/drawing/2014/main" id="{C005C5A6-9D56-43A8-9773-F4562DA7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4" y="4606883"/>
            <a:ext cx="2638425" cy="1733550"/>
          </a:xfrm>
          <a:prstGeom prst="rect">
            <a:avLst/>
          </a:prstGeom>
        </p:spPr>
      </p:pic>
      <p:sp>
        <p:nvSpPr>
          <p:cNvPr id="17" name="ZoneTexte 8">
            <a:extLst>
              <a:ext uri="{FF2B5EF4-FFF2-40B4-BE49-F238E27FC236}">
                <a16:creationId xmlns:a16="http://schemas.microsoft.com/office/drawing/2014/main" id="{AAF0C272-C791-4DBE-BBC2-AFB44DC5B6A2}"/>
              </a:ext>
            </a:extLst>
          </p:cNvPr>
          <p:cNvSpPr txBox="1"/>
          <p:nvPr/>
        </p:nvSpPr>
        <p:spPr>
          <a:xfrm>
            <a:off x="3067395" y="6340433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Chat</a:t>
            </a:r>
          </a:p>
        </p:txBody>
      </p:sp>
      <p:pic>
        <p:nvPicPr>
          <p:cNvPr id="18" name="Image 10">
            <a:extLst>
              <a:ext uri="{FF2B5EF4-FFF2-40B4-BE49-F238E27FC236}">
                <a16:creationId xmlns:a16="http://schemas.microsoft.com/office/drawing/2014/main" id="{173EB6D2-C44A-4250-B5AD-145E5125C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99" y="4606881"/>
            <a:ext cx="3095623" cy="1733549"/>
          </a:xfrm>
          <a:prstGeom prst="rect">
            <a:avLst/>
          </a:prstGeom>
        </p:spPr>
      </p:pic>
      <p:sp>
        <p:nvSpPr>
          <p:cNvPr id="19" name="ZoneTexte 11">
            <a:extLst>
              <a:ext uri="{FF2B5EF4-FFF2-40B4-BE49-F238E27FC236}">
                <a16:creationId xmlns:a16="http://schemas.microsoft.com/office/drawing/2014/main" id="{D7525A2F-72B2-4AEF-8065-134E712B770A}"/>
              </a:ext>
            </a:extLst>
          </p:cNvPr>
          <p:cNvSpPr txBox="1"/>
          <p:nvPr/>
        </p:nvSpPr>
        <p:spPr>
          <a:xfrm>
            <a:off x="8215329" y="634043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Chien</a:t>
            </a:r>
          </a:p>
        </p:txBody>
      </p:sp>
    </p:spTree>
    <p:extLst>
      <p:ext uri="{BB962C8B-B14F-4D97-AF65-F5344CB8AC3E}">
        <p14:creationId xmlns:p14="http://schemas.microsoft.com/office/powerpoint/2010/main" val="30722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253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Considérons des points tirés au hasard dans un cube unité : combien sont dans la sphère unité ? </a:t>
            </a:r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3FA7-BC07-4B25-B02C-AC8668D5B7DE}"/>
              </a:ext>
            </a:extLst>
          </p:cNvPr>
          <p:cNvSpPr txBox="1"/>
          <p:nvPr/>
        </p:nvSpPr>
        <p:spPr>
          <a:xfrm flipH="1">
            <a:off x="785948" y="3429000"/>
            <a:ext cx="105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 = 2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5B957-9740-4809-8E78-0BE0201F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88" y="2698103"/>
            <a:ext cx="2433021" cy="2046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/>
              <p:nvPr/>
            </p:nvSpPr>
            <p:spPr>
              <a:xfrm>
                <a:off x="8271328" y="3228912"/>
                <a:ext cx="2888098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≈79%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28" y="3228912"/>
                <a:ext cx="2888098" cy="98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253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Considérons des points tirés au hasard dans un cube unité : combien sont dans la sphère unité ? </a:t>
            </a:r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3FA7-BC07-4B25-B02C-AC8668D5B7DE}"/>
              </a:ext>
            </a:extLst>
          </p:cNvPr>
          <p:cNvSpPr txBox="1"/>
          <p:nvPr/>
        </p:nvSpPr>
        <p:spPr>
          <a:xfrm flipH="1">
            <a:off x="785948" y="3429000"/>
            <a:ext cx="105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 = 3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/>
              <p:nvPr/>
            </p:nvSpPr>
            <p:spPr>
              <a:xfrm>
                <a:off x="8271328" y="3228912"/>
                <a:ext cx="3184141" cy="12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≈52%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28" y="3228912"/>
                <a:ext cx="3184141" cy="1245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B3352C1-39F8-4080-B601-DB6DDEE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73" y="2453840"/>
            <a:ext cx="2961855" cy="25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9"/>
            <a:ext cx="11564258" cy="1258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Considérons des points tirés au hasard dans un cube unité : combien sont dans la sphère unité ? </a:t>
            </a:r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3FA7-BC07-4B25-B02C-AC8668D5B7DE}"/>
              </a:ext>
            </a:extLst>
          </p:cNvPr>
          <p:cNvSpPr txBox="1"/>
          <p:nvPr/>
        </p:nvSpPr>
        <p:spPr>
          <a:xfrm flipH="1">
            <a:off x="785948" y="3429000"/>
            <a:ext cx="105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/>
              <p:nvPr/>
            </p:nvSpPr>
            <p:spPr>
              <a:xfrm>
                <a:off x="4229100" y="3098620"/>
                <a:ext cx="3686202" cy="162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→"/>
                          <m:pos m:val="top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groupCh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5ADBE-4244-4B72-9F6D-77C99158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3098620"/>
                <a:ext cx="3686202" cy="162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C3D2649-E7BD-4218-B53B-35F39CCF6D50}"/>
              </a:ext>
            </a:extLst>
          </p:cNvPr>
          <p:cNvSpPr txBox="1">
            <a:spLocks/>
          </p:cNvSpPr>
          <p:nvPr/>
        </p:nvSpPr>
        <p:spPr>
          <a:xfrm>
            <a:off x="313871" y="5441511"/>
            <a:ext cx="11564258" cy="125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grande dimension, tous les points sont hors de la sphère unité 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9"/>
            <a:ext cx="11564258" cy="1258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On peut aussi montrer : </a:t>
            </a:r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C3D2649-E7BD-4218-B53B-35F39CCF6D50}"/>
              </a:ext>
            </a:extLst>
          </p:cNvPr>
          <p:cNvSpPr txBox="1">
            <a:spLocks/>
          </p:cNvSpPr>
          <p:nvPr/>
        </p:nvSpPr>
        <p:spPr>
          <a:xfrm>
            <a:off x="313871" y="5441511"/>
            <a:ext cx="11564258" cy="125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grande dimension, tous les points sont </a:t>
            </a:r>
            <a:r>
              <a:rPr lang="fr-FR" b="1" dirty="0" err="1"/>
              <a:t>loins</a:t>
            </a:r>
            <a:r>
              <a:rPr lang="fr-FR" dirty="0"/>
              <a:t> les uns des autres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8" name="Image 3">
            <a:extLst>
              <a:ext uri="{FF2B5EF4-FFF2-40B4-BE49-F238E27FC236}">
                <a16:creationId xmlns:a16="http://schemas.microsoft.com/office/drawing/2014/main" id="{7A57E566-C6E7-41DB-B56F-16028394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26" y="2284753"/>
            <a:ext cx="7419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9"/>
            <a:ext cx="11564258" cy="4872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/>
              <a:t>Que faire pour réduire la dimension ?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Sélectionner</a:t>
            </a:r>
            <a:r>
              <a:rPr lang="fr-FR" dirty="0"/>
              <a:t> les </a:t>
            </a:r>
            <a:r>
              <a:rPr lang="fr-FR" dirty="0" err="1"/>
              <a:t>features</a:t>
            </a:r>
            <a:r>
              <a:rPr lang="fr-FR" dirty="0"/>
              <a:t> à garder</a:t>
            </a:r>
          </a:p>
          <a:p>
            <a:pPr lvl="2"/>
            <a:r>
              <a:rPr lang="fr-FR" dirty="0"/>
              <a:t>Enlever les </a:t>
            </a:r>
            <a:r>
              <a:rPr lang="fr-FR" dirty="0" err="1"/>
              <a:t>features</a:t>
            </a:r>
            <a:r>
              <a:rPr lang="fr-FR" dirty="0"/>
              <a:t> à faible variance</a:t>
            </a:r>
          </a:p>
          <a:p>
            <a:pPr lvl="2"/>
            <a:r>
              <a:rPr lang="fr-FR" dirty="0"/>
              <a:t>Enlever les </a:t>
            </a:r>
            <a:r>
              <a:rPr lang="fr-FR" dirty="0" err="1"/>
              <a:t>features</a:t>
            </a:r>
            <a:r>
              <a:rPr lang="fr-FR" dirty="0"/>
              <a:t> corrélées aux autres 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Extraire</a:t>
            </a:r>
            <a:r>
              <a:rPr lang="fr-FR" dirty="0"/>
              <a:t> de nouvelles </a:t>
            </a:r>
            <a:r>
              <a:rPr lang="fr-FR" dirty="0" err="1"/>
              <a:t>features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Analyse en Composantes Principales (ACP)</a:t>
            </a:r>
          </a:p>
        </p:txBody>
      </p:sp>
    </p:spTree>
    <p:extLst>
      <p:ext uri="{BB962C8B-B14F-4D97-AF65-F5344CB8AC3E}">
        <p14:creationId xmlns:p14="http://schemas.microsoft.com/office/powerpoint/2010/main" val="826691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180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La Malédiction de la dimension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Linéaire</dc:title>
  <dc:creator>Tibo</dc:creator>
  <cp:lastModifiedBy>Thibault Faney</cp:lastModifiedBy>
  <cp:revision>75</cp:revision>
  <dcterms:created xsi:type="dcterms:W3CDTF">2023-06-18T16:04:32Z</dcterms:created>
  <dcterms:modified xsi:type="dcterms:W3CDTF">2024-06-14T08:31:57Z</dcterms:modified>
</cp:coreProperties>
</file>