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2" r:id="rId5"/>
    <p:sldId id="263" r:id="rId6"/>
    <p:sldId id="265" r:id="rId7"/>
    <p:sldId id="266" r:id="rId8"/>
    <p:sldId id="264" r:id="rId9"/>
    <p:sldId id="268" r:id="rId10"/>
    <p:sldId id="269" r:id="rId11"/>
    <p:sldId id="267" r:id="rId12"/>
    <p:sldId id="257" r:id="rId13"/>
    <p:sldId id="260" r:id="rId14"/>
    <p:sldId id="26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2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9B551-5D25-446C-96B9-C46563F520CB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64B41-58E7-4871-AFA4-D0E95AF6D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376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64B41-58E7-4871-AFA4-D0E95AF6DA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08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0D5D4-817A-0DE5-95C4-0A680FC8E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67C755-5887-561E-09F0-2B35581F5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CDB08-32DB-46CE-D6AA-491CD0EA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2339-2B0B-40F4-A5CF-CBFCCD2D7A7E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075046-D9BE-6AEB-3C5D-65AA30E8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EAE25-D1F7-1670-B342-FC544ECB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C34-0BD0-4B33-93FB-D50CC4FAD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7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2353F-72D6-B099-5FCB-9D49CBCFE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33F211-828E-B739-B98B-8C25036E4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E12885-A7CC-206D-B0E2-F1BD07DE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2339-2B0B-40F4-A5CF-CBFCCD2D7A7E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9EF0A7-F6AE-8CDA-14DA-80C36F4B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25A523-5919-30CF-25D4-87C380EC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C34-0BD0-4B33-93FB-D50CC4FAD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85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C297A7-475E-4DDA-315A-238470B1E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A27DFF-BE3A-8862-F83D-02DE91566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0C98AD-12C7-580D-F913-B7996C536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2339-2B0B-40F4-A5CF-CBFCCD2D7A7E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4A1CE8-86DA-6BFA-E829-3A7A77E89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16BAA-6AA0-88F1-307B-6225039D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C34-0BD0-4B33-93FB-D50CC4FAD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4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8A9E9-CF65-AEEA-8B37-062067EB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F19C2-8F21-C3D8-B2CB-0A13986E7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789999-3CF6-4A44-3E0B-7ED8F6D2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2339-2B0B-40F4-A5CF-CBFCCD2D7A7E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1441A-5A72-3EB0-FD02-395A6AE06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47940-1FE5-952F-2EEE-8A644AE3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C34-0BD0-4B33-93FB-D50CC4FAD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5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78C18-68BC-AC27-7C1C-BF175AAC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52D0F0-5AB0-7223-6937-9DB0DAD5D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7930F7-3DCA-D6A6-1916-2098420C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2339-2B0B-40F4-A5CF-CBFCCD2D7A7E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884395-E437-9B2E-CD98-F4965C4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6846D1-45AB-4FF3-1641-F94B3BFB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C34-0BD0-4B33-93FB-D50CC4FAD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16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B0D0B-23CD-EA47-B948-A41106AB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2BD806-0B67-A14C-8F82-23DC8018A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986F20-01DE-B05F-FE9E-80524B9F9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B4134-A9B7-F65E-C2D7-F1A0DC50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2339-2B0B-40F4-A5CF-CBFCCD2D7A7E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802958-50BC-B588-B7C5-280DBB77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6CA5D8-29AA-C28F-4A5F-9CAFE500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C34-0BD0-4B33-93FB-D50CC4FAD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47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7A0C4-DB87-5AA5-0A44-237BF6BD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AF1507-A69C-9229-352D-CABF63D7A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849D08-1BFA-FDD1-B6B9-38D8FD6FE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D7EAD3-EFE2-81AD-FA41-753E429FD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500D5D-D6C5-4CCE-8D0E-C5F7FBBD2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7FEE48-68DF-6717-EE11-7431085A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2339-2B0B-40F4-A5CF-CBFCCD2D7A7E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16CF10-F5F3-2249-27EA-278A7A7D7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BB2775-47FC-4676-0706-683A38D2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C34-0BD0-4B33-93FB-D50CC4FAD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98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3FDF4-3D72-3E4A-38C4-F40C21915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A56708-3F71-C0E6-EE2C-AD15D2B1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2339-2B0B-40F4-A5CF-CBFCCD2D7A7E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EF9534-B0B4-F7F5-4D8A-CE5D6A9A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A1F091-D7CB-A202-2D36-054A5D06C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C34-0BD0-4B33-93FB-D50CC4FAD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68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E3CBCA-08F9-2EA4-4D88-7C9BAC04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2339-2B0B-40F4-A5CF-CBFCCD2D7A7E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674C42-754C-922D-5260-A00C8B55E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C624BF-D367-2D84-572A-DC57CCCB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C34-0BD0-4B33-93FB-D50CC4FAD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24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84D06-8C3B-3DC5-0643-7525B844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27C404-A69F-0FED-9D23-FFCAC183B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7D0A5-DB27-B52E-FB7C-91B6DF142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3AD469-CCB8-B3FF-BABD-D90C2E95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2339-2B0B-40F4-A5CF-CBFCCD2D7A7E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C1E359-0D43-7404-5F6F-9DB4A8B3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C333E0-9911-550A-A4C6-AC367EA9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C34-0BD0-4B33-93FB-D50CC4FAD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06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C5DBE-76CA-0E53-4601-6861FE86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F457DC-3CD5-2041-67AC-05C15333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70746B-D204-C1B8-FD77-B4BFAD488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6385AC-6D6E-BA3B-CA46-C6A0B621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2339-2B0B-40F4-A5CF-CBFCCD2D7A7E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9C067-808F-C9D3-2C0D-B9A61CD2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FBC884-2642-CE4D-1801-4246E361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C34-0BD0-4B33-93FB-D50CC4FAD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8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A10EEB-B909-5358-20D2-002901F98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429AD9-C0E1-6EE5-A033-79F7C061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26282-7B0A-A8C3-480B-1EB5C5E5E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E2339-2B0B-40F4-A5CF-CBFCCD2D7A7E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2D00D-BFCE-6438-3FB8-F1BF667DE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F8D79-D6D2-AFDD-FD3C-396129A0C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F0C34-0BD0-4B33-93FB-D50CC4FAD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7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29E74-943E-448C-F173-9675329840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스터디그림</a:t>
            </a:r>
            <a:r>
              <a:rPr lang="en-US" altLang="ko-KR" dirty="0"/>
              <a:t>-</a:t>
            </a:r>
            <a:r>
              <a:rPr lang="ko-KR" altLang="en-US" dirty="0"/>
              <a:t>카프카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D74A64-238E-7EF6-EE6D-8B2938B3E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662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47E7E8E9-C1FF-1CDF-F43B-6AC7CB6C48CF}"/>
              </a:ext>
            </a:extLst>
          </p:cNvPr>
          <p:cNvSpPr/>
          <p:nvPr/>
        </p:nvSpPr>
        <p:spPr>
          <a:xfrm>
            <a:off x="8494219" y="1113808"/>
            <a:ext cx="2581160" cy="197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ACBA6E-F613-667D-B908-31516037198E}"/>
              </a:ext>
            </a:extLst>
          </p:cNvPr>
          <p:cNvSpPr txBox="1"/>
          <p:nvPr/>
        </p:nvSpPr>
        <p:spPr>
          <a:xfrm>
            <a:off x="8752249" y="1156703"/>
            <a:ext cx="10642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Broker</a:t>
            </a:r>
          </a:p>
        </p:txBody>
      </p:sp>
      <p:pic>
        <p:nvPicPr>
          <p:cNvPr id="68" name="Picture 2" descr="Kafka Apache - что это и где применяется, основы технологии">
            <a:extLst>
              <a:ext uri="{FF2B5EF4-FFF2-40B4-BE49-F238E27FC236}">
                <a16:creationId xmlns:a16="http://schemas.microsoft.com/office/drawing/2014/main" id="{FFFDD4ED-842D-1BAC-AF1C-9D9DB36F4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043" y="736466"/>
            <a:ext cx="693482" cy="35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8771F78B-1C09-8673-52AA-25FABD5F977B}"/>
              </a:ext>
            </a:extLst>
          </p:cNvPr>
          <p:cNvSpPr/>
          <p:nvPr/>
        </p:nvSpPr>
        <p:spPr>
          <a:xfrm>
            <a:off x="8536599" y="1545826"/>
            <a:ext cx="2485513" cy="10014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3DE672D4-CC52-9013-9AFD-1D06341C32E7}"/>
              </a:ext>
            </a:extLst>
          </p:cNvPr>
          <p:cNvSpPr/>
          <p:nvPr/>
        </p:nvSpPr>
        <p:spPr>
          <a:xfrm>
            <a:off x="8585806" y="1434057"/>
            <a:ext cx="766917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E45D0B-25B9-6F97-EB80-577EB6052806}"/>
              </a:ext>
            </a:extLst>
          </p:cNvPr>
          <p:cNvSpPr txBox="1"/>
          <p:nvPr/>
        </p:nvSpPr>
        <p:spPr>
          <a:xfrm>
            <a:off x="8654171" y="1476952"/>
            <a:ext cx="630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Topic #1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4D9AD84-93A5-1EFA-AB0B-F48F6E8CB06A}"/>
              </a:ext>
            </a:extLst>
          </p:cNvPr>
          <p:cNvSpPr/>
          <p:nvPr/>
        </p:nvSpPr>
        <p:spPr>
          <a:xfrm>
            <a:off x="8635051" y="1798850"/>
            <a:ext cx="2320479" cy="4715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2E44ED-9F7A-7AB9-F9C3-6D63218BC5EB}"/>
              </a:ext>
            </a:extLst>
          </p:cNvPr>
          <p:cNvSpPr txBox="1"/>
          <p:nvPr/>
        </p:nvSpPr>
        <p:spPr>
          <a:xfrm>
            <a:off x="10815019" y="1913647"/>
            <a:ext cx="9274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 #1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B53E4F7-AC4F-D24B-6F55-273435B40662}"/>
              </a:ext>
            </a:extLst>
          </p:cNvPr>
          <p:cNvSpPr txBox="1"/>
          <p:nvPr/>
        </p:nvSpPr>
        <p:spPr>
          <a:xfrm rot="5400000">
            <a:off x="8947916" y="2688408"/>
            <a:ext cx="366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</p:txBody>
      </p:sp>
      <p:graphicFrame>
        <p:nvGraphicFramePr>
          <p:cNvPr id="75" name="표 39">
            <a:extLst>
              <a:ext uri="{FF2B5EF4-FFF2-40B4-BE49-F238E27FC236}">
                <a16:creationId xmlns:a16="http://schemas.microsoft.com/office/drawing/2014/main" id="{80D744EB-93AB-9A6E-487A-D1F9271F1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399798"/>
              </p:ext>
            </p:extLst>
          </p:nvPr>
        </p:nvGraphicFramePr>
        <p:xfrm>
          <a:off x="8732109" y="1880817"/>
          <a:ext cx="193861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653">
                  <a:extLst>
                    <a:ext uri="{9D8B030D-6E8A-4147-A177-3AD203B41FA5}">
                      <a16:colId xmlns:a16="http://schemas.microsoft.com/office/drawing/2014/main" val="949866645"/>
                    </a:ext>
                  </a:extLst>
                </a:gridCol>
                <a:gridCol w="484653">
                  <a:extLst>
                    <a:ext uri="{9D8B030D-6E8A-4147-A177-3AD203B41FA5}">
                      <a16:colId xmlns:a16="http://schemas.microsoft.com/office/drawing/2014/main" val="251384529"/>
                    </a:ext>
                  </a:extLst>
                </a:gridCol>
                <a:gridCol w="484653">
                  <a:extLst>
                    <a:ext uri="{9D8B030D-6E8A-4147-A177-3AD203B41FA5}">
                      <a16:colId xmlns:a16="http://schemas.microsoft.com/office/drawing/2014/main" val="3541929257"/>
                    </a:ext>
                  </a:extLst>
                </a:gridCol>
                <a:gridCol w="484653">
                  <a:extLst>
                    <a:ext uri="{9D8B030D-6E8A-4147-A177-3AD203B41FA5}">
                      <a16:colId xmlns:a16="http://schemas.microsoft.com/office/drawing/2014/main" val="104120550"/>
                    </a:ext>
                  </a:extLst>
                </a:gridCol>
              </a:tblGrid>
              <a:tr h="298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d1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(id=0)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272092"/>
                  </a:ext>
                </a:extLst>
              </a:tr>
            </a:tbl>
          </a:graphicData>
        </a:graphic>
      </p:graphicFrame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541096D9-1978-94CC-4699-D248BDB9B651}"/>
              </a:ext>
            </a:extLst>
          </p:cNvPr>
          <p:cNvSpPr/>
          <p:nvPr/>
        </p:nvSpPr>
        <p:spPr>
          <a:xfrm>
            <a:off x="6218535" y="1876239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75C92A-F8F6-2E75-2836-E647C56C4CFB}"/>
              </a:ext>
            </a:extLst>
          </p:cNvPr>
          <p:cNvSpPr txBox="1"/>
          <p:nvPr/>
        </p:nvSpPr>
        <p:spPr>
          <a:xfrm>
            <a:off x="6220319" y="1925929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Producer #1</a:t>
            </a:r>
          </a:p>
        </p:txBody>
      </p:sp>
      <p:pic>
        <p:nvPicPr>
          <p:cNvPr id="78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418DE126-1A08-906E-35FD-58373D484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096000" y="1768482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화살표: 아래쪽 78">
            <a:extLst>
              <a:ext uri="{FF2B5EF4-FFF2-40B4-BE49-F238E27FC236}">
                <a16:creationId xmlns:a16="http://schemas.microsoft.com/office/drawing/2014/main" id="{36887ADF-B92C-E0EE-1E20-4D9EC4EE67A0}"/>
              </a:ext>
            </a:extLst>
          </p:cNvPr>
          <p:cNvSpPr/>
          <p:nvPr/>
        </p:nvSpPr>
        <p:spPr>
          <a:xfrm rot="16200000">
            <a:off x="8006583" y="1455647"/>
            <a:ext cx="243407" cy="1013530"/>
          </a:xfrm>
          <a:prstGeom prst="downArrow">
            <a:avLst/>
          </a:prstGeom>
          <a:solidFill>
            <a:schemeClr val="accent2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2094A2-EB32-0D24-E1F5-252042A23A2B}"/>
              </a:ext>
            </a:extLst>
          </p:cNvPr>
          <p:cNvSpPr txBox="1"/>
          <p:nvPr/>
        </p:nvSpPr>
        <p:spPr>
          <a:xfrm>
            <a:off x="7716130" y="1649363"/>
            <a:ext cx="6810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send d1</a:t>
            </a:r>
          </a:p>
        </p:txBody>
      </p:sp>
      <p:sp>
        <p:nvSpPr>
          <p:cNvPr id="99" name="화살표: 아래쪽 98">
            <a:extLst>
              <a:ext uri="{FF2B5EF4-FFF2-40B4-BE49-F238E27FC236}">
                <a16:creationId xmlns:a16="http://schemas.microsoft.com/office/drawing/2014/main" id="{CFC3FFEC-DD7B-2A59-D37B-1C39995294C4}"/>
              </a:ext>
            </a:extLst>
          </p:cNvPr>
          <p:cNvSpPr/>
          <p:nvPr/>
        </p:nvSpPr>
        <p:spPr>
          <a:xfrm>
            <a:off x="9634469" y="3212014"/>
            <a:ext cx="363985" cy="592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017E2546-7AB8-8EEF-1510-9682115D3537}"/>
              </a:ext>
            </a:extLst>
          </p:cNvPr>
          <p:cNvSpPr/>
          <p:nvPr/>
        </p:nvSpPr>
        <p:spPr>
          <a:xfrm>
            <a:off x="8494219" y="3986761"/>
            <a:ext cx="2581160" cy="197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435A69-25A1-AF23-31E4-D47349891A5E}"/>
              </a:ext>
            </a:extLst>
          </p:cNvPr>
          <p:cNvSpPr txBox="1"/>
          <p:nvPr/>
        </p:nvSpPr>
        <p:spPr>
          <a:xfrm>
            <a:off x="8752249" y="4029656"/>
            <a:ext cx="10642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Broker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404B8B30-0074-FC5D-3127-323C987F7C13}"/>
              </a:ext>
            </a:extLst>
          </p:cNvPr>
          <p:cNvSpPr/>
          <p:nvPr/>
        </p:nvSpPr>
        <p:spPr>
          <a:xfrm>
            <a:off x="8536599" y="4418779"/>
            <a:ext cx="2485513" cy="10014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FEE23C7C-E2A9-0D4C-B98D-4477DBACC345}"/>
              </a:ext>
            </a:extLst>
          </p:cNvPr>
          <p:cNvSpPr/>
          <p:nvPr/>
        </p:nvSpPr>
        <p:spPr>
          <a:xfrm>
            <a:off x="8585806" y="4307010"/>
            <a:ext cx="766917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FA88526-1B99-1DD9-CF94-586E3B05838F}"/>
              </a:ext>
            </a:extLst>
          </p:cNvPr>
          <p:cNvSpPr txBox="1"/>
          <p:nvPr/>
        </p:nvSpPr>
        <p:spPr>
          <a:xfrm>
            <a:off x="8654171" y="4349905"/>
            <a:ext cx="630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Topic #1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0B990EBD-95FD-B8BD-9DB6-03A55A169AC8}"/>
              </a:ext>
            </a:extLst>
          </p:cNvPr>
          <p:cNvSpPr/>
          <p:nvPr/>
        </p:nvSpPr>
        <p:spPr>
          <a:xfrm>
            <a:off x="8635051" y="4671803"/>
            <a:ext cx="2320479" cy="4715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F8C9EB9-876C-92F3-C33D-F6A30AF01D57}"/>
              </a:ext>
            </a:extLst>
          </p:cNvPr>
          <p:cNvSpPr txBox="1"/>
          <p:nvPr/>
        </p:nvSpPr>
        <p:spPr>
          <a:xfrm>
            <a:off x="10815019" y="4786600"/>
            <a:ext cx="9274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 #1</a:t>
            </a:r>
          </a:p>
        </p:txBody>
      </p:sp>
      <p:graphicFrame>
        <p:nvGraphicFramePr>
          <p:cNvPr id="109" name="표 39">
            <a:extLst>
              <a:ext uri="{FF2B5EF4-FFF2-40B4-BE49-F238E27FC236}">
                <a16:creationId xmlns:a16="http://schemas.microsoft.com/office/drawing/2014/main" id="{DDE3D6D9-A2FF-A968-F15D-FB9A9A42A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21686"/>
              </p:ext>
            </p:extLst>
          </p:nvPr>
        </p:nvGraphicFramePr>
        <p:xfrm>
          <a:off x="8732109" y="4753770"/>
          <a:ext cx="193861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653">
                  <a:extLst>
                    <a:ext uri="{9D8B030D-6E8A-4147-A177-3AD203B41FA5}">
                      <a16:colId xmlns:a16="http://schemas.microsoft.com/office/drawing/2014/main" val="949866645"/>
                    </a:ext>
                  </a:extLst>
                </a:gridCol>
                <a:gridCol w="484653">
                  <a:extLst>
                    <a:ext uri="{9D8B030D-6E8A-4147-A177-3AD203B41FA5}">
                      <a16:colId xmlns:a16="http://schemas.microsoft.com/office/drawing/2014/main" val="251384529"/>
                    </a:ext>
                  </a:extLst>
                </a:gridCol>
                <a:gridCol w="484653">
                  <a:extLst>
                    <a:ext uri="{9D8B030D-6E8A-4147-A177-3AD203B41FA5}">
                      <a16:colId xmlns:a16="http://schemas.microsoft.com/office/drawing/2014/main" val="3541929257"/>
                    </a:ext>
                  </a:extLst>
                </a:gridCol>
                <a:gridCol w="484653">
                  <a:extLst>
                    <a:ext uri="{9D8B030D-6E8A-4147-A177-3AD203B41FA5}">
                      <a16:colId xmlns:a16="http://schemas.microsoft.com/office/drawing/2014/main" val="104120550"/>
                    </a:ext>
                  </a:extLst>
                </a:gridCol>
              </a:tblGrid>
              <a:tr h="298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d1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(id=0)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d3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(id=2)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272092"/>
                  </a:ext>
                </a:extLst>
              </a:tr>
            </a:tbl>
          </a:graphicData>
        </a:graphic>
      </p:graphicFrame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6DCA705D-7DE3-3815-8EF1-484896E81E2B}"/>
              </a:ext>
            </a:extLst>
          </p:cNvPr>
          <p:cNvSpPr/>
          <p:nvPr/>
        </p:nvSpPr>
        <p:spPr>
          <a:xfrm>
            <a:off x="6218535" y="4749192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44D69F7-F0B7-0598-9C84-740F64991593}"/>
              </a:ext>
            </a:extLst>
          </p:cNvPr>
          <p:cNvSpPr txBox="1"/>
          <p:nvPr/>
        </p:nvSpPr>
        <p:spPr>
          <a:xfrm>
            <a:off x="6220319" y="4798882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Producer #1</a:t>
            </a:r>
          </a:p>
        </p:txBody>
      </p:sp>
      <p:pic>
        <p:nvPicPr>
          <p:cNvPr id="112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CD7A60B2-575A-F335-8DCF-E62DCEF14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096000" y="4641435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화살표: 아래쪽 112">
            <a:extLst>
              <a:ext uri="{FF2B5EF4-FFF2-40B4-BE49-F238E27FC236}">
                <a16:creationId xmlns:a16="http://schemas.microsoft.com/office/drawing/2014/main" id="{94E32440-3B23-0396-185F-45946795C47E}"/>
              </a:ext>
            </a:extLst>
          </p:cNvPr>
          <p:cNvSpPr/>
          <p:nvPr/>
        </p:nvSpPr>
        <p:spPr>
          <a:xfrm rot="16200000">
            <a:off x="8006583" y="4328600"/>
            <a:ext cx="243407" cy="1013530"/>
          </a:xfrm>
          <a:prstGeom prst="downArrow">
            <a:avLst/>
          </a:prstGeom>
          <a:solidFill>
            <a:schemeClr val="accent2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D59F751-1860-F835-20B3-24105BF51509}"/>
              </a:ext>
            </a:extLst>
          </p:cNvPr>
          <p:cNvSpPr txBox="1"/>
          <p:nvPr/>
        </p:nvSpPr>
        <p:spPr>
          <a:xfrm>
            <a:off x="7716130" y="4522316"/>
            <a:ext cx="6810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send d1</a:t>
            </a:r>
          </a:p>
        </p:txBody>
      </p:sp>
      <p:sp>
        <p:nvSpPr>
          <p:cNvPr id="117" name="화살표: 아래쪽 116">
            <a:extLst>
              <a:ext uri="{FF2B5EF4-FFF2-40B4-BE49-F238E27FC236}">
                <a16:creationId xmlns:a16="http://schemas.microsoft.com/office/drawing/2014/main" id="{505CF95A-8100-7458-986F-53AC2332EBDE}"/>
              </a:ext>
            </a:extLst>
          </p:cNvPr>
          <p:cNvSpPr/>
          <p:nvPr/>
        </p:nvSpPr>
        <p:spPr>
          <a:xfrm rot="5400000">
            <a:off x="7985393" y="4545558"/>
            <a:ext cx="243407" cy="1013530"/>
          </a:xfrm>
          <a:prstGeom prst="downArrow">
            <a:avLst/>
          </a:prstGeom>
          <a:solidFill>
            <a:schemeClr val="accent2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43532F0-9444-4A45-3166-21FEF6C5B0FD}"/>
              </a:ext>
            </a:extLst>
          </p:cNvPr>
          <p:cNvSpPr txBox="1"/>
          <p:nvPr/>
        </p:nvSpPr>
        <p:spPr>
          <a:xfrm>
            <a:off x="7184800" y="5138943"/>
            <a:ext cx="1886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OutOfOrderSequenceException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851AD96-C6F7-3F4E-7912-B8426C0BD0AA}"/>
              </a:ext>
            </a:extLst>
          </p:cNvPr>
          <p:cNvSpPr txBox="1"/>
          <p:nvPr/>
        </p:nvSpPr>
        <p:spPr>
          <a:xfrm>
            <a:off x="8716860" y="5535357"/>
            <a:ext cx="2455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브로커 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</a:p>
          <a:p>
            <a:r>
              <a: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뭐지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왜 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id=0 </a:t>
            </a:r>
            <a:r>
              <a: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다음에 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id=2</a:t>
            </a:r>
            <a:r>
              <a: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왔지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?”</a:t>
            </a:r>
          </a:p>
          <a:p>
            <a:r>
              <a: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이상하다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.”</a:t>
            </a:r>
          </a:p>
          <a:p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“</a:t>
            </a:r>
            <a:r>
              <a:rPr lang="en-US" altLang="ko-KR" sz="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OutOfOrderSequenceException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응답하자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982371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7BEBC06-C4C8-0745-0FBC-D965924B152C}"/>
              </a:ext>
            </a:extLst>
          </p:cNvPr>
          <p:cNvSpPr/>
          <p:nvPr/>
        </p:nvSpPr>
        <p:spPr>
          <a:xfrm>
            <a:off x="7101726" y="738251"/>
            <a:ext cx="2581160" cy="26480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6D9506-7E43-CD30-917F-A84FACCBDCA3}"/>
              </a:ext>
            </a:extLst>
          </p:cNvPr>
          <p:cNvSpPr txBox="1"/>
          <p:nvPr/>
        </p:nvSpPr>
        <p:spPr>
          <a:xfrm>
            <a:off x="7359756" y="781146"/>
            <a:ext cx="10642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Broker</a:t>
            </a:r>
          </a:p>
        </p:txBody>
      </p:sp>
      <p:pic>
        <p:nvPicPr>
          <p:cNvPr id="4" name="Picture 2" descr="Kafka Apache - что это и где применяется, основы технологии">
            <a:extLst>
              <a:ext uri="{FF2B5EF4-FFF2-40B4-BE49-F238E27FC236}">
                <a16:creationId xmlns:a16="http://schemas.microsoft.com/office/drawing/2014/main" id="{DF8E0ABB-F337-F1E7-0178-1667E32CC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550" y="360909"/>
            <a:ext cx="693482" cy="35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EADEF92-0CAF-5638-32B3-6D932902A618}"/>
              </a:ext>
            </a:extLst>
          </p:cNvPr>
          <p:cNvSpPr/>
          <p:nvPr/>
        </p:nvSpPr>
        <p:spPr>
          <a:xfrm>
            <a:off x="7144106" y="1170269"/>
            <a:ext cx="2485513" cy="17818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E275ABC-0973-FA73-233A-F8ECDCD5ACAC}"/>
              </a:ext>
            </a:extLst>
          </p:cNvPr>
          <p:cNvSpPr/>
          <p:nvPr/>
        </p:nvSpPr>
        <p:spPr>
          <a:xfrm>
            <a:off x="7193313" y="1058500"/>
            <a:ext cx="766917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1683DD-0833-F07B-4DAE-E951E89111C5}"/>
              </a:ext>
            </a:extLst>
          </p:cNvPr>
          <p:cNvSpPr txBox="1"/>
          <p:nvPr/>
        </p:nvSpPr>
        <p:spPr>
          <a:xfrm>
            <a:off x="7261678" y="1101395"/>
            <a:ext cx="630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Topic #1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B843046-65F4-8717-6985-23D60D3E0CC8}"/>
              </a:ext>
            </a:extLst>
          </p:cNvPr>
          <p:cNvSpPr/>
          <p:nvPr/>
        </p:nvSpPr>
        <p:spPr>
          <a:xfrm>
            <a:off x="7242558" y="1458152"/>
            <a:ext cx="2320479" cy="394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41BE82-CED6-423C-149B-452862B6B414}"/>
              </a:ext>
            </a:extLst>
          </p:cNvPr>
          <p:cNvSpPr txBox="1"/>
          <p:nvPr/>
        </p:nvSpPr>
        <p:spPr>
          <a:xfrm>
            <a:off x="6548698" y="1546039"/>
            <a:ext cx="9274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 #1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C9F6DC-3B2F-BE59-139F-1E1363E87502}"/>
              </a:ext>
            </a:extLst>
          </p:cNvPr>
          <p:cNvSpPr txBox="1"/>
          <p:nvPr/>
        </p:nvSpPr>
        <p:spPr>
          <a:xfrm rot="5400000">
            <a:off x="7555423" y="2987597"/>
            <a:ext cx="366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</p:txBody>
      </p:sp>
      <p:graphicFrame>
        <p:nvGraphicFramePr>
          <p:cNvPr id="11" name="표 39">
            <a:extLst>
              <a:ext uri="{FF2B5EF4-FFF2-40B4-BE49-F238E27FC236}">
                <a16:creationId xmlns:a16="http://schemas.microsoft.com/office/drawing/2014/main" id="{F02936E4-126D-444B-DA16-2FF9FF442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910311"/>
              </p:ext>
            </p:extLst>
          </p:nvPr>
        </p:nvGraphicFramePr>
        <p:xfrm>
          <a:off x="7339617" y="1505260"/>
          <a:ext cx="2165715" cy="298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35">
                  <a:extLst>
                    <a:ext uri="{9D8B030D-6E8A-4147-A177-3AD203B41FA5}">
                      <a16:colId xmlns:a16="http://schemas.microsoft.com/office/drawing/2014/main" val="949866645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251384529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541929257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106924992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410683133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806911512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403883057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1660142391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104120550"/>
                    </a:ext>
                  </a:extLst>
                </a:gridCol>
              </a:tblGrid>
              <a:tr h="298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272092"/>
                  </a:ext>
                </a:extLst>
              </a:tr>
            </a:tbl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8817F97-F003-F386-AD85-DAD6628FE2E4}"/>
              </a:ext>
            </a:extLst>
          </p:cNvPr>
          <p:cNvSpPr/>
          <p:nvPr/>
        </p:nvSpPr>
        <p:spPr>
          <a:xfrm>
            <a:off x="7242558" y="1937470"/>
            <a:ext cx="2320479" cy="394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12FB6A-5899-263F-9803-428DEA494D4F}"/>
              </a:ext>
            </a:extLst>
          </p:cNvPr>
          <p:cNvSpPr txBox="1"/>
          <p:nvPr/>
        </p:nvSpPr>
        <p:spPr>
          <a:xfrm>
            <a:off x="6548698" y="2025357"/>
            <a:ext cx="9274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 #2</a:t>
            </a:r>
          </a:p>
        </p:txBody>
      </p:sp>
      <p:graphicFrame>
        <p:nvGraphicFramePr>
          <p:cNvPr id="14" name="표 39">
            <a:extLst>
              <a:ext uri="{FF2B5EF4-FFF2-40B4-BE49-F238E27FC236}">
                <a16:creationId xmlns:a16="http://schemas.microsoft.com/office/drawing/2014/main" id="{FF5303AA-CE54-38DD-F363-08378E97D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004212"/>
              </p:ext>
            </p:extLst>
          </p:nvPr>
        </p:nvGraphicFramePr>
        <p:xfrm>
          <a:off x="7339617" y="1984578"/>
          <a:ext cx="2165715" cy="298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35">
                  <a:extLst>
                    <a:ext uri="{9D8B030D-6E8A-4147-A177-3AD203B41FA5}">
                      <a16:colId xmlns:a16="http://schemas.microsoft.com/office/drawing/2014/main" val="949866645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251384529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541929257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106924992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410683133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806911512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403883057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1660142391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104120550"/>
                    </a:ext>
                  </a:extLst>
                </a:gridCol>
              </a:tblGrid>
              <a:tr h="298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272092"/>
                  </a:ext>
                </a:extLst>
              </a:tr>
            </a:tbl>
          </a:graphicData>
        </a:graphic>
      </p:graphicFrame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FDF99C5-035D-C066-E978-25C1EF0F01F9}"/>
              </a:ext>
            </a:extLst>
          </p:cNvPr>
          <p:cNvSpPr/>
          <p:nvPr/>
        </p:nvSpPr>
        <p:spPr>
          <a:xfrm>
            <a:off x="7242558" y="2421139"/>
            <a:ext cx="2320479" cy="394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24BABD-635A-8452-BBA0-1B689245D6F9}"/>
              </a:ext>
            </a:extLst>
          </p:cNvPr>
          <p:cNvSpPr txBox="1"/>
          <p:nvPr/>
        </p:nvSpPr>
        <p:spPr>
          <a:xfrm>
            <a:off x="6548698" y="2509026"/>
            <a:ext cx="9274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 #3</a:t>
            </a:r>
          </a:p>
        </p:txBody>
      </p:sp>
      <p:graphicFrame>
        <p:nvGraphicFramePr>
          <p:cNvPr id="17" name="표 39">
            <a:extLst>
              <a:ext uri="{FF2B5EF4-FFF2-40B4-BE49-F238E27FC236}">
                <a16:creationId xmlns:a16="http://schemas.microsoft.com/office/drawing/2014/main" id="{C27FACF1-B784-72D1-0847-682EFDB32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298681"/>
              </p:ext>
            </p:extLst>
          </p:nvPr>
        </p:nvGraphicFramePr>
        <p:xfrm>
          <a:off x="7339617" y="2468247"/>
          <a:ext cx="2165715" cy="298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35">
                  <a:extLst>
                    <a:ext uri="{9D8B030D-6E8A-4147-A177-3AD203B41FA5}">
                      <a16:colId xmlns:a16="http://schemas.microsoft.com/office/drawing/2014/main" val="949866645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251384529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541929257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106924992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410683133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806911512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403883057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1660142391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104120550"/>
                    </a:ext>
                  </a:extLst>
                </a:gridCol>
              </a:tblGrid>
              <a:tr h="298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272092"/>
                  </a:ext>
                </a:extLst>
              </a:tr>
            </a:tbl>
          </a:graphicData>
        </a:graphic>
      </p:graphicFrame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63E007F-8749-C2CD-0A55-8F1645E63411}"/>
              </a:ext>
            </a:extLst>
          </p:cNvPr>
          <p:cNvSpPr/>
          <p:nvPr/>
        </p:nvSpPr>
        <p:spPr>
          <a:xfrm>
            <a:off x="9963728" y="1230683"/>
            <a:ext cx="1916381" cy="17791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2AE29EF-77C1-F3DA-2DC1-72828BC9F0B2}"/>
              </a:ext>
            </a:extLst>
          </p:cNvPr>
          <p:cNvSpPr/>
          <p:nvPr/>
        </p:nvSpPr>
        <p:spPr>
          <a:xfrm>
            <a:off x="10253749" y="1462304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50E12-EC39-C5EF-7290-57BCB2591F4B}"/>
              </a:ext>
            </a:extLst>
          </p:cNvPr>
          <p:cNvSpPr txBox="1"/>
          <p:nvPr/>
        </p:nvSpPr>
        <p:spPr>
          <a:xfrm>
            <a:off x="10255533" y="1511994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Consumer #1</a:t>
            </a:r>
          </a:p>
        </p:txBody>
      </p:sp>
      <p:pic>
        <p:nvPicPr>
          <p:cNvPr id="21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61532D2B-F630-C051-AC2A-8FC9BE5BA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131214" y="1354547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17370C6-5FAC-FA22-A6B3-BEF891027771}"/>
              </a:ext>
            </a:extLst>
          </p:cNvPr>
          <p:cNvSpPr txBox="1"/>
          <p:nvPr/>
        </p:nvSpPr>
        <p:spPr>
          <a:xfrm>
            <a:off x="9912694" y="935410"/>
            <a:ext cx="2045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PostgreSQL </a:t>
            </a:r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저장 </a:t>
            </a:r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Consumer </a:t>
            </a:r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</a:t>
            </a:r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3427253-9B9F-9829-CF36-41D76DF13881}"/>
              </a:ext>
            </a:extLst>
          </p:cNvPr>
          <p:cNvSpPr/>
          <p:nvPr/>
        </p:nvSpPr>
        <p:spPr>
          <a:xfrm>
            <a:off x="4808006" y="1666652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B4EC11-4CAF-4C51-3F1D-6F120A9BD644}"/>
              </a:ext>
            </a:extLst>
          </p:cNvPr>
          <p:cNvSpPr txBox="1"/>
          <p:nvPr/>
        </p:nvSpPr>
        <p:spPr>
          <a:xfrm>
            <a:off x="4809790" y="1716342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Producer #1</a:t>
            </a:r>
          </a:p>
        </p:txBody>
      </p:sp>
      <p:pic>
        <p:nvPicPr>
          <p:cNvPr id="25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6F3CB3C1-C120-9998-D8EC-5F48F9CBC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685471" y="1558895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12C6BE6C-1319-9B0C-3AFA-6A46DC6B3A5F}"/>
              </a:ext>
            </a:extLst>
          </p:cNvPr>
          <p:cNvSpPr/>
          <p:nvPr/>
        </p:nvSpPr>
        <p:spPr>
          <a:xfrm rot="16200000">
            <a:off x="7274902" y="523395"/>
            <a:ext cx="230830" cy="2506537"/>
          </a:xfrm>
          <a:prstGeom prst="downArrow">
            <a:avLst/>
          </a:prstGeom>
          <a:solidFill>
            <a:schemeClr val="accent2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3670F3B3-0CC5-9CC1-CD26-E7C8C84A9B66}"/>
              </a:ext>
            </a:extLst>
          </p:cNvPr>
          <p:cNvSpPr/>
          <p:nvPr/>
        </p:nvSpPr>
        <p:spPr>
          <a:xfrm rot="5400000">
            <a:off x="9221536" y="633701"/>
            <a:ext cx="230830" cy="1759777"/>
          </a:xfrm>
          <a:prstGeom prst="downArrow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1F26A294-F64A-7DD2-CC22-C8F859B30E17}"/>
              </a:ext>
            </a:extLst>
          </p:cNvPr>
          <p:cNvSpPr/>
          <p:nvPr/>
        </p:nvSpPr>
        <p:spPr>
          <a:xfrm rot="16506955">
            <a:off x="7384583" y="697524"/>
            <a:ext cx="230830" cy="2748038"/>
          </a:xfrm>
          <a:prstGeom prst="downArrow">
            <a:avLst/>
          </a:prstGeom>
          <a:solidFill>
            <a:schemeClr val="accent2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6805CA1E-C923-6941-46F9-F2EA4FFF00DD}"/>
              </a:ext>
            </a:extLst>
          </p:cNvPr>
          <p:cNvSpPr/>
          <p:nvPr/>
        </p:nvSpPr>
        <p:spPr>
          <a:xfrm rot="5400000">
            <a:off x="9480881" y="2048414"/>
            <a:ext cx="230830" cy="1241238"/>
          </a:xfrm>
          <a:prstGeom prst="downArrow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5F9844C2-19CB-2C13-9E13-C4B6ADEF6279}"/>
              </a:ext>
            </a:extLst>
          </p:cNvPr>
          <p:cNvSpPr/>
          <p:nvPr/>
        </p:nvSpPr>
        <p:spPr>
          <a:xfrm rot="17059408">
            <a:off x="7378690" y="920743"/>
            <a:ext cx="230830" cy="2822147"/>
          </a:xfrm>
          <a:prstGeom prst="downArrow">
            <a:avLst/>
          </a:prstGeom>
          <a:solidFill>
            <a:schemeClr val="accent2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18092C3-E0CE-CC91-A244-8A26977E2DC3}"/>
              </a:ext>
            </a:extLst>
          </p:cNvPr>
          <p:cNvSpPr/>
          <p:nvPr/>
        </p:nvSpPr>
        <p:spPr>
          <a:xfrm>
            <a:off x="10235914" y="1969665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306C56-114C-F327-61E1-C4F1FC4D702A}"/>
              </a:ext>
            </a:extLst>
          </p:cNvPr>
          <p:cNvSpPr txBox="1"/>
          <p:nvPr/>
        </p:nvSpPr>
        <p:spPr>
          <a:xfrm>
            <a:off x="10237698" y="2019355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Consumer #2</a:t>
            </a:r>
          </a:p>
        </p:txBody>
      </p:sp>
      <p:pic>
        <p:nvPicPr>
          <p:cNvPr id="36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E1371481-B4D6-74BA-A39A-533158F66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113379" y="1861908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6D7C7D2-BA52-BB17-AD84-83A3F7455DD7}"/>
              </a:ext>
            </a:extLst>
          </p:cNvPr>
          <p:cNvSpPr/>
          <p:nvPr/>
        </p:nvSpPr>
        <p:spPr>
          <a:xfrm>
            <a:off x="10254644" y="2475877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456D86-B3DF-CF86-4A17-17F3D4DAABA7}"/>
              </a:ext>
            </a:extLst>
          </p:cNvPr>
          <p:cNvSpPr txBox="1"/>
          <p:nvPr/>
        </p:nvSpPr>
        <p:spPr>
          <a:xfrm>
            <a:off x="10256428" y="2525567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Consumer #3</a:t>
            </a:r>
          </a:p>
        </p:txBody>
      </p:sp>
      <p:pic>
        <p:nvPicPr>
          <p:cNvPr id="39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E00B679D-870C-DF49-D819-7DC9C8865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132109" y="2368120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22215E7A-8AEC-1CD3-50DE-E26343310029}"/>
              </a:ext>
            </a:extLst>
          </p:cNvPr>
          <p:cNvSpPr/>
          <p:nvPr/>
        </p:nvSpPr>
        <p:spPr>
          <a:xfrm rot="5400000">
            <a:off x="9424978" y="1354425"/>
            <a:ext cx="230830" cy="1299626"/>
          </a:xfrm>
          <a:prstGeom prst="downArrow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418F132-0E77-2C12-16FB-04C521F80714}"/>
              </a:ext>
            </a:extLst>
          </p:cNvPr>
          <p:cNvSpPr/>
          <p:nvPr/>
        </p:nvSpPr>
        <p:spPr>
          <a:xfrm>
            <a:off x="7048459" y="4051144"/>
            <a:ext cx="2581160" cy="26480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E39E9D-6E96-20CA-7058-B36297D3BB9B}"/>
              </a:ext>
            </a:extLst>
          </p:cNvPr>
          <p:cNvSpPr txBox="1"/>
          <p:nvPr/>
        </p:nvSpPr>
        <p:spPr>
          <a:xfrm>
            <a:off x="7306489" y="4094039"/>
            <a:ext cx="10642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Broker</a:t>
            </a:r>
          </a:p>
        </p:txBody>
      </p:sp>
      <p:pic>
        <p:nvPicPr>
          <p:cNvPr id="44" name="Picture 2" descr="Kafka Apache - что это и где применяется, основы технологии">
            <a:extLst>
              <a:ext uri="{FF2B5EF4-FFF2-40B4-BE49-F238E27FC236}">
                <a16:creationId xmlns:a16="http://schemas.microsoft.com/office/drawing/2014/main" id="{7F880FAF-5E54-4090-271F-E42F958BC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283" y="3673802"/>
            <a:ext cx="693482" cy="35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3401629-4AFB-55CD-C6C1-81786D8C94D9}"/>
              </a:ext>
            </a:extLst>
          </p:cNvPr>
          <p:cNvSpPr/>
          <p:nvPr/>
        </p:nvSpPr>
        <p:spPr>
          <a:xfrm>
            <a:off x="7090839" y="4483162"/>
            <a:ext cx="2485513" cy="17818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86380F6-B068-9005-3268-A52C11915E5C}"/>
              </a:ext>
            </a:extLst>
          </p:cNvPr>
          <p:cNvSpPr/>
          <p:nvPr/>
        </p:nvSpPr>
        <p:spPr>
          <a:xfrm>
            <a:off x="7140046" y="4371393"/>
            <a:ext cx="766917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53D8DF-E65D-9039-65D8-D04E46A06CF1}"/>
              </a:ext>
            </a:extLst>
          </p:cNvPr>
          <p:cNvSpPr txBox="1"/>
          <p:nvPr/>
        </p:nvSpPr>
        <p:spPr>
          <a:xfrm>
            <a:off x="7208411" y="4414288"/>
            <a:ext cx="630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Topic #1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30338F0-10C9-B404-FA28-2C54C903B516}"/>
              </a:ext>
            </a:extLst>
          </p:cNvPr>
          <p:cNvSpPr/>
          <p:nvPr/>
        </p:nvSpPr>
        <p:spPr>
          <a:xfrm>
            <a:off x="7189291" y="4771045"/>
            <a:ext cx="2320479" cy="394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6CCA84-E4E3-9E49-317C-F2E8F25AA8C6}"/>
              </a:ext>
            </a:extLst>
          </p:cNvPr>
          <p:cNvSpPr txBox="1"/>
          <p:nvPr/>
        </p:nvSpPr>
        <p:spPr>
          <a:xfrm>
            <a:off x="6495431" y="4858932"/>
            <a:ext cx="9274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 #1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5958BE-ED5C-C186-2ADD-A5F41AC869D8}"/>
              </a:ext>
            </a:extLst>
          </p:cNvPr>
          <p:cNvSpPr txBox="1"/>
          <p:nvPr/>
        </p:nvSpPr>
        <p:spPr>
          <a:xfrm rot="5400000">
            <a:off x="7502156" y="6300490"/>
            <a:ext cx="366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</p:txBody>
      </p:sp>
      <p:graphicFrame>
        <p:nvGraphicFramePr>
          <p:cNvPr id="51" name="표 39">
            <a:extLst>
              <a:ext uri="{FF2B5EF4-FFF2-40B4-BE49-F238E27FC236}">
                <a16:creationId xmlns:a16="http://schemas.microsoft.com/office/drawing/2014/main" id="{A7C81159-3F11-ABDA-B409-59BA5DA23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896215"/>
              </p:ext>
            </p:extLst>
          </p:nvPr>
        </p:nvGraphicFramePr>
        <p:xfrm>
          <a:off x="7286350" y="4818153"/>
          <a:ext cx="2165715" cy="298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35">
                  <a:extLst>
                    <a:ext uri="{9D8B030D-6E8A-4147-A177-3AD203B41FA5}">
                      <a16:colId xmlns:a16="http://schemas.microsoft.com/office/drawing/2014/main" val="949866645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251384529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541929257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106924992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410683133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806911512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403883057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1660142391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104120550"/>
                    </a:ext>
                  </a:extLst>
                </a:gridCol>
              </a:tblGrid>
              <a:tr h="298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272092"/>
                  </a:ext>
                </a:extLst>
              </a:tr>
            </a:tbl>
          </a:graphicData>
        </a:graphic>
      </p:graphicFrame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C967C0C-42B3-EE25-B661-14A84BA4075E}"/>
              </a:ext>
            </a:extLst>
          </p:cNvPr>
          <p:cNvSpPr/>
          <p:nvPr/>
        </p:nvSpPr>
        <p:spPr>
          <a:xfrm>
            <a:off x="7189291" y="5250363"/>
            <a:ext cx="2320479" cy="394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38A6E7-6834-69C0-EFD9-C92E8617FAFE}"/>
              </a:ext>
            </a:extLst>
          </p:cNvPr>
          <p:cNvSpPr txBox="1"/>
          <p:nvPr/>
        </p:nvSpPr>
        <p:spPr>
          <a:xfrm>
            <a:off x="6495431" y="5338250"/>
            <a:ext cx="9274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 #2</a:t>
            </a:r>
          </a:p>
        </p:txBody>
      </p:sp>
      <p:graphicFrame>
        <p:nvGraphicFramePr>
          <p:cNvPr id="54" name="표 39">
            <a:extLst>
              <a:ext uri="{FF2B5EF4-FFF2-40B4-BE49-F238E27FC236}">
                <a16:creationId xmlns:a16="http://schemas.microsoft.com/office/drawing/2014/main" id="{C815E3B8-15DF-D81C-48D0-D986C1FD0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399842"/>
              </p:ext>
            </p:extLst>
          </p:nvPr>
        </p:nvGraphicFramePr>
        <p:xfrm>
          <a:off x="7286350" y="5297471"/>
          <a:ext cx="2165715" cy="298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35">
                  <a:extLst>
                    <a:ext uri="{9D8B030D-6E8A-4147-A177-3AD203B41FA5}">
                      <a16:colId xmlns:a16="http://schemas.microsoft.com/office/drawing/2014/main" val="949866645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251384529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541929257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106924992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410683133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806911512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403883057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1660142391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104120550"/>
                    </a:ext>
                  </a:extLst>
                </a:gridCol>
              </a:tblGrid>
              <a:tr h="298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272092"/>
                  </a:ext>
                </a:extLst>
              </a:tr>
            </a:tbl>
          </a:graphicData>
        </a:graphic>
      </p:graphicFrame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AF51B625-0A8E-F8F8-31E2-64F57417EF6B}"/>
              </a:ext>
            </a:extLst>
          </p:cNvPr>
          <p:cNvSpPr/>
          <p:nvPr/>
        </p:nvSpPr>
        <p:spPr>
          <a:xfrm>
            <a:off x="7189291" y="5734032"/>
            <a:ext cx="2320479" cy="394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3A812F5-622A-5D92-6ACE-E730A33FB0BA}"/>
              </a:ext>
            </a:extLst>
          </p:cNvPr>
          <p:cNvSpPr txBox="1"/>
          <p:nvPr/>
        </p:nvSpPr>
        <p:spPr>
          <a:xfrm>
            <a:off x="6495431" y="5821919"/>
            <a:ext cx="9274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 #3</a:t>
            </a:r>
          </a:p>
        </p:txBody>
      </p:sp>
      <p:graphicFrame>
        <p:nvGraphicFramePr>
          <p:cNvPr id="57" name="표 39">
            <a:extLst>
              <a:ext uri="{FF2B5EF4-FFF2-40B4-BE49-F238E27FC236}">
                <a16:creationId xmlns:a16="http://schemas.microsoft.com/office/drawing/2014/main" id="{E5E05927-D34E-7A5D-C5E6-06A97486B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196038"/>
              </p:ext>
            </p:extLst>
          </p:nvPr>
        </p:nvGraphicFramePr>
        <p:xfrm>
          <a:off x="7286350" y="5781140"/>
          <a:ext cx="2165715" cy="298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35">
                  <a:extLst>
                    <a:ext uri="{9D8B030D-6E8A-4147-A177-3AD203B41FA5}">
                      <a16:colId xmlns:a16="http://schemas.microsoft.com/office/drawing/2014/main" val="949866645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251384529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541929257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106924992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410683133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806911512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403883057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1660142391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104120550"/>
                    </a:ext>
                  </a:extLst>
                </a:gridCol>
              </a:tblGrid>
              <a:tr h="298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272092"/>
                  </a:ext>
                </a:extLst>
              </a:tr>
            </a:tbl>
          </a:graphicData>
        </a:graphic>
      </p:graphicFrame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DF6813B-6CE7-C1C2-9FA8-C4F6BF07E9EB}"/>
              </a:ext>
            </a:extLst>
          </p:cNvPr>
          <p:cNvSpPr/>
          <p:nvPr/>
        </p:nvSpPr>
        <p:spPr>
          <a:xfrm>
            <a:off x="9910461" y="4543576"/>
            <a:ext cx="1916381" cy="17791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03EBCC7-8E7A-EBE3-86C1-E7BF1DDF8F6F}"/>
              </a:ext>
            </a:extLst>
          </p:cNvPr>
          <p:cNvSpPr/>
          <p:nvPr/>
        </p:nvSpPr>
        <p:spPr>
          <a:xfrm>
            <a:off x="10200482" y="4775197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5008ADE-55C4-E3AE-6E5B-0BB4A3AD6080}"/>
              </a:ext>
            </a:extLst>
          </p:cNvPr>
          <p:cNvSpPr txBox="1"/>
          <p:nvPr/>
        </p:nvSpPr>
        <p:spPr>
          <a:xfrm>
            <a:off x="10202266" y="4824887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Consumer #1</a:t>
            </a:r>
          </a:p>
        </p:txBody>
      </p:sp>
      <p:pic>
        <p:nvPicPr>
          <p:cNvPr id="61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63BD3940-E5F6-8297-944C-62BBF2ECF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077947" y="4667440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960441F-8BB4-887B-1B44-6B559677424C}"/>
              </a:ext>
            </a:extLst>
          </p:cNvPr>
          <p:cNvSpPr txBox="1"/>
          <p:nvPr/>
        </p:nvSpPr>
        <p:spPr>
          <a:xfrm>
            <a:off x="9859427" y="4248303"/>
            <a:ext cx="2045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PostgreSQL </a:t>
            </a:r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저장 </a:t>
            </a:r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Consumer </a:t>
            </a:r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</a:t>
            </a:r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E1F55B0-0F2F-9F8E-28E1-BB59035CA966}"/>
              </a:ext>
            </a:extLst>
          </p:cNvPr>
          <p:cNvSpPr/>
          <p:nvPr/>
        </p:nvSpPr>
        <p:spPr>
          <a:xfrm>
            <a:off x="4754739" y="4979545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C45A71-4442-0BD1-C1D0-D7A83E8BE879}"/>
              </a:ext>
            </a:extLst>
          </p:cNvPr>
          <p:cNvSpPr txBox="1"/>
          <p:nvPr/>
        </p:nvSpPr>
        <p:spPr>
          <a:xfrm>
            <a:off x="4756523" y="5029235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Producer #1</a:t>
            </a:r>
          </a:p>
        </p:txBody>
      </p:sp>
      <p:pic>
        <p:nvPicPr>
          <p:cNvPr id="65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FA994437-05F4-F361-8B68-6B1BCA547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632204" y="4871788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화살표: 아래쪽 65">
            <a:extLst>
              <a:ext uri="{FF2B5EF4-FFF2-40B4-BE49-F238E27FC236}">
                <a16:creationId xmlns:a16="http://schemas.microsoft.com/office/drawing/2014/main" id="{B6912E03-FD97-50B4-2D8C-1D02CC864DFA}"/>
              </a:ext>
            </a:extLst>
          </p:cNvPr>
          <p:cNvSpPr/>
          <p:nvPr/>
        </p:nvSpPr>
        <p:spPr>
          <a:xfrm rot="16200000">
            <a:off x="7221635" y="3836288"/>
            <a:ext cx="230830" cy="2506537"/>
          </a:xfrm>
          <a:prstGeom prst="downArrow">
            <a:avLst/>
          </a:prstGeom>
          <a:solidFill>
            <a:schemeClr val="accent2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화살표: 아래쪽 66">
            <a:extLst>
              <a:ext uri="{FF2B5EF4-FFF2-40B4-BE49-F238E27FC236}">
                <a16:creationId xmlns:a16="http://schemas.microsoft.com/office/drawing/2014/main" id="{A201D6F7-BF5E-7376-F5FA-27847A019910}"/>
              </a:ext>
            </a:extLst>
          </p:cNvPr>
          <p:cNvSpPr/>
          <p:nvPr/>
        </p:nvSpPr>
        <p:spPr>
          <a:xfrm rot="5400000">
            <a:off x="9168269" y="3946594"/>
            <a:ext cx="230830" cy="1759777"/>
          </a:xfrm>
          <a:prstGeom prst="downArrow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아래쪽 67">
            <a:extLst>
              <a:ext uri="{FF2B5EF4-FFF2-40B4-BE49-F238E27FC236}">
                <a16:creationId xmlns:a16="http://schemas.microsoft.com/office/drawing/2014/main" id="{0D981C1D-1412-8B0D-2489-B3557A7DA0E0}"/>
              </a:ext>
            </a:extLst>
          </p:cNvPr>
          <p:cNvSpPr/>
          <p:nvPr/>
        </p:nvSpPr>
        <p:spPr>
          <a:xfrm rot="16506955">
            <a:off x="7331316" y="4010417"/>
            <a:ext cx="230830" cy="2748038"/>
          </a:xfrm>
          <a:prstGeom prst="downArrow">
            <a:avLst/>
          </a:prstGeom>
          <a:solidFill>
            <a:schemeClr val="accent2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화살표: 아래쪽 68">
            <a:extLst>
              <a:ext uri="{FF2B5EF4-FFF2-40B4-BE49-F238E27FC236}">
                <a16:creationId xmlns:a16="http://schemas.microsoft.com/office/drawing/2014/main" id="{F462F37F-496D-2A32-6E01-A299B4BD4EDC}"/>
              </a:ext>
            </a:extLst>
          </p:cNvPr>
          <p:cNvSpPr/>
          <p:nvPr/>
        </p:nvSpPr>
        <p:spPr>
          <a:xfrm rot="5400000">
            <a:off x="8946524" y="4880217"/>
            <a:ext cx="230830" cy="2203418"/>
          </a:xfrm>
          <a:prstGeom prst="downArrow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화살표: 아래쪽 69">
            <a:extLst>
              <a:ext uri="{FF2B5EF4-FFF2-40B4-BE49-F238E27FC236}">
                <a16:creationId xmlns:a16="http://schemas.microsoft.com/office/drawing/2014/main" id="{9E952BE4-37BB-65EE-98AF-C745F1C4138F}"/>
              </a:ext>
            </a:extLst>
          </p:cNvPr>
          <p:cNvSpPr/>
          <p:nvPr/>
        </p:nvSpPr>
        <p:spPr>
          <a:xfrm rot="17059408">
            <a:off x="7325423" y="4233636"/>
            <a:ext cx="230830" cy="2822147"/>
          </a:xfrm>
          <a:prstGeom prst="downArrow">
            <a:avLst/>
          </a:prstGeom>
          <a:solidFill>
            <a:schemeClr val="accent2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96AA14A5-4BC1-711B-4913-6F621C32FF5B}"/>
              </a:ext>
            </a:extLst>
          </p:cNvPr>
          <p:cNvSpPr/>
          <p:nvPr/>
        </p:nvSpPr>
        <p:spPr>
          <a:xfrm>
            <a:off x="10182647" y="5282558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BE97817-3E76-E82F-1DC0-C4018E4C1F8A}"/>
              </a:ext>
            </a:extLst>
          </p:cNvPr>
          <p:cNvSpPr txBox="1"/>
          <p:nvPr/>
        </p:nvSpPr>
        <p:spPr>
          <a:xfrm>
            <a:off x="10184431" y="5332248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Consumer #2</a:t>
            </a:r>
          </a:p>
        </p:txBody>
      </p:sp>
      <p:pic>
        <p:nvPicPr>
          <p:cNvPr id="73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3DE99175-5E0C-0F1D-8A4C-CA1B77FEE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060112" y="5174801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BDD84229-7ED4-7EDF-9323-EFA9E8AC5BB4}"/>
              </a:ext>
            </a:extLst>
          </p:cNvPr>
          <p:cNvSpPr/>
          <p:nvPr/>
        </p:nvSpPr>
        <p:spPr>
          <a:xfrm>
            <a:off x="10201377" y="5788770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68C7AD1-5739-4367-1B86-54FE3F2BE6C7}"/>
              </a:ext>
            </a:extLst>
          </p:cNvPr>
          <p:cNvSpPr txBox="1"/>
          <p:nvPr/>
        </p:nvSpPr>
        <p:spPr>
          <a:xfrm>
            <a:off x="10203161" y="5838460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Consumer #3</a:t>
            </a:r>
          </a:p>
        </p:txBody>
      </p:sp>
      <p:pic>
        <p:nvPicPr>
          <p:cNvPr id="76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03F089B9-8F70-7168-0D2E-D7502CFDE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078842" y="5681013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화살표: 아래쪽 76">
            <a:extLst>
              <a:ext uri="{FF2B5EF4-FFF2-40B4-BE49-F238E27FC236}">
                <a16:creationId xmlns:a16="http://schemas.microsoft.com/office/drawing/2014/main" id="{B915E0AB-ED47-E22A-3C2E-0BA749C06538}"/>
              </a:ext>
            </a:extLst>
          </p:cNvPr>
          <p:cNvSpPr/>
          <p:nvPr/>
        </p:nvSpPr>
        <p:spPr>
          <a:xfrm rot="5400000">
            <a:off x="9022937" y="4318544"/>
            <a:ext cx="230830" cy="1997174"/>
          </a:xfrm>
          <a:prstGeom prst="downArrow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020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9D0A9A-30ED-F251-97A8-152A92EDC33E}"/>
              </a:ext>
            </a:extLst>
          </p:cNvPr>
          <p:cNvSpPr/>
          <p:nvPr/>
        </p:nvSpPr>
        <p:spPr>
          <a:xfrm>
            <a:off x="3763045" y="1419104"/>
            <a:ext cx="3409025" cy="2432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4D615D-F8A7-1B37-3637-51E990AFCDCD}"/>
              </a:ext>
            </a:extLst>
          </p:cNvPr>
          <p:cNvSpPr txBox="1"/>
          <p:nvPr/>
        </p:nvSpPr>
        <p:spPr>
          <a:xfrm>
            <a:off x="921655" y="2352756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사용자 메시지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5A6C009-D182-2B27-A154-63815A36A239}"/>
              </a:ext>
            </a:extLst>
          </p:cNvPr>
          <p:cNvCxnSpPr>
            <a:cxnSpLocks/>
          </p:cNvCxnSpPr>
          <p:nvPr/>
        </p:nvCxnSpPr>
        <p:spPr>
          <a:xfrm>
            <a:off x="1695264" y="5857671"/>
            <a:ext cx="13307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978102C-469B-832B-D8C5-89B43DA73863}"/>
              </a:ext>
            </a:extLst>
          </p:cNvPr>
          <p:cNvSpPr/>
          <p:nvPr/>
        </p:nvSpPr>
        <p:spPr>
          <a:xfrm>
            <a:off x="2691029" y="2352756"/>
            <a:ext cx="905522" cy="392651"/>
          </a:xfrm>
          <a:prstGeom prst="rightArrow">
            <a:avLst/>
          </a:prstGeom>
        </p:spPr>
        <p:style>
          <a:lnRef idx="0">
            <a:schemeClr val="dk1"/>
          </a:lnRef>
          <a:fillRef idx="1002">
            <a:schemeClr val="dk2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C5BCEE1-E46A-E91F-D04F-3C004ACD9CC2}"/>
              </a:ext>
            </a:extLst>
          </p:cNvPr>
          <p:cNvGrpSpPr/>
          <p:nvPr/>
        </p:nvGrpSpPr>
        <p:grpSpPr>
          <a:xfrm>
            <a:off x="3896208" y="2836580"/>
            <a:ext cx="3142695" cy="584161"/>
            <a:chOff x="3959441" y="4092606"/>
            <a:chExt cx="3142695" cy="58416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55B0E90-E51E-6FBE-B4D5-01B8D8D5DC4C}"/>
                </a:ext>
              </a:extLst>
            </p:cNvPr>
            <p:cNvSpPr/>
            <p:nvPr/>
          </p:nvSpPr>
          <p:spPr>
            <a:xfrm>
              <a:off x="3959441" y="4092606"/>
              <a:ext cx="3142695" cy="58416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CAB3CD-37EC-4190-FCC0-AF4D31D7DA4A}"/>
                </a:ext>
              </a:extLst>
            </p:cNvPr>
            <p:cNvSpPr txBox="1"/>
            <p:nvPr/>
          </p:nvSpPr>
          <p:spPr>
            <a:xfrm>
              <a:off x="4178231" y="4200020"/>
              <a:ext cx="2497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Websocket</a:t>
              </a: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Push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67F7792-A222-93D8-0B1B-AD619FF9511F}"/>
              </a:ext>
            </a:extLst>
          </p:cNvPr>
          <p:cNvGrpSpPr/>
          <p:nvPr/>
        </p:nvGrpSpPr>
        <p:grpSpPr>
          <a:xfrm>
            <a:off x="3896208" y="1821575"/>
            <a:ext cx="3142695" cy="584161"/>
            <a:chOff x="3959441" y="4092606"/>
            <a:chExt cx="3142695" cy="584161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1DBE6CF-63BC-9080-5344-9A4831039C07}"/>
                </a:ext>
              </a:extLst>
            </p:cNvPr>
            <p:cNvSpPr/>
            <p:nvPr/>
          </p:nvSpPr>
          <p:spPr>
            <a:xfrm>
              <a:off x="3959441" y="4092606"/>
              <a:ext cx="3142695" cy="58416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B4A2CC-0E8D-E662-CFD6-52969C0CCC28}"/>
                </a:ext>
              </a:extLst>
            </p:cNvPr>
            <p:cNvSpPr txBox="1"/>
            <p:nvPr/>
          </p:nvSpPr>
          <p:spPr>
            <a:xfrm>
              <a:off x="4178231" y="4200020"/>
              <a:ext cx="2497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Postgresql</a:t>
              </a:r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데이터 저장</a:t>
              </a:r>
              <a:endPara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3782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Kafka, a Streaming Data Platform - explained by Devapo">
            <a:extLst>
              <a:ext uri="{FF2B5EF4-FFF2-40B4-BE49-F238E27FC236}">
                <a16:creationId xmlns:a16="http://schemas.microsoft.com/office/drawing/2014/main" id="{03E33E65-2792-F7D7-788A-33BF5E139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799" y="457200"/>
            <a:ext cx="10566401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508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afka, a Streaming Data Platform - explained by Devapo">
            <a:extLst>
              <a:ext uri="{FF2B5EF4-FFF2-40B4-BE49-F238E27FC236}">
                <a16:creationId xmlns:a16="http://schemas.microsoft.com/office/drawing/2014/main" id="{691B2C65-5523-5A36-12ED-3CB1661DB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799" y="457200"/>
            <a:ext cx="10566401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83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D068BE9-2DE1-A2BE-B8B0-602B6F8FF11F}"/>
              </a:ext>
            </a:extLst>
          </p:cNvPr>
          <p:cNvSpPr/>
          <p:nvPr/>
        </p:nvSpPr>
        <p:spPr>
          <a:xfrm>
            <a:off x="459128" y="1435711"/>
            <a:ext cx="2010608" cy="14269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E4978EB-1904-52BA-3329-E35AAEFA453D}"/>
              </a:ext>
            </a:extLst>
          </p:cNvPr>
          <p:cNvSpPr/>
          <p:nvPr/>
        </p:nvSpPr>
        <p:spPr>
          <a:xfrm>
            <a:off x="3808158" y="1435711"/>
            <a:ext cx="2010608" cy="14269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0E61C-94DF-DF1E-FA5C-13D91AD3BAC5}"/>
              </a:ext>
            </a:extLst>
          </p:cNvPr>
          <p:cNvSpPr txBox="1"/>
          <p:nvPr/>
        </p:nvSpPr>
        <p:spPr>
          <a:xfrm>
            <a:off x="3905571" y="1515348"/>
            <a:ext cx="181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PostgreSQL</a:t>
            </a:r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 저장 </a:t>
            </a:r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(2ms)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AA97BD-C88D-8F2C-D5EF-285B31D65005}"/>
              </a:ext>
            </a:extLst>
          </p:cNvPr>
          <p:cNvSpPr txBox="1"/>
          <p:nvPr/>
        </p:nvSpPr>
        <p:spPr>
          <a:xfrm>
            <a:off x="4024432" y="2467156"/>
            <a:ext cx="14397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WebSocket </a:t>
            </a:r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푸시 </a:t>
            </a:r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(5ms)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FB564AB1-2B24-BC6C-6177-38DB99628896}"/>
              </a:ext>
            </a:extLst>
          </p:cNvPr>
          <p:cNvSpPr/>
          <p:nvPr/>
        </p:nvSpPr>
        <p:spPr>
          <a:xfrm>
            <a:off x="4562322" y="1818384"/>
            <a:ext cx="363985" cy="592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F6CCFB62-5DB3-A1E4-289C-876A388F2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295" y="1185414"/>
            <a:ext cx="549799" cy="49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D113151D-DD32-498D-9498-6CECEEC65526}"/>
              </a:ext>
            </a:extLst>
          </p:cNvPr>
          <p:cNvSpPr/>
          <p:nvPr/>
        </p:nvSpPr>
        <p:spPr>
          <a:xfrm rot="16200000">
            <a:off x="2884275" y="1382527"/>
            <a:ext cx="363985" cy="592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FA94AE-BA73-F9EA-D39F-6B03AC66F66D}"/>
              </a:ext>
            </a:extLst>
          </p:cNvPr>
          <p:cNvSpPr txBox="1"/>
          <p:nvPr/>
        </p:nvSpPr>
        <p:spPr>
          <a:xfrm>
            <a:off x="661892" y="1529738"/>
            <a:ext cx="1504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메시지</a:t>
            </a:r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e.g.</a:t>
            </a:r>
          </a:p>
          <a:p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채팅</a:t>
            </a:r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주식거래데이터</a:t>
            </a:r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9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Iot</a:t>
            </a:r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9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etc</a:t>
            </a:r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B9DA0B-34DC-F35F-8E2C-783A476F4AA1}"/>
              </a:ext>
            </a:extLst>
          </p:cNvPr>
          <p:cNvSpPr txBox="1"/>
          <p:nvPr/>
        </p:nvSpPr>
        <p:spPr>
          <a:xfrm>
            <a:off x="1312697" y="1529738"/>
            <a:ext cx="817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(1/300ns)</a:t>
            </a:r>
          </a:p>
        </p:txBody>
      </p:sp>
    </p:spTree>
    <p:extLst>
      <p:ext uri="{BB962C8B-B14F-4D97-AF65-F5344CB8AC3E}">
        <p14:creationId xmlns:p14="http://schemas.microsoft.com/office/powerpoint/2010/main" val="199528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사각형: 둥근 모서리 1037">
            <a:extLst>
              <a:ext uri="{FF2B5EF4-FFF2-40B4-BE49-F238E27FC236}">
                <a16:creationId xmlns:a16="http://schemas.microsoft.com/office/drawing/2014/main" id="{8A06B459-E7E6-07F2-81E2-7979C920E534}"/>
              </a:ext>
            </a:extLst>
          </p:cNvPr>
          <p:cNvSpPr/>
          <p:nvPr/>
        </p:nvSpPr>
        <p:spPr>
          <a:xfrm>
            <a:off x="6385843" y="1564219"/>
            <a:ext cx="1862983" cy="16855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D068BE9-2DE1-A2BE-B8B0-602B6F8FF11F}"/>
              </a:ext>
            </a:extLst>
          </p:cNvPr>
          <p:cNvSpPr/>
          <p:nvPr/>
        </p:nvSpPr>
        <p:spPr>
          <a:xfrm>
            <a:off x="912056" y="2641363"/>
            <a:ext cx="1333198" cy="12531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D113151D-DD32-498D-9498-6CECEEC65526}"/>
              </a:ext>
            </a:extLst>
          </p:cNvPr>
          <p:cNvSpPr/>
          <p:nvPr/>
        </p:nvSpPr>
        <p:spPr>
          <a:xfrm rot="16200000">
            <a:off x="2447796" y="2578988"/>
            <a:ext cx="209727" cy="451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FA94AE-BA73-F9EA-D39F-6B03AC66F66D}"/>
              </a:ext>
            </a:extLst>
          </p:cNvPr>
          <p:cNvSpPr txBox="1"/>
          <p:nvPr/>
        </p:nvSpPr>
        <p:spPr>
          <a:xfrm>
            <a:off x="999678" y="2788350"/>
            <a:ext cx="1136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메시지</a:t>
            </a:r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e.g.</a:t>
            </a:r>
          </a:p>
          <a:p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채팅</a:t>
            </a:r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주식거래데이터</a:t>
            </a:r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9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Iot</a:t>
            </a:r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B9DA0B-34DC-F35F-8E2C-783A476F4AA1}"/>
              </a:ext>
            </a:extLst>
          </p:cNvPr>
          <p:cNvSpPr txBox="1"/>
          <p:nvPr/>
        </p:nvSpPr>
        <p:spPr>
          <a:xfrm>
            <a:off x="1071388" y="2372722"/>
            <a:ext cx="8915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1/300ns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9B6C03A-E13E-CF38-ECAA-14367258E2E2}"/>
              </a:ext>
            </a:extLst>
          </p:cNvPr>
          <p:cNvSpPr/>
          <p:nvPr/>
        </p:nvSpPr>
        <p:spPr>
          <a:xfrm>
            <a:off x="2953508" y="2623244"/>
            <a:ext cx="107193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1CD9F4-0E94-FA5B-41C4-CE6155BA7815}"/>
              </a:ext>
            </a:extLst>
          </p:cNvPr>
          <p:cNvSpPr txBox="1"/>
          <p:nvPr/>
        </p:nvSpPr>
        <p:spPr>
          <a:xfrm>
            <a:off x="2955291" y="2672934"/>
            <a:ext cx="10642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Producer</a:t>
            </a:r>
          </a:p>
        </p:txBody>
      </p:sp>
      <p:pic>
        <p:nvPicPr>
          <p:cNvPr id="19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995892A0-8F7C-E4A4-020D-098977EA8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30972" y="2515487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9710588-51E9-AF04-4361-AF8BDE0198FC}"/>
              </a:ext>
            </a:extLst>
          </p:cNvPr>
          <p:cNvGrpSpPr/>
          <p:nvPr/>
        </p:nvGrpSpPr>
        <p:grpSpPr>
          <a:xfrm>
            <a:off x="4608579" y="2145304"/>
            <a:ext cx="1109068" cy="1950001"/>
            <a:chOff x="6786940" y="746246"/>
            <a:chExt cx="1718805" cy="2910959"/>
          </a:xfrm>
        </p:grpSpPr>
        <p:pic>
          <p:nvPicPr>
            <p:cNvPr id="2050" name="Picture 2" descr="Kafka Apache - что это и где применяется, основы технологии">
              <a:extLst>
                <a:ext uri="{FF2B5EF4-FFF2-40B4-BE49-F238E27FC236}">
                  <a16:creationId xmlns:a16="http://schemas.microsoft.com/office/drawing/2014/main" id="{65F90587-3560-C0FB-0EC3-5952A6726E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2133" y="746246"/>
              <a:ext cx="1074741" cy="537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3319E3A-556F-1B96-4B96-C3AA0C7B6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6940" y="1283617"/>
              <a:ext cx="1718805" cy="2373588"/>
            </a:xfrm>
            <a:prstGeom prst="rect">
              <a:avLst/>
            </a:prstGeom>
          </p:spPr>
        </p:pic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0320661-5CF5-4CB9-F19C-6CDB5FF76656}"/>
              </a:ext>
            </a:extLst>
          </p:cNvPr>
          <p:cNvSpPr/>
          <p:nvPr/>
        </p:nvSpPr>
        <p:spPr>
          <a:xfrm>
            <a:off x="2951435" y="3092352"/>
            <a:ext cx="107193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0C1EBD-4ED7-F610-EDEC-9BA5AC9184FA}"/>
              </a:ext>
            </a:extLst>
          </p:cNvPr>
          <p:cNvSpPr txBox="1"/>
          <p:nvPr/>
        </p:nvSpPr>
        <p:spPr>
          <a:xfrm>
            <a:off x="2953218" y="3142042"/>
            <a:ext cx="10642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Producer</a:t>
            </a:r>
          </a:p>
        </p:txBody>
      </p:sp>
      <p:pic>
        <p:nvPicPr>
          <p:cNvPr id="28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EE0DE2FF-74AC-F0F8-D0F9-3AC115BBA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28899" y="2984595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2BEF9C6-4F99-908A-A573-2AE47C1900F2}"/>
              </a:ext>
            </a:extLst>
          </p:cNvPr>
          <p:cNvSpPr/>
          <p:nvPr/>
        </p:nvSpPr>
        <p:spPr>
          <a:xfrm>
            <a:off x="2946582" y="3561460"/>
            <a:ext cx="107193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AE4EEA7C-64E3-D072-856D-DAD7B0731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24046" y="3453703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ACB50A8-3CEF-62B5-9218-4B8ED0717A86}"/>
              </a:ext>
            </a:extLst>
          </p:cNvPr>
          <p:cNvSpPr txBox="1"/>
          <p:nvPr/>
        </p:nvSpPr>
        <p:spPr>
          <a:xfrm>
            <a:off x="2932751" y="3603561"/>
            <a:ext cx="10642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Producer</a:t>
            </a:r>
          </a:p>
        </p:txBody>
      </p:sp>
      <p:sp>
        <p:nvSpPr>
          <p:cNvPr id="63" name="화살표: 아래쪽 62">
            <a:extLst>
              <a:ext uri="{FF2B5EF4-FFF2-40B4-BE49-F238E27FC236}">
                <a16:creationId xmlns:a16="http://schemas.microsoft.com/office/drawing/2014/main" id="{EC82224F-C6C2-78FB-DE94-51958A402614}"/>
              </a:ext>
            </a:extLst>
          </p:cNvPr>
          <p:cNvSpPr/>
          <p:nvPr/>
        </p:nvSpPr>
        <p:spPr>
          <a:xfrm rot="16200000">
            <a:off x="2451856" y="3057979"/>
            <a:ext cx="209727" cy="451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화살표: 아래쪽 1023">
            <a:extLst>
              <a:ext uri="{FF2B5EF4-FFF2-40B4-BE49-F238E27FC236}">
                <a16:creationId xmlns:a16="http://schemas.microsoft.com/office/drawing/2014/main" id="{ED2248AF-2951-12FA-FB54-C042897CD736}"/>
              </a:ext>
            </a:extLst>
          </p:cNvPr>
          <p:cNvSpPr/>
          <p:nvPr/>
        </p:nvSpPr>
        <p:spPr>
          <a:xfrm rot="16200000">
            <a:off x="2455025" y="3519644"/>
            <a:ext cx="209727" cy="451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화살표: 아래쪽 1024">
            <a:extLst>
              <a:ext uri="{FF2B5EF4-FFF2-40B4-BE49-F238E27FC236}">
                <a16:creationId xmlns:a16="http://schemas.microsoft.com/office/drawing/2014/main" id="{C67E63E9-8172-8253-B8A7-676E7A0FE8E1}"/>
              </a:ext>
            </a:extLst>
          </p:cNvPr>
          <p:cNvSpPr/>
          <p:nvPr/>
        </p:nvSpPr>
        <p:spPr>
          <a:xfrm rot="16200000">
            <a:off x="4223839" y="2565163"/>
            <a:ext cx="209727" cy="451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7" name="화살표: 아래쪽 1026">
            <a:extLst>
              <a:ext uri="{FF2B5EF4-FFF2-40B4-BE49-F238E27FC236}">
                <a16:creationId xmlns:a16="http://schemas.microsoft.com/office/drawing/2014/main" id="{6D38B40F-E633-EAFD-CDA0-F72912A9265E}"/>
              </a:ext>
            </a:extLst>
          </p:cNvPr>
          <p:cNvSpPr/>
          <p:nvPr/>
        </p:nvSpPr>
        <p:spPr>
          <a:xfrm rot="16200000">
            <a:off x="4227899" y="3044154"/>
            <a:ext cx="209727" cy="451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8" name="화살표: 아래쪽 1027">
            <a:extLst>
              <a:ext uri="{FF2B5EF4-FFF2-40B4-BE49-F238E27FC236}">
                <a16:creationId xmlns:a16="http://schemas.microsoft.com/office/drawing/2014/main" id="{E7197E2C-6A29-F47C-93F9-43E44E9FDDC4}"/>
              </a:ext>
            </a:extLst>
          </p:cNvPr>
          <p:cNvSpPr/>
          <p:nvPr/>
        </p:nvSpPr>
        <p:spPr>
          <a:xfrm rot="16200000">
            <a:off x="4231068" y="3505819"/>
            <a:ext cx="209727" cy="451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사각형: 둥근 모서리 1028">
            <a:extLst>
              <a:ext uri="{FF2B5EF4-FFF2-40B4-BE49-F238E27FC236}">
                <a16:creationId xmlns:a16="http://schemas.microsoft.com/office/drawing/2014/main" id="{55BB8FAC-BA57-9F39-C52E-2C8448B81879}"/>
              </a:ext>
            </a:extLst>
          </p:cNvPr>
          <p:cNvSpPr/>
          <p:nvPr/>
        </p:nvSpPr>
        <p:spPr>
          <a:xfrm>
            <a:off x="6675864" y="1795840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0AC0AB01-4025-B6D1-F88F-A252A86BCBCF}"/>
              </a:ext>
            </a:extLst>
          </p:cNvPr>
          <p:cNvSpPr txBox="1"/>
          <p:nvPr/>
        </p:nvSpPr>
        <p:spPr>
          <a:xfrm>
            <a:off x="6677648" y="1845530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Consumer #1</a:t>
            </a:r>
          </a:p>
        </p:txBody>
      </p:sp>
      <p:pic>
        <p:nvPicPr>
          <p:cNvPr id="1031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F861227C-8827-2CAB-0FFA-E6FA844BA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553329" y="1688083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사각형: 둥근 모서리 1031">
            <a:extLst>
              <a:ext uri="{FF2B5EF4-FFF2-40B4-BE49-F238E27FC236}">
                <a16:creationId xmlns:a16="http://schemas.microsoft.com/office/drawing/2014/main" id="{2E50B130-D99F-8936-4A78-5EA14B2396E7}"/>
              </a:ext>
            </a:extLst>
          </p:cNvPr>
          <p:cNvSpPr/>
          <p:nvPr/>
        </p:nvSpPr>
        <p:spPr>
          <a:xfrm>
            <a:off x="6675864" y="2272344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B886CD54-7564-3527-DEB8-AB633959B3E0}"/>
              </a:ext>
            </a:extLst>
          </p:cNvPr>
          <p:cNvSpPr txBox="1"/>
          <p:nvPr/>
        </p:nvSpPr>
        <p:spPr>
          <a:xfrm>
            <a:off x="6677648" y="2322034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Consumer #2</a:t>
            </a:r>
          </a:p>
        </p:txBody>
      </p:sp>
      <p:pic>
        <p:nvPicPr>
          <p:cNvPr id="1034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BCDA60FF-D211-2E46-27D7-67F93C298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553329" y="2164587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사각형: 둥근 모서리 1034">
            <a:extLst>
              <a:ext uri="{FF2B5EF4-FFF2-40B4-BE49-F238E27FC236}">
                <a16:creationId xmlns:a16="http://schemas.microsoft.com/office/drawing/2014/main" id="{826B7459-6E34-F3E1-B77C-3EBE5340C49B}"/>
              </a:ext>
            </a:extLst>
          </p:cNvPr>
          <p:cNvSpPr/>
          <p:nvPr/>
        </p:nvSpPr>
        <p:spPr>
          <a:xfrm>
            <a:off x="6674878" y="2758038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DBE2041E-3BE6-92A1-47DD-E30F5B4AD8B6}"/>
              </a:ext>
            </a:extLst>
          </p:cNvPr>
          <p:cNvSpPr txBox="1"/>
          <p:nvPr/>
        </p:nvSpPr>
        <p:spPr>
          <a:xfrm>
            <a:off x="6676662" y="2807728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Consumer #3</a:t>
            </a:r>
          </a:p>
        </p:txBody>
      </p:sp>
      <p:pic>
        <p:nvPicPr>
          <p:cNvPr id="1037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BEEB3830-3FA8-8134-2A5D-0447BE83E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552343" y="2650281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TextBox 1038">
            <a:extLst>
              <a:ext uri="{FF2B5EF4-FFF2-40B4-BE49-F238E27FC236}">
                <a16:creationId xmlns:a16="http://schemas.microsoft.com/office/drawing/2014/main" id="{B5DF9C3F-0C68-2062-5DBE-F2AA896AA856}"/>
              </a:ext>
            </a:extLst>
          </p:cNvPr>
          <p:cNvSpPr txBox="1"/>
          <p:nvPr/>
        </p:nvSpPr>
        <p:spPr>
          <a:xfrm>
            <a:off x="6274571" y="1297534"/>
            <a:ext cx="2045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PostgreSQL </a:t>
            </a:r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저장 </a:t>
            </a:r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Consumer </a:t>
            </a:r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</a:t>
            </a:r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0" name="사각형: 둥근 모서리 1039">
            <a:extLst>
              <a:ext uri="{FF2B5EF4-FFF2-40B4-BE49-F238E27FC236}">
                <a16:creationId xmlns:a16="http://schemas.microsoft.com/office/drawing/2014/main" id="{031AA572-CE28-58BA-EA4D-49B7BD1B4B46}"/>
              </a:ext>
            </a:extLst>
          </p:cNvPr>
          <p:cNvSpPr/>
          <p:nvPr/>
        </p:nvSpPr>
        <p:spPr>
          <a:xfrm>
            <a:off x="6381843" y="3890391"/>
            <a:ext cx="1862983" cy="16855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1" name="사각형: 둥근 모서리 1040">
            <a:extLst>
              <a:ext uri="{FF2B5EF4-FFF2-40B4-BE49-F238E27FC236}">
                <a16:creationId xmlns:a16="http://schemas.microsoft.com/office/drawing/2014/main" id="{95D238D7-7F07-0B1D-A390-3D55B55B7290}"/>
              </a:ext>
            </a:extLst>
          </p:cNvPr>
          <p:cNvSpPr/>
          <p:nvPr/>
        </p:nvSpPr>
        <p:spPr>
          <a:xfrm>
            <a:off x="6671864" y="4122012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E6227134-C6B4-D502-2ACA-F6ED85665207}"/>
              </a:ext>
            </a:extLst>
          </p:cNvPr>
          <p:cNvSpPr txBox="1"/>
          <p:nvPr/>
        </p:nvSpPr>
        <p:spPr>
          <a:xfrm>
            <a:off x="6673648" y="4171702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Consumer #1</a:t>
            </a:r>
          </a:p>
        </p:txBody>
      </p:sp>
      <p:pic>
        <p:nvPicPr>
          <p:cNvPr id="1043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6E705828-54B8-6751-F40A-A65AD060F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549329" y="4014255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사각형: 둥근 모서리 1043">
            <a:extLst>
              <a:ext uri="{FF2B5EF4-FFF2-40B4-BE49-F238E27FC236}">
                <a16:creationId xmlns:a16="http://schemas.microsoft.com/office/drawing/2014/main" id="{3D7F79B8-DEF3-DE66-E45F-DF4A9D033DF8}"/>
              </a:ext>
            </a:extLst>
          </p:cNvPr>
          <p:cNvSpPr/>
          <p:nvPr/>
        </p:nvSpPr>
        <p:spPr>
          <a:xfrm>
            <a:off x="6671864" y="4598516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DDF4CA24-D973-8B38-75F0-A38545E2597D}"/>
              </a:ext>
            </a:extLst>
          </p:cNvPr>
          <p:cNvSpPr txBox="1"/>
          <p:nvPr/>
        </p:nvSpPr>
        <p:spPr>
          <a:xfrm>
            <a:off x="6673648" y="4648206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Consumer #2</a:t>
            </a:r>
          </a:p>
        </p:txBody>
      </p:sp>
      <p:pic>
        <p:nvPicPr>
          <p:cNvPr id="1046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E59789C4-8A00-55EE-90F0-8D2DE1E46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549329" y="4490759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사각형: 둥근 모서리 1046">
            <a:extLst>
              <a:ext uri="{FF2B5EF4-FFF2-40B4-BE49-F238E27FC236}">
                <a16:creationId xmlns:a16="http://schemas.microsoft.com/office/drawing/2014/main" id="{F6EEEBA9-D8A5-01CD-9CE8-99091E52C267}"/>
              </a:ext>
            </a:extLst>
          </p:cNvPr>
          <p:cNvSpPr/>
          <p:nvPr/>
        </p:nvSpPr>
        <p:spPr>
          <a:xfrm>
            <a:off x="6670878" y="5084210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1AC2A933-7099-2351-2082-4DB7D31B2F50}"/>
              </a:ext>
            </a:extLst>
          </p:cNvPr>
          <p:cNvSpPr txBox="1"/>
          <p:nvPr/>
        </p:nvSpPr>
        <p:spPr>
          <a:xfrm>
            <a:off x="6672662" y="5133900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Consumer #3</a:t>
            </a:r>
          </a:p>
        </p:txBody>
      </p:sp>
      <p:pic>
        <p:nvPicPr>
          <p:cNvPr id="1049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5F21759A-50AF-8EC4-ABAB-BD4315312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548343" y="4976453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TextBox 1049">
            <a:extLst>
              <a:ext uri="{FF2B5EF4-FFF2-40B4-BE49-F238E27FC236}">
                <a16:creationId xmlns:a16="http://schemas.microsoft.com/office/drawing/2014/main" id="{5BD89658-6BC8-DB41-C647-136A00D7A74C}"/>
              </a:ext>
            </a:extLst>
          </p:cNvPr>
          <p:cNvSpPr txBox="1"/>
          <p:nvPr/>
        </p:nvSpPr>
        <p:spPr>
          <a:xfrm>
            <a:off x="6270571" y="3623706"/>
            <a:ext cx="2045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Websocket</a:t>
            </a:r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Push</a:t>
            </a:r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Consumer </a:t>
            </a:r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</a:t>
            </a:r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1" name="화살표: 아래쪽 1050">
            <a:extLst>
              <a:ext uri="{FF2B5EF4-FFF2-40B4-BE49-F238E27FC236}">
                <a16:creationId xmlns:a16="http://schemas.microsoft.com/office/drawing/2014/main" id="{D05C3000-CF00-778D-DB87-3A149692D75F}"/>
              </a:ext>
            </a:extLst>
          </p:cNvPr>
          <p:cNvSpPr/>
          <p:nvPr/>
        </p:nvSpPr>
        <p:spPr>
          <a:xfrm rot="14508484">
            <a:off x="5921392" y="2460298"/>
            <a:ext cx="209727" cy="451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2" name="화살표: 아래쪽 1051">
            <a:extLst>
              <a:ext uri="{FF2B5EF4-FFF2-40B4-BE49-F238E27FC236}">
                <a16:creationId xmlns:a16="http://schemas.microsoft.com/office/drawing/2014/main" id="{F6165C89-127D-BA5C-6F9E-C7F0728030BE}"/>
              </a:ext>
            </a:extLst>
          </p:cNvPr>
          <p:cNvSpPr/>
          <p:nvPr/>
        </p:nvSpPr>
        <p:spPr>
          <a:xfrm rot="18296657">
            <a:off x="5929991" y="3549532"/>
            <a:ext cx="209727" cy="451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AB5E5E55-C400-B064-3CBA-10E2719F5164}"/>
              </a:ext>
            </a:extLst>
          </p:cNvPr>
          <p:cNvSpPr txBox="1"/>
          <p:nvPr/>
        </p:nvSpPr>
        <p:spPr>
          <a:xfrm>
            <a:off x="5682681" y="2310206"/>
            <a:ext cx="6810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subscribe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4BBF03F6-1A43-5769-D32C-3F13D5622CE5}"/>
              </a:ext>
            </a:extLst>
          </p:cNvPr>
          <p:cNvSpPr txBox="1"/>
          <p:nvPr/>
        </p:nvSpPr>
        <p:spPr>
          <a:xfrm>
            <a:off x="5697683" y="3372874"/>
            <a:ext cx="6810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subscribe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D437C4F7-DBB4-63DA-9AA0-42AF1E1F25E4}"/>
              </a:ext>
            </a:extLst>
          </p:cNvPr>
          <p:cNvSpPr txBox="1"/>
          <p:nvPr/>
        </p:nvSpPr>
        <p:spPr>
          <a:xfrm>
            <a:off x="3968481" y="2524230"/>
            <a:ext cx="6810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send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C68C741E-54C0-188B-B787-40E275432A15}"/>
              </a:ext>
            </a:extLst>
          </p:cNvPr>
          <p:cNvSpPr txBox="1"/>
          <p:nvPr/>
        </p:nvSpPr>
        <p:spPr>
          <a:xfrm>
            <a:off x="3947512" y="3008667"/>
            <a:ext cx="6810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send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4AF5D0C1-BA89-3E7F-D102-90D1718091E1}"/>
              </a:ext>
            </a:extLst>
          </p:cNvPr>
          <p:cNvSpPr txBox="1"/>
          <p:nvPr/>
        </p:nvSpPr>
        <p:spPr>
          <a:xfrm>
            <a:off x="3946624" y="3474789"/>
            <a:ext cx="6810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374680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사각형: 둥근 모서리 1037">
            <a:extLst>
              <a:ext uri="{FF2B5EF4-FFF2-40B4-BE49-F238E27FC236}">
                <a16:creationId xmlns:a16="http://schemas.microsoft.com/office/drawing/2014/main" id="{8A06B459-E7E6-07F2-81E2-7979C920E534}"/>
              </a:ext>
            </a:extLst>
          </p:cNvPr>
          <p:cNvSpPr/>
          <p:nvPr/>
        </p:nvSpPr>
        <p:spPr>
          <a:xfrm>
            <a:off x="2663417" y="560089"/>
            <a:ext cx="1862983" cy="16855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사각형: 둥근 모서리 1028">
            <a:extLst>
              <a:ext uri="{FF2B5EF4-FFF2-40B4-BE49-F238E27FC236}">
                <a16:creationId xmlns:a16="http://schemas.microsoft.com/office/drawing/2014/main" id="{55BB8FAC-BA57-9F39-C52E-2C8448B81879}"/>
              </a:ext>
            </a:extLst>
          </p:cNvPr>
          <p:cNvSpPr/>
          <p:nvPr/>
        </p:nvSpPr>
        <p:spPr>
          <a:xfrm>
            <a:off x="2953438" y="791710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0AC0AB01-4025-B6D1-F88F-A252A86BCBCF}"/>
              </a:ext>
            </a:extLst>
          </p:cNvPr>
          <p:cNvSpPr txBox="1"/>
          <p:nvPr/>
        </p:nvSpPr>
        <p:spPr>
          <a:xfrm>
            <a:off x="2955222" y="841400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Consumer #1</a:t>
            </a:r>
          </a:p>
        </p:txBody>
      </p:sp>
      <p:pic>
        <p:nvPicPr>
          <p:cNvPr id="1031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F861227C-8827-2CAB-0FFA-E6FA844BA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30903" y="683953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사각형: 둥근 모서리 1031">
            <a:extLst>
              <a:ext uri="{FF2B5EF4-FFF2-40B4-BE49-F238E27FC236}">
                <a16:creationId xmlns:a16="http://schemas.microsoft.com/office/drawing/2014/main" id="{2E50B130-D99F-8936-4A78-5EA14B2396E7}"/>
              </a:ext>
            </a:extLst>
          </p:cNvPr>
          <p:cNvSpPr/>
          <p:nvPr/>
        </p:nvSpPr>
        <p:spPr>
          <a:xfrm>
            <a:off x="2953438" y="1268214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B886CD54-7564-3527-DEB8-AB633959B3E0}"/>
              </a:ext>
            </a:extLst>
          </p:cNvPr>
          <p:cNvSpPr txBox="1"/>
          <p:nvPr/>
        </p:nvSpPr>
        <p:spPr>
          <a:xfrm>
            <a:off x="2955222" y="1317904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Consumer #2</a:t>
            </a:r>
          </a:p>
        </p:txBody>
      </p:sp>
      <p:pic>
        <p:nvPicPr>
          <p:cNvPr id="1034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BCDA60FF-D211-2E46-27D7-67F93C298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30903" y="1160457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사각형: 둥근 모서리 1034">
            <a:extLst>
              <a:ext uri="{FF2B5EF4-FFF2-40B4-BE49-F238E27FC236}">
                <a16:creationId xmlns:a16="http://schemas.microsoft.com/office/drawing/2014/main" id="{826B7459-6E34-F3E1-B77C-3EBE5340C49B}"/>
              </a:ext>
            </a:extLst>
          </p:cNvPr>
          <p:cNvSpPr/>
          <p:nvPr/>
        </p:nvSpPr>
        <p:spPr>
          <a:xfrm>
            <a:off x="2952452" y="1753908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DBE2041E-3BE6-92A1-47DD-E30F5B4AD8B6}"/>
              </a:ext>
            </a:extLst>
          </p:cNvPr>
          <p:cNvSpPr txBox="1"/>
          <p:nvPr/>
        </p:nvSpPr>
        <p:spPr>
          <a:xfrm>
            <a:off x="2954236" y="1803598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Consumer #3</a:t>
            </a:r>
          </a:p>
        </p:txBody>
      </p:sp>
      <p:pic>
        <p:nvPicPr>
          <p:cNvPr id="1037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BEEB3830-3FA8-8134-2A5D-0447BE83E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29917" y="1646151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TextBox 1038">
            <a:extLst>
              <a:ext uri="{FF2B5EF4-FFF2-40B4-BE49-F238E27FC236}">
                <a16:creationId xmlns:a16="http://schemas.microsoft.com/office/drawing/2014/main" id="{B5DF9C3F-0C68-2062-5DBE-F2AA896AA856}"/>
              </a:ext>
            </a:extLst>
          </p:cNvPr>
          <p:cNvSpPr txBox="1"/>
          <p:nvPr/>
        </p:nvSpPr>
        <p:spPr>
          <a:xfrm>
            <a:off x="2552145" y="293404"/>
            <a:ext cx="2045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PostgreSQL </a:t>
            </a:r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저장 </a:t>
            </a:r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Consumer </a:t>
            </a:r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</a:t>
            </a:r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0" name="사각형: 둥근 모서리 1039">
            <a:extLst>
              <a:ext uri="{FF2B5EF4-FFF2-40B4-BE49-F238E27FC236}">
                <a16:creationId xmlns:a16="http://schemas.microsoft.com/office/drawing/2014/main" id="{031AA572-CE28-58BA-EA4D-49B7BD1B4B46}"/>
              </a:ext>
            </a:extLst>
          </p:cNvPr>
          <p:cNvSpPr/>
          <p:nvPr/>
        </p:nvSpPr>
        <p:spPr>
          <a:xfrm>
            <a:off x="2659417" y="2886261"/>
            <a:ext cx="1862983" cy="16855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1" name="사각형: 둥근 모서리 1040">
            <a:extLst>
              <a:ext uri="{FF2B5EF4-FFF2-40B4-BE49-F238E27FC236}">
                <a16:creationId xmlns:a16="http://schemas.microsoft.com/office/drawing/2014/main" id="{95D238D7-7F07-0B1D-A390-3D55B55B7290}"/>
              </a:ext>
            </a:extLst>
          </p:cNvPr>
          <p:cNvSpPr/>
          <p:nvPr/>
        </p:nvSpPr>
        <p:spPr>
          <a:xfrm>
            <a:off x="2949438" y="3117882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E6227134-C6B4-D502-2ACA-F6ED85665207}"/>
              </a:ext>
            </a:extLst>
          </p:cNvPr>
          <p:cNvSpPr txBox="1"/>
          <p:nvPr/>
        </p:nvSpPr>
        <p:spPr>
          <a:xfrm>
            <a:off x="2951222" y="3167572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Consumer #1</a:t>
            </a:r>
          </a:p>
        </p:txBody>
      </p:sp>
      <p:pic>
        <p:nvPicPr>
          <p:cNvPr id="1043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6E705828-54B8-6751-F40A-A65AD060F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26903" y="3010125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사각형: 둥근 모서리 1043">
            <a:extLst>
              <a:ext uri="{FF2B5EF4-FFF2-40B4-BE49-F238E27FC236}">
                <a16:creationId xmlns:a16="http://schemas.microsoft.com/office/drawing/2014/main" id="{3D7F79B8-DEF3-DE66-E45F-DF4A9D033DF8}"/>
              </a:ext>
            </a:extLst>
          </p:cNvPr>
          <p:cNvSpPr/>
          <p:nvPr/>
        </p:nvSpPr>
        <p:spPr>
          <a:xfrm>
            <a:off x="2949438" y="3594386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DDF4CA24-D973-8B38-75F0-A38545E2597D}"/>
              </a:ext>
            </a:extLst>
          </p:cNvPr>
          <p:cNvSpPr txBox="1"/>
          <p:nvPr/>
        </p:nvSpPr>
        <p:spPr>
          <a:xfrm>
            <a:off x="2951222" y="3644076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Consumer #2</a:t>
            </a:r>
          </a:p>
        </p:txBody>
      </p:sp>
      <p:pic>
        <p:nvPicPr>
          <p:cNvPr id="1046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E59789C4-8A00-55EE-90F0-8D2DE1E46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26903" y="3486629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사각형: 둥근 모서리 1046">
            <a:extLst>
              <a:ext uri="{FF2B5EF4-FFF2-40B4-BE49-F238E27FC236}">
                <a16:creationId xmlns:a16="http://schemas.microsoft.com/office/drawing/2014/main" id="{F6EEEBA9-D8A5-01CD-9CE8-99091E52C267}"/>
              </a:ext>
            </a:extLst>
          </p:cNvPr>
          <p:cNvSpPr/>
          <p:nvPr/>
        </p:nvSpPr>
        <p:spPr>
          <a:xfrm>
            <a:off x="2948452" y="4080080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1AC2A933-7099-2351-2082-4DB7D31B2F50}"/>
              </a:ext>
            </a:extLst>
          </p:cNvPr>
          <p:cNvSpPr txBox="1"/>
          <p:nvPr/>
        </p:nvSpPr>
        <p:spPr>
          <a:xfrm>
            <a:off x="2950236" y="4129770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Consumer #3</a:t>
            </a:r>
          </a:p>
        </p:txBody>
      </p:sp>
      <p:pic>
        <p:nvPicPr>
          <p:cNvPr id="1049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5F21759A-50AF-8EC4-ABAB-BD4315312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25917" y="3972323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TextBox 1049">
            <a:extLst>
              <a:ext uri="{FF2B5EF4-FFF2-40B4-BE49-F238E27FC236}">
                <a16:creationId xmlns:a16="http://schemas.microsoft.com/office/drawing/2014/main" id="{5BD89658-6BC8-DB41-C647-136A00D7A74C}"/>
              </a:ext>
            </a:extLst>
          </p:cNvPr>
          <p:cNvSpPr txBox="1"/>
          <p:nvPr/>
        </p:nvSpPr>
        <p:spPr>
          <a:xfrm>
            <a:off x="2548145" y="2619576"/>
            <a:ext cx="2045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Websocket</a:t>
            </a:r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Push</a:t>
            </a:r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Consumer </a:t>
            </a:r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</a:t>
            </a:r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1" name="화살표: 아래쪽 1050">
            <a:extLst>
              <a:ext uri="{FF2B5EF4-FFF2-40B4-BE49-F238E27FC236}">
                <a16:creationId xmlns:a16="http://schemas.microsoft.com/office/drawing/2014/main" id="{D05C3000-CF00-778D-DB87-3A149692D75F}"/>
              </a:ext>
            </a:extLst>
          </p:cNvPr>
          <p:cNvSpPr/>
          <p:nvPr/>
        </p:nvSpPr>
        <p:spPr>
          <a:xfrm rot="14508484">
            <a:off x="2198966" y="1456168"/>
            <a:ext cx="209727" cy="451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2" name="화살표: 아래쪽 1051">
            <a:extLst>
              <a:ext uri="{FF2B5EF4-FFF2-40B4-BE49-F238E27FC236}">
                <a16:creationId xmlns:a16="http://schemas.microsoft.com/office/drawing/2014/main" id="{F6165C89-127D-BA5C-6F9E-C7F0728030BE}"/>
              </a:ext>
            </a:extLst>
          </p:cNvPr>
          <p:cNvSpPr/>
          <p:nvPr/>
        </p:nvSpPr>
        <p:spPr>
          <a:xfrm rot="18296657">
            <a:off x="2207565" y="2545402"/>
            <a:ext cx="209727" cy="451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AB5E5E55-C400-B064-3CBA-10E2719F5164}"/>
              </a:ext>
            </a:extLst>
          </p:cNvPr>
          <p:cNvSpPr txBox="1"/>
          <p:nvPr/>
        </p:nvSpPr>
        <p:spPr>
          <a:xfrm>
            <a:off x="1960255" y="1306076"/>
            <a:ext cx="6810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subscribe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4BBF03F6-1A43-5769-D32C-3F13D5622CE5}"/>
              </a:ext>
            </a:extLst>
          </p:cNvPr>
          <p:cNvSpPr txBox="1"/>
          <p:nvPr/>
        </p:nvSpPr>
        <p:spPr>
          <a:xfrm>
            <a:off x="1975257" y="2368744"/>
            <a:ext cx="6810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subscribe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D6D0542-1FDC-1323-705A-1D7DA413E69B}"/>
              </a:ext>
            </a:extLst>
          </p:cNvPr>
          <p:cNvSpPr/>
          <p:nvPr/>
        </p:nvSpPr>
        <p:spPr>
          <a:xfrm>
            <a:off x="218265" y="985048"/>
            <a:ext cx="1650403" cy="24672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FD0EA-3C90-475B-B219-28EFB5A1F7FE}"/>
              </a:ext>
            </a:extLst>
          </p:cNvPr>
          <p:cNvSpPr txBox="1"/>
          <p:nvPr/>
        </p:nvSpPr>
        <p:spPr>
          <a:xfrm>
            <a:off x="476295" y="1027943"/>
            <a:ext cx="10642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Broker</a:t>
            </a:r>
          </a:p>
        </p:txBody>
      </p:sp>
      <p:pic>
        <p:nvPicPr>
          <p:cNvPr id="5" name="Picture 2" descr="Kafka Apache - что это и где применяется, основы технологии">
            <a:extLst>
              <a:ext uri="{FF2B5EF4-FFF2-40B4-BE49-F238E27FC236}">
                <a16:creationId xmlns:a16="http://schemas.microsoft.com/office/drawing/2014/main" id="{99019605-4B03-F295-729A-46D06B493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89" y="607706"/>
            <a:ext cx="693482" cy="35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7415009-C4FB-AC23-78B8-94DD53F132B2}"/>
              </a:ext>
            </a:extLst>
          </p:cNvPr>
          <p:cNvSpPr/>
          <p:nvPr/>
        </p:nvSpPr>
        <p:spPr>
          <a:xfrm>
            <a:off x="260646" y="1417066"/>
            <a:ext cx="1532713" cy="15076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91FD301-1012-C5BA-E34F-336283A75140}"/>
              </a:ext>
            </a:extLst>
          </p:cNvPr>
          <p:cNvSpPr/>
          <p:nvPr/>
        </p:nvSpPr>
        <p:spPr>
          <a:xfrm>
            <a:off x="309852" y="1305297"/>
            <a:ext cx="766917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B58AAE-D7CD-42AD-31A7-40780CEFE849}"/>
              </a:ext>
            </a:extLst>
          </p:cNvPr>
          <p:cNvSpPr txBox="1"/>
          <p:nvPr/>
        </p:nvSpPr>
        <p:spPr>
          <a:xfrm>
            <a:off x="378217" y="1348192"/>
            <a:ext cx="630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Topic #1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EDD3ADC-89BD-03D5-2BF5-C6A716B9662A}"/>
              </a:ext>
            </a:extLst>
          </p:cNvPr>
          <p:cNvSpPr/>
          <p:nvPr/>
        </p:nvSpPr>
        <p:spPr>
          <a:xfrm>
            <a:off x="359097" y="1704949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7601EA-4EA4-87A3-5B60-9DE179373B3E}"/>
              </a:ext>
            </a:extLst>
          </p:cNvPr>
          <p:cNvSpPr txBox="1"/>
          <p:nvPr/>
        </p:nvSpPr>
        <p:spPr>
          <a:xfrm>
            <a:off x="360881" y="1754639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 #1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1C1A182-E81F-56E4-4122-BFEE0398BEE5}"/>
              </a:ext>
            </a:extLst>
          </p:cNvPr>
          <p:cNvSpPr/>
          <p:nvPr/>
        </p:nvSpPr>
        <p:spPr>
          <a:xfrm>
            <a:off x="359097" y="2066845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8401E8-02A6-920F-4E14-59B5FD7088E8}"/>
              </a:ext>
            </a:extLst>
          </p:cNvPr>
          <p:cNvSpPr txBox="1"/>
          <p:nvPr/>
        </p:nvSpPr>
        <p:spPr>
          <a:xfrm>
            <a:off x="360881" y="2116535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 #2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307A57A-3655-BE2C-D8E1-C8E48635D2D3}"/>
              </a:ext>
            </a:extLst>
          </p:cNvPr>
          <p:cNvSpPr/>
          <p:nvPr/>
        </p:nvSpPr>
        <p:spPr>
          <a:xfrm>
            <a:off x="359097" y="2438843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D4821F-E4E8-752B-6375-EA8DBD11B663}"/>
              </a:ext>
            </a:extLst>
          </p:cNvPr>
          <p:cNvSpPr txBox="1"/>
          <p:nvPr/>
        </p:nvSpPr>
        <p:spPr>
          <a:xfrm>
            <a:off x="360881" y="2488533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 #3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BCC29E-078C-0805-472F-8EF82C02C596}"/>
              </a:ext>
            </a:extLst>
          </p:cNvPr>
          <p:cNvSpPr txBox="1"/>
          <p:nvPr/>
        </p:nvSpPr>
        <p:spPr>
          <a:xfrm rot="5400000">
            <a:off x="514592" y="2997119"/>
            <a:ext cx="6810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ADE8C3B-B5C4-6455-8D66-13066E8B99C7}"/>
              </a:ext>
            </a:extLst>
          </p:cNvPr>
          <p:cNvSpPr/>
          <p:nvPr/>
        </p:nvSpPr>
        <p:spPr>
          <a:xfrm>
            <a:off x="7657353" y="1392820"/>
            <a:ext cx="1862983" cy="16855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5B7F1C8-4B52-7DF0-A735-09C117203ED3}"/>
              </a:ext>
            </a:extLst>
          </p:cNvPr>
          <p:cNvSpPr/>
          <p:nvPr/>
        </p:nvSpPr>
        <p:spPr>
          <a:xfrm>
            <a:off x="7947374" y="1624441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076D36-7EE5-ACAC-3D55-51D27D89A1EF}"/>
              </a:ext>
            </a:extLst>
          </p:cNvPr>
          <p:cNvSpPr txBox="1"/>
          <p:nvPr/>
        </p:nvSpPr>
        <p:spPr>
          <a:xfrm>
            <a:off x="7949158" y="1674131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Consumer #1</a:t>
            </a:r>
          </a:p>
        </p:txBody>
      </p:sp>
      <p:pic>
        <p:nvPicPr>
          <p:cNvPr id="37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F188DB56-B5E3-D3E3-B51A-37EDE08EE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824839" y="1516684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2D0CD59-7A85-5C52-2E9C-1F772819ECE1}"/>
              </a:ext>
            </a:extLst>
          </p:cNvPr>
          <p:cNvSpPr/>
          <p:nvPr/>
        </p:nvSpPr>
        <p:spPr>
          <a:xfrm>
            <a:off x="7947374" y="2100945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61789F-9F5C-7C30-8BEA-13314C40FF0A}"/>
              </a:ext>
            </a:extLst>
          </p:cNvPr>
          <p:cNvSpPr txBox="1"/>
          <p:nvPr/>
        </p:nvSpPr>
        <p:spPr>
          <a:xfrm>
            <a:off x="7949158" y="2150635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Consumer #2</a:t>
            </a:r>
          </a:p>
        </p:txBody>
      </p:sp>
      <p:pic>
        <p:nvPicPr>
          <p:cNvPr id="40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66A9FEE0-8534-2DED-8AE2-94AA041EC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824839" y="1993188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725B3F3-61C2-D381-3F66-F8B37450E257}"/>
              </a:ext>
            </a:extLst>
          </p:cNvPr>
          <p:cNvSpPr txBox="1"/>
          <p:nvPr/>
        </p:nvSpPr>
        <p:spPr>
          <a:xfrm>
            <a:off x="7546081" y="1126135"/>
            <a:ext cx="2045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PostgreSQL </a:t>
            </a:r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저장 </a:t>
            </a:r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Consumer </a:t>
            </a:r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</a:t>
            </a:r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8D702AD-4091-2079-7D0B-F0FBC2E854C1}"/>
              </a:ext>
            </a:extLst>
          </p:cNvPr>
          <p:cNvSpPr txBox="1"/>
          <p:nvPr/>
        </p:nvSpPr>
        <p:spPr>
          <a:xfrm>
            <a:off x="6884735" y="1573976"/>
            <a:ext cx="6810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subscribe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62E31F3-5467-3077-684E-3587038678B0}"/>
              </a:ext>
            </a:extLst>
          </p:cNvPr>
          <p:cNvSpPr/>
          <p:nvPr/>
        </p:nvSpPr>
        <p:spPr>
          <a:xfrm>
            <a:off x="5142745" y="1038951"/>
            <a:ext cx="1650403" cy="24672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31C7E3-2A65-FA19-C97D-F24536B664D2}"/>
              </a:ext>
            </a:extLst>
          </p:cNvPr>
          <p:cNvSpPr txBox="1"/>
          <p:nvPr/>
        </p:nvSpPr>
        <p:spPr>
          <a:xfrm>
            <a:off x="5400775" y="1081846"/>
            <a:ext cx="10642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Broker</a:t>
            </a:r>
          </a:p>
        </p:txBody>
      </p:sp>
      <p:pic>
        <p:nvPicPr>
          <p:cNvPr id="62" name="Picture 2" descr="Kafka Apache - что это и где применяется, основы технологии">
            <a:extLst>
              <a:ext uri="{FF2B5EF4-FFF2-40B4-BE49-F238E27FC236}">
                <a16:creationId xmlns:a16="http://schemas.microsoft.com/office/drawing/2014/main" id="{7ACCC4AE-D983-BF1A-87B0-935870FCE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569" y="661609"/>
            <a:ext cx="693482" cy="35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사각형: 둥근 모서리 1025">
            <a:extLst>
              <a:ext uri="{FF2B5EF4-FFF2-40B4-BE49-F238E27FC236}">
                <a16:creationId xmlns:a16="http://schemas.microsoft.com/office/drawing/2014/main" id="{D78A26E2-F50F-F637-6F0F-E9E550F532AF}"/>
              </a:ext>
            </a:extLst>
          </p:cNvPr>
          <p:cNvSpPr/>
          <p:nvPr/>
        </p:nvSpPr>
        <p:spPr>
          <a:xfrm>
            <a:off x="5185126" y="1470969"/>
            <a:ext cx="1532713" cy="15076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8" name="사각형: 둥근 모서리 1057">
            <a:extLst>
              <a:ext uri="{FF2B5EF4-FFF2-40B4-BE49-F238E27FC236}">
                <a16:creationId xmlns:a16="http://schemas.microsoft.com/office/drawing/2014/main" id="{D90E8EEC-8735-3016-0379-037D72CACD34}"/>
              </a:ext>
            </a:extLst>
          </p:cNvPr>
          <p:cNvSpPr/>
          <p:nvPr/>
        </p:nvSpPr>
        <p:spPr>
          <a:xfrm>
            <a:off x="5234332" y="1359200"/>
            <a:ext cx="766917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20DA7D60-DEE4-7FAC-D5A2-FC652E5614B7}"/>
              </a:ext>
            </a:extLst>
          </p:cNvPr>
          <p:cNvSpPr txBox="1"/>
          <p:nvPr/>
        </p:nvSpPr>
        <p:spPr>
          <a:xfrm>
            <a:off x="5302697" y="1402095"/>
            <a:ext cx="630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Topic #1</a:t>
            </a:r>
          </a:p>
        </p:txBody>
      </p:sp>
      <p:sp>
        <p:nvSpPr>
          <p:cNvPr id="1060" name="사각형: 둥근 모서리 1059">
            <a:extLst>
              <a:ext uri="{FF2B5EF4-FFF2-40B4-BE49-F238E27FC236}">
                <a16:creationId xmlns:a16="http://schemas.microsoft.com/office/drawing/2014/main" id="{FE9417A8-F87E-327B-0A8E-6FAA17B18B29}"/>
              </a:ext>
            </a:extLst>
          </p:cNvPr>
          <p:cNvSpPr/>
          <p:nvPr/>
        </p:nvSpPr>
        <p:spPr>
          <a:xfrm>
            <a:off x="5283577" y="1758852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04218123-B695-6B5E-C841-D3217F74929C}"/>
              </a:ext>
            </a:extLst>
          </p:cNvPr>
          <p:cNvSpPr txBox="1"/>
          <p:nvPr/>
        </p:nvSpPr>
        <p:spPr>
          <a:xfrm>
            <a:off x="5285361" y="1808542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 #1</a:t>
            </a:r>
          </a:p>
        </p:txBody>
      </p:sp>
      <p:sp>
        <p:nvSpPr>
          <p:cNvPr id="1062" name="사각형: 둥근 모서리 1061">
            <a:extLst>
              <a:ext uri="{FF2B5EF4-FFF2-40B4-BE49-F238E27FC236}">
                <a16:creationId xmlns:a16="http://schemas.microsoft.com/office/drawing/2014/main" id="{711D9E1E-AD6A-9AC1-7ECE-03F0B6551479}"/>
              </a:ext>
            </a:extLst>
          </p:cNvPr>
          <p:cNvSpPr/>
          <p:nvPr/>
        </p:nvSpPr>
        <p:spPr>
          <a:xfrm>
            <a:off x="5283577" y="2120748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AE3720AF-5415-6059-7DC6-C496593FEC15}"/>
              </a:ext>
            </a:extLst>
          </p:cNvPr>
          <p:cNvSpPr txBox="1"/>
          <p:nvPr/>
        </p:nvSpPr>
        <p:spPr>
          <a:xfrm>
            <a:off x="5285361" y="2170438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 #2</a:t>
            </a:r>
          </a:p>
        </p:txBody>
      </p:sp>
      <p:sp>
        <p:nvSpPr>
          <p:cNvPr id="1064" name="사각형: 둥근 모서리 1063">
            <a:extLst>
              <a:ext uri="{FF2B5EF4-FFF2-40B4-BE49-F238E27FC236}">
                <a16:creationId xmlns:a16="http://schemas.microsoft.com/office/drawing/2014/main" id="{EC394E06-F35C-E7EC-8578-E9117B934202}"/>
              </a:ext>
            </a:extLst>
          </p:cNvPr>
          <p:cNvSpPr/>
          <p:nvPr/>
        </p:nvSpPr>
        <p:spPr>
          <a:xfrm>
            <a:off x="5283577" y="2492746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18ABE3CC-CED7-879A-9370-271789532B95}"/>
              </a:ext>
            </a:extLst>
          </p:cNvPr>
          <p:cNvSpPr txBox="1"/>
          <p:nvPr/>
        </p:nvSpPr>
        <p:spPr>
          <a:xfrm>
            <a:off x="5285361" y="2542436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 #3</a:t>
            </a: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8CA91591-BBB3-A27A-F151-34BF024BAFA0}"/>
              </a:ext>
            </a:extLst>
          </p:cNvPr>
          <p:cNvSpPr txBox="1"/>
          <p:nvPr/>
        </p:nvSpPr>
        <p:spPr>
          <a:xfrm rot="5400000">
            <a:off x="5439072" y="3051022"/>
            <a:ext cx="6810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</p:txBody>
      </p:sp>
      <p:sp>
        <p:nvSpPr>
          <p:cNvPr id="56" name="화살표: 아래쪽 55">
            <a:extLst>
              <a:ext uri="{FF2B5EF4-FFF2-40B4-BE49-F238E27FC236}">
                <a16:creationId xmlns:a16="http://schemas.microsoft.com/office/drawing/2014/main" id="{76C74251-58E3-DF14-7259-F059831CD52B}"/>
              </a:ext>
            </a:extLst>
          </p:cNvPr>
          <p:cNvSpPr/>
          <p:nvPr/>
        </p:nvSpPr>
        <p:spPr>
          <a:xfrm rot="15838242">
            <a:off x="7186631" y="1243633"/>
            <a:ext cx="209727" cy="122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7" name="화살표: 아래쪽 1066">
            <a:extLst>
              <a:ext uri="{FF2B5EF4-FFF2-40B4-BE49-F238E27FC236}">
                <a16:creationId xmlns:a16="http://schemas.microsoft.com/office/drawing/2014/main" id="{29DD8835-F150-6B2D-AEAC-1C77557FC2C8}"/>
              </a:ext>
            </a:extLst>
          </p:cNvPr>
          <p:cNvSpPr/>
          <p:nvPr/>
        </p:nvSpPr>
        <p:spPr>
          <a:xfrm rot="16200000">
            <a:off x="7199371" y="1640162"/>
            <a:ext cx="209727" cy="122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8" name="화살표: 아래쪽 1067">
            <a:extLst>
              <a:ext uri="{FF2B5EF4-FFF2-40B4-BE49-F238E27FC236}">
                <a16:creationId xmlns:a16="http://schemas.microsoft.com/office/drawing/2014/main" id="{9912D572-C55C-43A5-CE8B-31EB7B4E725F}"/>
              </a:ext>
            </a:extLst>
          </p:cNvPr>
          <p:cNvSpPr/>
          <p:nvPr/>
        </p:nvSpPr>
        <p:spPr>
          <a:xfrm rot="15205772">
            <a:off x="7193509" y="1837871"/>
            <a:ext cx="209727" cy="12814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0AF21671-BF32-BD6F-8CD6-E8B3F2B20A40}"/>
              </a:ext>
            </a:extLst>
          </p:cNvPr>
          <p:cNvSpPr txBox="1"/>
          <p:nvPr/>
        </p:nvSpPr>
        <p:spPr>
          <a:xfrm>
            <a:off x="6884734" y="1985471"/>
            <a:ext cx="6810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subscribe</a:t>
            </a: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6D8ADF27-B4A3-8DBD-6476-135408BD3943}"/>
              </a:ext>
            </a:extLst>
          </p:cNvPr>
          <p:cNvSpPr txBox="1"/>
          <p:nvPr/>
        </p:nvSpPr>
        <p:spPr>
          <a:xfrm>
            <a:off x="6901080" y="2546409"/>
            <a:ext cx="6810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subscribe</a:t>
            </a:r>
          </a:p>
        </p:txBody>
      </p:sp>
      <p:sp>
        <p:nvSpPr>
          <p:cNvPr id="1071" name="사각형: 둥근 모서리 1070">
            <a:extLst>
              <a:ext uri="{FF2B5EF4-FFF2-40B4-BE49-F238E27FC236}">
                <a16:creationId xmlns:a16="http://schemas.microsoft.com/office/drawing/2014/main" id="{C67A1ED9-477F-207A-2F8A-5EB3FC891C39}"/>
              </a:ext>
            </a:extLst>
          </p:cNvPr>
          <p:cNvSpPr/>
          <p:nvPr/>
        </p:nvSpPr>
        <p:spPr>
          <a:xfrm>
            <a:off x="7617128" y="4239007"/>
            <a:ext cx="1862983" cy="22333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2" name="사각형: 둥근 모서리 1071">
            <a:extLst>
              <a:ext uri="{FF2B5EF4-FFF2-40B4-BE49-F238E27FC236}">
                <a16:creationId xmlns:a16="http://schemas.microsoft.com/office/drawing/2014/main" id="{5D3A813F-E4A5-5C19-E66C-1CD639BD251E}"/>
              </a:ext>
            </a:extLst>
          </p:cNvPr>
          <p:cNvSpPr/>
          <p:nvPr/>
        </p:nvSpPr>
        <p:spPr>
          <a:xfrm>
            <a:off x="7907149" y="4470629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E48DD920-FB74-CFAF-DBFB-D4456D434169}"/>
              </a:ext>
            </a:extLst>
          </p:cNvPr>
          <p:cNvSpPr txBox="1"/>
          <p:nvPr/>
        </p:nvSpPr>
        <p:spPr>
          <a:xfrm>
            <a:off x="7908933" y="4520319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Consumer #1</a:t>
            </a:r>
          </a:p>
        </p:txBody>
      </p:sp>
      <p:pic>
        <p:nvPicPr>
          <p:cNvPr id="1074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BFDF4EA4-9EB5-1263-5A28-FA52EF11B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784614" y="4362872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" name="사각형: 둥근 모서리 1074">
            <a:extLst>
              <a:ext uri="{FF2B5EF4-FFF2-40B4-BE49-F238E27FC236}">
                <a16:creationId xmlns:a16="http://schemas.microsoft.com/office/drawing/2014/main" id="{741A20E0-6514-B6CD-BD68-BC02552EB708}"/>
              </a:ext>
            </a:extLst>
          </p:cNvPr>
          <p:cNvSpPr/>
          <p:nvPr/>
        </p:nvSpPr>
        <p:spPr>
          <a:xfrm>
            <a:off x="7907149" y="4947133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23F33EDC-58F3-BF47-323D-FD330D07916C}"/>
              </a:ext>
            </a:extLst>
          </p:cNvPr>
          <p:cNvSpPr txBox="1"/>
          <p:nvPr/>
        </p:nvSpPr>
        <p:spPr>
          <a:xfrm>
            <a:off x="7908933" y="4996823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Consumer #2</a:t>
            </a:r>
          </a:p>
        </p:txBody>
      </p:sp>
      <p:pic>
        <p:nvPicPr>
          <p:cNvPr id="1077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A2E85ABE-5C38-4567-FCE3-CCCCA8D11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784614" y="4839376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8" name="TextBox 1077">
            <a:extLst>
              <a:ext uri="{FF2B5EF4-FFF2-40B4-BE49-F238E27FC236}">
                <a16:creationId xmlns:a16="http://schemas.microsoft.com/office/drawing/2014/main" id="{6B169A14-05F7-5F6A-AA20-BEAD18A97604}"/>
              </a:ext>
            </a:extLst>
          </p:cNvPr>
          <p:cNvSpPr txBox="1"/>
          <p:nvPr/>
        </p:nvSpPr>
        <p:spPr>
          <a:xfrm>
            <a:off x="7505856" y="3972323"/>
            <a:ext cx="2045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PostgreSQL </a:t>
            </a:r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저장 </a:t>
            </a:r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Consumer </a:t>
            </a:r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</a:t>
            </a:r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AA9F5A0A-BA2D-8CDD-3606-84517D032C80}"/>
              </a:ext>
            </a:extLst>
          </p:cNvPr>
          <p:cNvSpPr txBox="1"/>
          <p:nvPr/>
        </p:nvSpPr>
        <p:spPr>
          <a:xfrm>
            <a:off x="6842354" y="4588369"/>
            <a:ext cx="6810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subscribe</a:t>
            </a:r>
          </a:p>
        </p:txBody>
      </p:sp>
      <p:sp>
        <p:nvSpPr>
          <p:cNvPr id="1080" name="사각형: 둥근 모서리 1079">
            <a:extLst>
              <a:ext uri="{FF2B5EF4-FFF2-40B4-BE49-F238E27FC236}">
                <a16:creationId xmlns:a16="http://schemas.microsoft.com/office/drawing/2014/main" id="{B1A93E16-9A8A-6B7D-3999-C56048A612B0}"/>
              </a:ext>
            </a:extLst>
          </p:cNvPr>
          <p:cNvSpPr/>
          <p:nvPr/>
        </p:nvSpPr>
        <p:spPr>
          <a:xfrm>
            <a:off x="5142745" y="4129770"/>
            <a:ext cx="1650403" cy="24672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543A6BB3-A433-7959-266F-D08AA168288D}"/>
              </a:ext>
            </a:extLst>
          </p:cNvPr>
          <p:cNvSpPr txBox="1"/>
          <p:nvPr/>
        </p:nvSpPr>
        <p:spPr>
          <a:xfrm>
            <a:off x="5400775" y="4172665"/>
            <a:ext cx="10642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Broker</a:t>
            </a:r>
          </a:p>
        </p:txBody>
      </p:sp>
      <p:pic>
        <p:nvPicPr>
          <p:cNvPr id="1082" name="Picture 2" descr="Kafka Apache - что это и где применяется, основы технологии">
            <a:extLst>
              <a:ext uri="{FF2B5EF4-FFF2-40B4-BE49-F238E27FC236}">
                <a16:creationId xmlns:a16="http://schemas.microsoft.com/office/drawing/2014/main" id="{DF6FF014-8DA0-80B1-964E-4C717EB83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569" y="3752428"/>
            <a:ext cx="693482" cy="35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3" name="사각형: 둥근 모서리 1082">
            <a:extLst>
              <a:ext uri="{FF2B5EF4-FFF2-40B4-BE49-F238E27FC236}">
                <a16:creationId xmlns:a16="http://schemas.microsoft.com/office/drawing/2014/main" id="{F985FF0E-0B23-22ED-0BCD-30EF11ADD057}"/>
              </a:ext>
            </a:extLst>
          </p:cNvPr>
          <p:cNvSpPr/>
          <p:nvPr/>
        </p:nvSpPr>
        <p:spPr>
          <a:xfrm>
            <a:off x="5185126" y="4561788"/>
            <a:ext cx="1532713" cy="15076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4" name="사각형: 둥근 모서리 1083">
            <a:extLst>
              <a:ext uri="{FF2B5EF4-FFF2-40B4-BE49-F238E27FC236}">
                <a16:creationId xmlns:a16="http://schemas.microsoft.com/office/drawing/2014/main" id="{A099EAA8-6131-EFF4-649D-ECF1BB851286}"/>
              </a:ext>
            </a:extLst>
          </p:cNvPr>
          <p:cNvSpPr/>
          <p:nvPr/>
        </p:nvSpPr>
        <p:spPr>
          <a:xfrm>
            <a:off x="5234332" y="4450019"/>
            <a:ext cx="766917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FB793393-707B-9BB8-98C1-BCBCB9E95854}"/>
              </a:ext>
            </a:extLst>
          </p:cNvPr>
          <p:cNvSpPr txBox="1"/>
          <p:nvPr/>
        </p:nvSpPr>
        <p:spPr>
          <a:xfrm>
            <a:off x="5302697" y="4492914"/>
            <a:ext cx="630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Topic #1</a:t>
            </a:r>
          </a:p>
        </p:txBody>
      </p:sp>
      <p:sp>
        <p:nvSpPr>
          <p:cNvPr id="1086" name="사각형: 둥근 모서리 1085">
            <a:extLst>
              <a:ext uri="{FF2B5EF4-FFF2-40B4-BE49-F238E27FC236}">
                <a16:creationId xmlns:a16="http://schemas.microsoft.com/office/drawing/2014/main" id="{D4123FEA-0A4C-6DE6-52A4-7A86F57EB9A8}"/>
              </a:ext>
            </a:extLst>
          </p:cNvPr>
          <p:cNvSpPr/>
          <p:nvPr/>
        </p:nvSpPr>
        <p:spPr>
          <a:xfrm>
            <a:off x="5283577" y="4849671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AB442218-F541-6218-63CC-A18601875955}"/>
              </a:ext>
            </a:extLst>
          </p:cNvPr>
          <p:cNvSpPr txBox="1"/>
          <p:nvPr/>
        </p:nvSpPr>
        <p:spPr>
          <a:xfrm>
            <a:off x="5285361" y="4899361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 #1</a:t>
            </a:r>
          </a:p>
        </p:txBody>
      </p:sp>
      <p:sp>
        <p:nvSpPr>
          <p:cNvPr id="2048" name="사각형: 둥근 모서리 2047">
            <a:extLst>
              <a:ext uri="{FF2B5EF4-FFF2-40B4-BE49-F238E27FC236}">
                <a16:creationId xmlns:a16="http://schemas.microsoft.com/office/drawing/2014/main" id="{028A8CDA-4ECA-8EDA-7391-44BCD7D7A55A}"/>
              </a:ext>
            </a:extLst>
          </p:cNvPr>
          <p:cNvSpPr/>
          <p:nvPr/>
        </p:nvSpPr>
        <p:spPr>
          <a:xfrm>
            <a:off x="5283577" y="5211567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70B17101-9BC5-74A4-C1AC-50C2AF60D0DD}"/>
              </a:ext>
            </a:extLst>
          </p:cNvPr>
          <p:cNvSpPr txBox="1"/>
          <p:nvPr/>
        </p:nvSpPr>
        <p:spPr>
          <a:xfrm>
            <a:off x="5285361" y="5261257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 #2</a:t>
            </a:r>
          </a:p>
        </p:txBody>
      </p:sp>
      <p:sp>
        <p:nvSpPr>
          <p:cNvPr id="2051" name="사각형: 둥근 모서리 2050">
            <a:extLst>
              <a:ext uri="{FF2B5EF4-FFF2-40B4-BE49-F238E27FC236}">
                <a16:creationId xmlns:a16="http://schemas.microsoft.com/office/drawing/2014/main" id="{DD0EA069-681D-5A93-A3FC-607098775E52}"/>
              </a:ext>
            </a:extLst>
          </p:cNvPr>
          <p:cNvSpPr/>
          <p:nvPr/>
        </p:nvSpPr>
        <p:spPr>
          <a:xfrm>
            <a:off x="5283577" y="5583565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2" name="TextBox 2051">
            <a:extLst>
              <a:ext uri="{FF2B5EF4-FFF2-40B4-BE49-F238E27FC236}">
                <a16:creationId xmlns:a16="http://schemas.microsoft.com/office/drawing/2014/main" id="{0F54C412-E5CD-B123-2EB4-BDA17BD3A32B}"/>
              </a:ext>
            </a:extLst>
          </p:cNvPr>
          <p:cNvSpPr txBox="1"/>
          <p:nvPr/>
        </p:nvSpPr>
        <p:spPr>
          <a:xfrm>
            <a:off x="5285361" y="5633255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 #3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B0B367E1-16AA-633C-06F6-66B475FA144A}"/>
              </a:ext>
            </a:extLst>
          </p:cNvPr>
          <p:cNvSpPr txBox="1"/>
          <p:nvPr/>
        </p:nvSpPr>
        <p:spPr>
          <a:xfrm rot="5400000">
            <a:off x="5439072" y="6141841"/>
            <a:ext cx="6810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</p:txBody>
      </p:sp>
      <p:sp>
        <p:nvSpPr>
          <p:cNvPr id="2054" name="화살표: 아래쪽 2053">
            <a:extLst>
              <a:ext uri="{FF2B5EF4-FFF2-40B4-BE49-F238E27FC236}">
                <a16:creationId xmlns:a16="http://schemas.microsoft.com/office/drawing/2014/main" id="{ACDA060F-4202-E39D-DEFE-BC345151B300}"/>
              </a:ext>
            </a:extLst>
          </p:cNvPr>
          <p:cNvSpPr/>
          <p:nvPr/>
        </p:nvSpPr>
        <p:spPr>
          <a:xfrm rot="15216530">
            <a:off x="7178659" y="4208228"/>
            <a:ext cx="209727" cy="1261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5" name="화살표: 아래쪽 2054">
            <a:extLst>
              <a:ext uri="{FF2B5EF4-FFF2-40B4-BE49-F238E27FC236}">
                <a16:creationId xmlns:a16="http://schemas.microsoft.com/office/drawing/2014/main" id="{2E9CD34D-E620-BEA5-7C19-B07CC3F33E4B}"/>
              </a:ext>
            </a:extLst>
          </p:cNvPr>
          <p:cNvSpPr/>
          <p:nvPr/>
        </p:nvSpPr>
        <p:spPr>
          <a:xfrm rot="15543820">
            <a:off x="7182126" y="4665707"/>
            <a:ext cx="209727" cy="122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6" name="화살표: 아래쪽 2055">
            <a:extLst>
              <a:ext uri="{FF2B5EF4-FFF2-40B4-BE49-F238E27FC236}">
                <a16:creationId xmlns:a16="http://schemas.microsoft.com/office/drawing/2014/main" id="{76D489EB-D82F-A688-967B-4585DB352187}"/>
              </a:ext>
            </a:extLst>
          </p:cNvPr>
          <p:cNvSpPr/>
          <p:nvPr/>
        </p:nvSpPr>
        <p:spPr>
          <a:xfrm rot="15853310">
            <a:off x="7178658" y="5082618"/>
            <a:ext cx="209727" cy="1230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60981F9A-917B-A68F-3843-32736FDB37E9}"/>
              </a:ext>
            </a:extLst>
          </p:cNvPr>
          <p:cNvSpPr txBox="1"/>
          <p:nvPr/>
        </p:nvSpPr>
        <p:spPr>
          <a:xfrm>
            <a:off x="6864622" y="5026513"/>
            <a:ext cx="6810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subscribe</a:t>
            </a:r>
          </a:p>
        </p:txBody>
      </p:sp>
      <p:sp>
        <p:nvSpPr>
          <p:cNvPr id="2058" name="TextBox 2057">
            <a:extLst>
              <a:ext uri="{FF2B5EF4-FFF2-40B4-BE49-F238E27FC236}">
                <a16:creationId xmlns:a16="http://schemas.microsoft.com/office/drawing/2014/main" id="{277DC95C-A73D-B1D3-9FC9-72DE0420F877}"/>
              </a:ext>
            </a:extLst>
          </p:cNvPr>
          <p:cNvSpPr txBox="1"/>
          <p:nvPr/>
        </p:nvSpPr>
        <p:spPr>
          <a:xfrm>
            <a:off x="6864622" y="5452243"/>
            <a:ext cx="6810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subscribe</a:t>
            </a:r>
          </a:p>
        </p:txBody>
      </p:sp>
      <p:sp>
        <p:nvSpPr>
          <p:cNvPr id="2062" name="사각형: 둥근 모서리 2061">
            <a:extLst>
              <a:ext uri="{FF2B5EF4-FFF2-40B4-BE49-F238E27FC236}">
                <a16:creationId xmlns:a16="http://schemas.microsoft.com/office/drawing/2014/main" id="{C9A807B8-D72B-30C8-24FD-2FFFA29CF2DB}"/>
              </a:ext>
            </a:extLst>
          </p:cNvPr>
          <p:cNvSpPr/>
          <p:nvPr/>
        </p:nvSpPr>
        <p:spPr>
          <a:xfrm>
            <a:off x="7908933" y="5452243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3" name="TextBox 2062">
            <a:extLst>
              <a:ext uri="{FF2B5EF4-FFF2-40B4-BE49-F238E27FC236}">
                <a16:creationId xmlns:a16="http://schemas.microsoft.com/office/drawing/2014/main" id="{A2995F9E-BBD4-7F06-A5D5-B4E010F0B1E9}"/>
              </a:ext>
            </a:extLst>
          </p:cNvPr>
          <p:cNvSpPr txBox="1"/>
          <p:nvPr/>
        </p:nvSpPr>
        <p:spPr>
          <a:xfrm>
            <a:off x="7910717" y="5501933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Consumer #3</a:t>
            </a:r>
          </a:p>
        </p:txBody>
      </p:sp>
      <p:pic>
        <p:nvPicPr>
          <p:cNvPr id="2064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77F1FD7A-D2C7-B13F-8B2A-60F5DDB0D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786398" y="5344486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5" name="사각형: 둥근 모서리 2064">
            <a:extLst>
              <a:ext uri="{FF2B5EF4-FFF2-40B4-BE49-F238E27FC236}">
                <a16:creationId xmlns:a16="http://schemas.microsoft.com/office/drawing/2014/main" id="{F144510A-014D-DD53-EB00-9687BF0D94B4}"/>
              </a:ext>
            </a:extLst>
          </p:cNvPr>
          <p:cNvSpPr/>
          <p:nvPr/>
        </p:nvSpPr>
        <p:spPr>
          <a:xfrm>
            <a:off x="7908933" y="5962232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6" name="TextBox 2065">
            <a:extLst>
              <a:ext uri="{FF2B5EF4-FFF2-40B4-BE49-F238E27FC236}">
                <a16:creationId xmlns:a16="http://schemas.microsoft.com/office/drawing/2014/main" id="{C0BB1957-CE5E-DEF7-2940-3B12E4FA7B68}"/>
              </a:ext>
            </a:extLst>
          </p:cNvPr>
          <p:cNvSpPr txBox="1"/>
          <p:nvPr/>
        </p:nvSpPr>
        <p:spPr>
          <a:xfrm>
            <a:off x="7910717" y="6011922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Consumer #4</a:t>
            </a:r>
          </a:p>
        </p:txBody>
      </p:sp>
      <p:pic>
        <p:nvPicPr>
          <p:cNvPr id="2067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28A89BBA-90E4-2FF9-98AD-5EE5C4EA5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786398" y="5854475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28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사각형: 둥근 모서리 1037">
            <a:extLst>
              <a:ext uri="{FF2B5EF4-FFF2-40B4-BE49-F238E27FC236}">
                <a16:creationId xmlns:a16="http://schemas.microsoft.com/office/drawing/2014/main" id="{8A06B459-E7E6-07F2-81E2-7979C920E534}"/>
              </a:ext>
            </a:extLst>
          </p:cNvPr>
          <p:cNvSpPr/>
          <p:nvPr/>
        </p:nvSpPr>
        <p:spPr>
          <a:xfrm>
            <a:off x="2663417" y="560089"/>
            <a:ext cx="1862983" cy="16855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사각형: 둥근 모서리 1028">
            <a:extLst>
              <a:ext uri="{FF2B5EF4-FFF2-40B4-BE49-F238E27FC236}">
                <a16:creationId xmlns:a16="http://schemas.microsoft.com/office/drawing/2014/main" id="{55BB8FAC-BA57-9F39-C52E-2C8448B81879}"/>
              </a:ext>
            </a:extLst>
          </p:cNvPr>
          <p:cNvSpPr/>
          <p:nvPr/>
        </p:nvSpPr>
        <p:spPr>
          <a:xfrm>
            <a:off x="2953438" y="791710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0AC0AB01-4025-B6D1-F88F-A252A86BCBCF}"/>
              </a:ext>
            </a:extLst>
          </p:cNvPr>
          <p:cNvSpPr txBox="1"/>
          <p:nvPr/>
        </p:nvSpPr>
        <p:spPr>
          <a:xfrm>
            <a:off x="2955222" y="841400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Consumer #1</a:t>
            </a:r>
          </a:p>
        </p:txBody>
      </p:sp>
      <p:pic>
        <p:nvPicPr>
          <p:cNvPr id="1031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F861227C-8827-2CAB-0FFA-E6FA844BA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30903" y="683953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사각형: 둥근 모서리 1031">
            <a:extLst>
              <a:ext uri="{FF2B5EF4-FFF2-40B4-BE49-F238E27FC236}">
                <a16:creationId xmlns:a16="http://schemas.microsoft.com/office/drawing/2014/main" id="{2E50B130-D99F-8936-4A78-5EA14B2396E7}"/>
              </a:ext>
            </a:extLst>
          </p:cNvPr>
          <p:cNvSpPr/>
          <p:nvPr/>
        </p:nvSpPr>
        <p:spPr>
          <a:xfrm>
            <a:off x="2953438" y="1268214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B886CD54-7564-3527-DEB8-AB633959B3E0}"/>
              </a:ext>
            </a:extLst>
          </p:cNvPr>
          <p:cNvSpPr txBox="1"/>
          <p:nvPr/>
        </p:nvSpPr>
        <p:spPr>
          <a:xfrm>
            <a:off x="2955222" y="1317904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Consumer #2</a:t>
            </a:r>
          </a:p>
        </p:txBody>
      </p:sp>
      <p:pic>
        <p:nvPicPr>
          <p:cNvPr id="1034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BCDA60FF-D211-2E46-27D7-67F93C298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30903" y="1160457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TextBox 1038">
            <a:extLst>
              <a:ext uri="{FF2B5EF4-FFF2-40B4-BE49-F238E27FC236}">
                <a16:creationId xmlns:a16="http://schemas.microsoft.com/office/drawing/2014/main" id="{B5DF9C3F-0C68-2062-5DBE-F2AA896AA856}"/>
              </a:ext>
            </a:extLst>
          </p:cNvPr>
          <p:cNvSpPr txBox="1"/>
          <p:nvPr/>
        </p:nvSpPr>
        <p:spPr>
          <a:xfrm>
            <a:off x="2552145" y="293404"/>
            <a:ext cx="2045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PostgreSQL </a:t>
            </a:r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저장 </a:t>
            </a:r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Consumer </a:t>
            </a:r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</a:t>
            </a:r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1" name="화살표: 아래쪽 1050">
            <a:extLst>
              <a:ext uri="{FF2B5EF4-FFF2-40B4-BE49-F238E27FC236}">
                <a16:creationId xmlns:a16="http://schemas.microsoft.com/office/drawing/2014/main" id="{D05C3000-CF00-778D-DB87-3A149692D75F}"/>
              </a:ext>
            </a:extLst>
          </p:cNvPr>
          <p:cNvSpPr/>
          <p:nvPr/>
        </p:nvSpPr>
        <p:spPr>
          <a:xfrm rot="14508484">
            <a:off x="2198966" y="1456168"/>
            <a:ext cx="209727" cy="451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AB5E5E55-C400-B064-3CBA-10E2719F5164}"/>
              </a:ext>
            </a:extLst>
          </p:cNvPr>
          <p:cNvSpPr txBox="1"/>
          <p:nvPr/>
        </p:nvSpPr>
        <p:spPr>
          <a:xfrm>
            <a:off x="1960255" y="1306076"/>
            <a:ext cx="6810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subscribe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D6D0542-1FDC-1323-705A-1D7DA413E69B}"/>
              </a:ext>
            </a:extLst>
          </p:cNvPr>
          <p:cNvSpPr/>
          <p:nvPr/>
        </p:nvSpPr>
        <p:spPr>
          <a:xfrm>
            <a:off x="218265" y="985048"/>
            <a:ext cx="1650403" cy="24672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FD0EA-3C90-475B-B219-28EFB5A1F7FE}"/>
              </a:ext>
            </a:extLst>
          </p:cNvPr>
          <p:cNvSpPr txBox="1"/>
          <p:nvPr/>
        </p:nvSpPr>
        <p:spPr>
          <a:xfrm>
            <a:off x="476295" y="1027943"/>
            <a:ext cx="10642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Broker</a:t>
            </a:r>
          </a:p>
        </p:txBody>
      </p:sp>
      <p:pic>
        <p:nvPicPr>
          <p:cNvPr id="5" name="Picture 2" descr="Kafka Apache - что это и где применяется, основы технологии">
            <a:extLst>
              <a:ext uri="{FF2B5EF4-FFF2-40B4-BE49-F238E27FC236}">
                <a16:creationId xmlns:a16="http://schemas.microsoft.com/office/drawing/2014/main" id="{99019605-4B03-F295-729A-46D06B493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89" y="607706"/>
            <a:ext cx="693482" cy="35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7415009-C4FB-AC23-78B8-94DD53F132B2}"/>
              </a:ext>
            </a:extLst>
          </p:cNvPr>
          <p:cNvSpPr/>
          <p:nvPr/>
        </p:nvSpPr>
        <p:spPr>
          <a:xfrm>
            <a:off x="260646" y="1417066"/>
            <a:ext cx="1532713" cy="15076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91FD301-1012-C5BA-E34F-336283A75140}"/>
              </a:ext>
            </a:extLst>
          </p:cNvPr>
          <p:cNvSpPr/>
          <p:nvPr/>
        </p:nvSpPr>
        <p:spPr>
          <a:xfrm>
            <a:off x="309852" y="1305297"/>
            <a:ext cx="766917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B58AAE-D7CD-42AD-31A7-40780CEFE849}"/>
              </a:ext>
            </a:extLst>
          </p:cNvPr>
          <p:cNvSpPr txBox="1"/>
          <p:nvPr/>
        </p:nvSpPr>
        <p:spPr>
          <a:xfrm>
            <a:off x="378217" y="1348192"/>
            <a:ext cx="630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Topic #1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EDD3ADC-89BD-03D5-2BF5-C6A716B9662A}"/>
              </a:ext>
            </a:extLst>
          </p:cNvPr>
          <p:cNvSpPr/>
          <p:nvPr/>
        </p:nvSpPr>
        <p:spPr>
          <a:xfrm>
            <a:off x="359097" y="1704949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7601EA-4EA4-87A3-5B60-9DE179373B3E}"/>
              </a:ext>
            </a:extLst>
          </p:cNvPr>
          <p:cNvSpPr txBox="1"/>
          <p:nvPr/>
        </p:nvSpPr>
        <p:spPr>
          <a:xfrm>
            <a:off x="360881" y="1754639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 #1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1C1A182-E81F-56E4-4122-BFEE0398BEE5}"/>
              </a:ext>
            </a:extLst>
          </p:cNvPr>
          <p:cNvSpPr/>
          <p:nvPr/>
        </p:nvSpPr>
        <p:spPr>
          <a:xfrm>
            <a:off x="359097" y="2066845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8401E8-02A6-920F-4E14-59B5FD7088E8}"/>
              </a:ext>
            </a:extLst>
          </p:cNvPr>
          <p:cNvSpPr txBox="1"/>
          <p:nvPr/>
        </p:nvSpPr>
        <p:spPr>
          <a:xfrm>
            <a:off x="360881" y="2116535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 #2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307A57A-3655-BE2C-D8E1-C8E48635D2D3}"/>
              </a:ext>
            </a:extLst>
          </p:cNvPr>
          <p:cNvSpPr/>
          <p:nvPr/>
        </p:nvSpPr>
        <p:spPr>
          <a:xfrm>
            <a:off x="359097" y="2438843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D4821F-E4E8-752B-6375-EA8DBD11B663}"/>
              </a:ext>
            </a:extLst>
          </p:cNvPr>
          <p:cNvSpPr txBox="1"/>
          <p:nvPr/>
        </p:nvSpPr>
        <p:spPr>
          <a:xfrm>
            <a:off x="360881" y="2488533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 #3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BCC29E-078C-0805-472F-8EF82C02C596}"/>
              </a:ext>
            </a:extLst>
          </p:cNvPr>
          <p:cNvSpPr txBox="1"/>
          <p:nvPr/>
        </p:nvSpPr>
        <p:spPr>
          <a:xfrm rot="5400000">
            <a:off x="514592" y="2997119"/>
            <a:ext cx="6810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ADE8C3B-B5C4-6455-8D66-13066E8B99C7}"/>
              </a:ext>
            </a:extLst>
          </p:cNvPr>
          <p:cNvSpPr/>
          <p:nvPr/>
        </p:nvSpPr>
        <p:spPr>
          <a:xfrm>
            <a:off x="9852722" y="1602639"/>
            <a:ext cx="1862983" cy="16855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5B7F1C8-4B52-7DF0-A735-09C117203ED3}"/>
              </a:ext>
            </a:extLst>
          </p:cNvPr>
          <p:cNvSpPr/>
          <p:nvPr/>
        </p:nvSpPr>
        <p:spPr>
          <a:xfrm>
            <a:off x="10142743" y="1834260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076D36-7EE5-ACAC-3D55-51D27D89A1EF}"/>
              </a:ext>
            </a:extLst>
          </p:cNvPr>
          <p:cNvSpPr txBox="1"/>
          <p:nvPr/>
        </p:nvSpPr>
        <p:spPr>
          <a:xfrm>
            <a:off x="10144527" y="1883950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Consumer #1</a:t>
            </a:r>
          </a:p>
        </p:txBody>
      </p:sp>
      <p:pic>
        <p:nvPicPr>
          <p:cNvPr id="37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F188DB56-B5E3-D3E3-B51A-37EDE08EE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020208" y="1726503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2D0CD59-7A85-5C52-2E9C-1F772819ECE1}"/>
              </a:ext>
            </a:extLst>
          </p:cNvPr>
          <p:cNvSpPr/>
          <p:nvPr/>
        </p:nvSpPr>
        <p:spPr>
          <a:xfrm>
            <a:off x="10142743" y="2310764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61789F-9F5C-7C30-8BEA-13314C40FF0A}"/>
              </a:ext>
            </a:extLst>
          </p:cNvPr>
          <p:cNvSpPr txBox="1"/>
          <p:nvPr/>
        </p:nvSpPr>
        <p:spPr>
          <a:xfrm>
            <a:off x="10144527" y="2360454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Consumer #2</a:t>
            </a:r>
          </a:p>
        </p:txBody>
      </p:sp>
      <p:pic>
        <p:nvPicPr>
          <p:cNvPr id="40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66A9FEE0-8534-2DED-8AE2-94AA041EC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020208" y="2203007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725B3F3-61C2-D381-3F66-F8B37450E257}"/>
              </a:ext>
            </a:extLst>
          </p:cNvPr>
          <p:cNvSpPr txBox="1"/>
          <p:nvPr/>
        </p:nvSpPr>
        <p:spPr>
          <a:xfrm>
            <a:off x="9741450" y="1335954"/>
            <a:ext cx="2045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PostgreSQL </a:t>
            </a:r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저장 </a:t>
            </a:r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Consumer </a:t>
            </a:r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</a:t>
            </a:r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8D702AD-4091-2079-7D0B-F0FBC2E854C1}"/>
              </a:ext>
            </a:extLst>
          </p:cNvPr>
          <p:cNvSpPr txBox="1"/>
          <p:nvPr/>
        </p:nvSpPr>
        <p:spPr>
          <a:xfrm>
            <a:off x="9080104" y="1783795"/>
            <a:ext cx="6810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subscribe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62E31F3-5467-3077-684E-3587038678B0}"/>
              </a:ext>
            </a:extLst>
          </p:cNvPr>
          <p:cNvSpPr/>
          <p:nvPr/>
        </p:nvSpPr>
        <p:spPr>
          <a:xfrm>
            <a:off x="7338114" y="1248770"/>
            <a:ext cx="1650403" cy="24672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31C7E3-2A65-FA19-C97D-F24536B664D2}"/>
              </a:ext>
            </a:extLst>
          </p:cNvPr>
          <p:cNvSpPr txBox="1"/>
          <p:nvPr/>
        </p:nvSpPr>
        <p:spPr>
          <a:xfrm>
            <a:off x="7596144" y="1291665"/>
            <a:ext cx="10642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Broker</a:t>
            </a:r>
          </a:p>
        </p:txBody>
      </p:sp>
      <p:pic>
        <p:nvPicPr>
          <p:cNvPr id="62" name="Picture 2" descr="Kafka Apache - что это и где применяется, основы технологии">
            <a:extLst>
              <a:ext uri="{FF2B5EF4-FFF2-40B4-BE49-F238E27FC236}">
                <a16:creationId xmlns:a16="http://schemas.microsoft.com/office/drawing/2014/main" id="{7ACCC4AE-D983-BF1A-87B0-935870FCE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938" y="871428"/>
            <a:ext cx="693482" cy="35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사각형: 둥근 모서리 1025">
            <a:extLst>
              <a:ext uri="{FF2B5EF4-FFF2-40B4-BE49-F238E27FC236}">
                <a16:creationId xmlns:a16="http://schemas.microsoft.com/office/drawing/2014/main" id="{D78A26E2-F50F-F637-6F0F-E9E550F532AF}"/>
              </a:ext>
            </a:extLst>
          </p:cNvPr>
          <p:cNvSpPr/>
          <p:nvPr/>
        </p:nvSpPr>
        <p:spPr>
          <a:xfrm>
            <a:off x="7380495" y="1680788"/>
            <a:ext cx="1532713" cy="15076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8" name="사각형: 둥근 모서리 1057">
            <a:extLst>
              <a:ext uri="{FF2B5EF4-FFF2-40B4-BE49-F238E27FC236}">
                <a16:creationId xmlns:a16="http://schemas.microsoft.com/office/drawing/2014/main" id="{D90E8EEC-8735-3016-0379-037D72CACD34}"/>
              </a:ext>
            </a:extLst>
          </p:cNvPr>
          <p:cNvSpPr/>
          <p:nvPr/>
        </p:nvSpPr>
        <p:spPr>
          <a:xfrm>
            <a:off x="7429701" y="1569019"/>
            <a:ext cx="766917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20DA7D60-DEE4-7FAC-D5A2-FC652E5614B7}"/>
              </a:ext>
            </a:extLst>
          </p:cNvPr>
          <p:cNvSpPr txBox="1"/>
          <p:nvPr/>
        </p:nvSpPr>
        <p:spPr>
          <a:xfrm>
            <a:off x="7498066" y="1611914"/>
            <a:ext cx="630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Topic #1</a:t>
            </a:r>
          </a:p>
        </p:txBody>
      </p:sp>
      <p:sp>
        <p:nvSpPr>
          <p:cNvPr id="1060" name="사각형: 둥근 모서리 1059">
            <a:extLst>
              <a:ext uri="{FF2B5EF4-FFF2-40B4-BE49-F238E27FC236}">
                <a16:creationId xmlns:a16="http://schemas.microsoft.com/office/drawing/2014/main" id="{FE9417A8-F87E-327B-0A8E-6FAA17B18B29}"/>
              </a:ext>
            </a:extLst>
          </p:cNvPr>
          <p:cNvSpPr/>
          <p:nvPr/>
        </p:nvSpPr>
        <p:spPr>
          <a:xfrm>
            <a:off x="7478946" y="1968671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04218123-B695-6B5E-C841-D3217F74929C}"/>
              </a:ext>
            </a:extLst>
          </p:cNvPr>
          <p:cNvSpPr txBox="1"/>
          <p:nvPr/>
        </p:nvSpPr>
        <p:spPr>
          <a:xfrm>
            <a:off x="7480730" y="2018361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 #1</a:t>
            </a:r>
          </a:p>
        </p:txBody>
      </p:sp>
      <p:sp>
        <p:nvSpPr>
          <p:cNvPr id="1062" name="사각형: 둥근 모서리 1061">
            <a:extLst>
              <a:ext uri="{FF2B5EF4-FFF2-40B4-BE49-F238E27FC236}">
                <a16:creationId xmlns:a16="http://schemas.microsoft.com/office/drawing/2014/main" id="{711D9E1E-AD6A-9AC1-7ECE-03F0B6551479}"/>
              </a:ext>
            </a:extLst>
          </p:cNvPr>
          <p:cNvSpPr/>
          <p:nvPr/>
        </p:nvSpPr>
        <p:spPr>
          <a:xfrm>
            <a:off x="7478946" y="2330567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AE3720AF-5415-6059-7DC6-C496593FEC15}"/>
              </a:ext>
            </a:extLst>
          </p:cNvPr>
          <p:cNvSpPr txBox="1"/>
          <p:nvPr/>
        </p:nvSpPr>
        <p:spPr>
          <a:xfrm>
            <a:off x="7480730" y="2380257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 #2</a:t>
            </a:r>
          </a:p>
        </p:txBody>
      </p:sp>
      <p:sp>
        <p:nvSpPr>
          <p:cNvPr id="1064" name="사각형: 둥근 모서리 1063">
            <a:extLst>
              <a:ext uri="{FF2B5EF4-FFF2-40B4-BE49-F238E27FC236}">
                <a16:creationId xmlns:a16="http://schemas.microsoft.com/office/drawing/2014/main" id="{EC394E06-F35C-E7EC-8578-E9117B934202}"/>
              </a:ext>
            </a:extLst>
          </p:cNvPr>
          <p:cNvSpPr/>
          <p:nvPr/>
        </p:nvSpPr>
        <p:spPr>
          <a:xfrm>
            <a:off x="7478946" y="2702565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18ABE3CC-CED7-879A-9370-271789532B95}"/>
              </a:ext>
            </a:extLst>
          </p:cNvPr>
          <p:cNvSpPr txBox="1"/>
          <p:nvPr/>
        </p:nvSpPr>
        <p:spPr>
          <a:xfrm>
            <a:off x="7480730" y="2752255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 #3</a:t>
            </a: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8CA91591-BBB3-A27A-F151-34BF024BAFA0}"/>
              </a:ext>
            </a:extLst>
          </p:cNvPr>
          <p:cNvSpPr txBox="1"/>
          <p:nvPr/>
        </p:nvSpPr>
        <p:spPr>
          <a:xfrm rot="5400000">
            <a:off x="7634441" y="3260841"/>
            <a:ext cx="6810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</p:txBody>
      </p:sp>
      <p:sp>
        <p:nvSpPr>
          <p:cNvPr id="56" name="화살표: 아래쪽 55">
            <a:extLst>
              <a:ext uri="{FF2B5EF4-FFF2-40B4-BE49-F238E27FC236}">
                <a16:creationId xmlns:a16="http://schemas.microsoft.com/office/drawing/2014/main" id="{76C74251-58E3-DF14-7259-F059831CD52B}"/>
              </a:ext>
            </a:extLst>
          </p:cNvPr>
          <p:cNvSpPr/>
          <p:nvPr/>
        </p:nvSpPr>
        <p:spPr>
          <a:xfrm rot="15838242">
            <a:off x="9382000" y="1453452"/>
            <a:ext cx="209727" cy="122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7" name="화살표: 아래쪽 1066">
            <a:extLst>
              <a:ext uri="{FF2B5EF4-FFF2-40B4-BE49-F238E27FC236}">
                <a16:creationId xmlns:a16="http://schemas.microsoft.com/office/drawing/2014/main" id="{29DD8835-F150-6B2D-AEAC-1C77557FC2C8}"/>
              </a:ext>
            </a:extLst>
          </p:cNvPr>
          <p:cNvSpPr/>
          <p:nvPr/>
        </p:nvSpPr>
        <p:spPr>
          <a:xfrm rot="16200000">
            <a:off x="9394740" y="1849981"/>
            <a:ext cx="209727" cy="122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8" name="화살표: 아래쪽 1067">
            <a:extLst>
              <a:ext uri="{FF2B5EF4-FFF2-40B4-BE49-F238E27FC236}">
                <a16:creationId xmlns:a16="http://schemas.microsoft.com/office/drawing/2014/main" id="{9912D572-C55C-43A5-CE8B-31EB7B4E725F}"/>
              </a:ext>
            </a:extLst>
          </p:cNvPr>
          <p:cNvSpPr/>
          <p:nvPr/>
        </p:nvSpPr>
        <p:spPr>
          <a:xfrm rot="15205772">
            <a:off x="9388878" y="2047690"/>
            <a:ext cx="209727" cy="12814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0AF21671-BF32-BD6F-8CD6-E8B3F2B20A40}"/>
              </a:ext>
            </a:extLst>
          </p:cNvPr>
          <p:cNvSpPr txBox="1"/>
          <p:nvPr/>
        </p:nvSpPr>
        <p:spPr>
          <a:xfrm>
            <a:off x="9080103" y="2195290"/>
            <a:ext cx="6810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subscribe</a:t>
            </a: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6D8ADF27-B4A3-8DBD-6476-135408BD3943}"/>
              </a:ext>
            </a:extLst>
          </p:cNvPr>
          <p:cNvSpPr txBox="1"/>
          <p:nvPr/>
        </p:nvSpPr>
        <p:spPr>
          <a:xfrm>
            <a:off x="9096449" y="2756228"/>
            <a:ext cx="6810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subscribe</a:t>
            </a:r>
          </a:p>
        </p:txBody>
      </p:sp>
      <p:sp>
        <p:nvSpPr>
          <p:cNvPr id="1035" name="사각형: 둥근 모서리 1034">
            <a:extLst>
              <a:ext uri="{FF2B5EF4-FFF2-40B4-BE49-F238E27FC236}">
                <a16:creationId xmlns:a16="http://schemas.microsoft.com/office/drawing/2014/main" id="{826B7459-6E34-F3E1-B77C-3EBE5340C49B}"/>
              </a:ext>
            </a:extLst>
          </p:cNvPr>
          <p:cNvSpPr/>
          <p:nvPr/>
        </p:nvSpPr>
        <p:spPr>
          <a:xfrm>
            <a:off x="10144527" y="2810322"/>
            <a:ext cx="1363846" cy="3344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DBE2041E-3BE6-92A1-47DD-E30F5B4AD8B6}"/>
              </a:ext>
            </a:extLst>
          </p:cNvPr>
          <p:cNvSpPr txBox="1"/>
          <p:nvPr/>
        </p:nvSpPr>
        <p:spPr>
          <a:xfrm>
            <a:off x="10146311" y="2860012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Consumer #3</a:t>
            </a:r>
          </a:p>
        </p:txBody>
      </p:sp>
      <p:pic>
        <p:nvPicPr>
          <p:cNvPr id="1037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BEEB3830-3FA8-8134-2A5D-0447BE83E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021992" y="2702565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88712F-4261-4265-6D3E-70E2F045D4F1}"/>
              </a:ext>
            </a:extLst>
          </p:cNvPr>
          <p:cNvSpPr txBox="1"/>
          <p:nvPr/>
        </p:nvSpPr>
        <p:spPr>
          <a:xfrm>
            <a:off x="10484150" y="3125546"/>
            <a:ext cx="6810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장애발생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707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7C6B942-CB54-0120-FA39-3A4C9929DE33}"/>
              </a:ext>
            </a:extLst>
          </p:cNvPr>
          <p:cNvSpPr/>
          <p:nvPr/>
        </p:nvSpPr>
        <p:spPr>
          <a:xfrm>
            <a:off x="2663417" y="560089"/>
            <a:ext cx="1862983" cy="16855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A14353C-4EC8-F597-BA03-53FD8B485DD7}"/>
              </a:ext>
            </a:extLst>
          </p:cNvPr>
          <p:cNvSpPr/>
          <p:nvPr/>
        </p:nvSpPr>
        <p:spPr>
          <a:xfrm>
            <a:off x="2953438" y="791710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75684-C040-9E6D-01BD-52999D0B36E1}"/>
              </a:ext>
            </a:extLst>
          </p:cNvPr>
          <p:cNvSpPr txBox="1"/>
          <p:nvPr/>
        </p:nvSpPr>
        <p:spPr>
          <a:xfrm>
            <a:off x="2955222" y="841400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Consumer #1</a:t>
            </a:r>
          </a:p>
        </p:txBody>
      </p:sp>
      <p:pic>
        <p:nvPicPr>
          <p:cNvPr id="5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0517E94D-EAC8-82DB-8F91-D44F97D71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30903" y="683953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1956E00-2FED-23CF-8F4B-29EB429E8124}"/>
              </a:ext>
            </a:extLst>
          </p:cNvPr>
          <p:cNvSpPr/>
          <p:nvPr/>
        </p:nvSpPr>
        <p:spPr>
          <a:xfrm>
            <a:off x="2953438" y="1268214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3F3933-F0CC-D981-4CA3-269F3D99F0FB}"/>
              </a:ext>
            </a:extLst>
          </p:cNvPr>
          <p:cNvSpPr txBox="1"/>
          <p:nvPr/>
        </p:nvSpPr>
        <p:spPr>
          <a:xfrm>
            <a:off x="2955222" y="1317904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Consumer #2</a:t>
            </a:r>
          </a:p>
        </p:txBody>
      </p:sp>
      <p:pic>
        <p:nvPicPr>
          <p:cNvPr id="8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266BDC2A-A8AB-A87F-D9F7-879967AC2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30903" y="1160457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549589-E1B2-760E-CE36-28ADBAA8AC4E}"/>
              </a:ext>
            </a:extLst>
          </p:cNvPr>
          <p:cNvSpPr txBox="1"/>
          <p:nvPr/>
        </p:nvSpPr>
        <p:spPr>
          <a:xfrm>
            <a:off x="2552145" y="293404"/>
            <a:ext cx="2045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PostgreSQL </a:t>
            </a:r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저장 </a:t>
            </a:r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Consumer </a:t>
            </a:r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</a:t>
            </a:r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69DA8890-249B-6D9C-1AF2-FE8305F3AD2B}"/>
              </a:ext>
            </a:extLst>
          </p:cNvPr>
          <p:cNvSpPr/>
          <p:nvPr/>
        </p:nvSpPr>
        <p:spPr>
          <a:xfrm rot="14508484">
            <a:off x="2198966" y="1456168"/>
            <a:ext cx="209727" cy="451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D45D45-4211-B6BD-9EAD-90E5B1D9B357}"/>
              </a:ext>
            </a:extLst>
          </p:cNvPr>
          <p:cNvSpPr txBox="1"/>
          <p:nvPr/>
        </p:nvSpPr>
        <p:spPr>
          <a:xfrm>
            <a:off x="1960255" y="1306076"/>
            <a:ext cx="6810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subscribe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B8723A4-5588-694F-9E6E-137A1A97F9DE}"/>
              </a:ext>
            </a:extLst>
          </p:cNvPr>
          <p:cNvSpPr/>
          <p:nvPr/>
        </p:nvSpPr>
        <p:spPr>
          <a:xfrm>
            <a:off x="218265" y="985048"/>
            <a:ext cx="1650403" cy="24672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A51E7F-4C22-C8A5-61D4-EDD9FD597548}"/>
              </a:ext>
            </a:extLst>
          </p:cNvPr>
          <p:cNvSpPr txBox="1"/>
          <p:nvPr/>
        </p:nvSpPr>
        <p:spPr>
          <a:xfrm>
            <a:off x="476295" y="1027943"/>
            <a:ext cx="10642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Broker</a:t>
            </a:r>
          </a:p>
        </p:txBody>
      </p:sp>
      <p:pic>
        <p:nvPicPr>
          <p:cNvPr id="14" name="Picture 2" descr="Kafka Apache - что это и где применяется, основы технологии">
            <a:extLst>
              <a:ext uri="{FF2B5EF4-FFF2-40B4-BE49-F238E27FC236}">
                <a16:creationId xmlns:a16="http://schemas.microsoft.com/office/drawing/2014/main" id="{4F5FC1D1-4C9E-1C4B-3E42-2B67E0653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89" y="607706"/>
            <a:ext cx="693482" cy="35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C50DF91-C01D-388D-A7B9-7DA2576028A0}"/>
              </a:ext>
            </a:extLst>
          </p:cNvPr>
          <p:cNvSpPr/>
          <p:nvPr/>
        </p:nvSpPr>
        <p:spPr>
          <a:xfrm>
            <a:off x="260646" y="1417066"/>
            <a:ext cx="1532713" cy="15076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4C21F1D-2BFD-89A7-6B25-C4AD2D151C9D}"/>
              </a:ext>
            </a:extLst>
          </p:cNvPr>
          <p:cNvSpPr/>
          <p:nvPr/>
        </p:nvSpPr>
        <p:spPr>
          <a:xfrm>
            <a:off x="309852" y="1305297"/>
            <a:ext cx="766917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504B49-E28D-1002-ADFD-37F934B37BFF}"/>
              </a:ext>
            </a:extLst>
          </p:cNvPr>
          <p:cNvSpPr txBox="1"/>
          <p:nvPr/>
        </p:nvSpPr>
        <p:spPr>
          <a:xfrm>
            <a:off x="378217" y="1348192"/>
            <a:ext cx="630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Topic #1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BB4B5FB-8587-3546-F942-31C5AE90A45D}"/>
              </a:ext>
            </a:extLst>
          </p:cNvPr>
          <p:cNvSpPr/>
          <p:nvPr/>
        </p:nvSpPr>
        <p:spPr>
          <a:xfrm>
            <a:off x="359097" y="1704949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46C2A8-C7B2-B91A-9037-45FF9BD1775F}"/>
              </a:ext>
            </a:extLst>
          </p:cNvPr>
          <p:cNvSpPr txBox="1"/>
          <p:nvPr/>
        </p:nvSpPr>
        <p:spPr>
          <a:xfrm>
            <a:off x="360881" y="1754639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 #1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410A4CF-3A4B-71E1-24D4-9535F15FC468}"/>
              </a:ext>
            </a:extLst>
          </p:cNvPr>
          <p:cNvSpPr/>
          <p:nvPr/>
        </p:nvSpPr>
        <p:spPr>
          <a:xfrm>
            <a:off x="359097" y="2066845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5934DC-2604-FA5D-CCE4-1617926836E0}"/>
              </a:ext>
            </a:extLst>
          </p:cNvPr>
          <p:cNvSpPr txBox="1"/>
          <p:nvPr/>
        </p:nvSpPr>
        <p:spPr>
          <a:xfrm>
            <a:off x="360881" y="2116535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 #2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D41E3B7-D9D6-37DA-1009-EE1A38810F48}"/>
              </a:ext>
            </a:extLst>
          </p:cNvPr>
          <p:cNvSpPr/>
          <p:nvPr/>
        </p:nvSpPr>
        <p:spPr>
          <a:xfrm>
            <a:off x="359097" y="2438843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FAC382-7EA5-7E51-4188-4F29E0B6CBC8}"/>
              </a:ext>
            </a:extLst>
          </p:cNvPr>
          <p:cNvSpPr txBox="1"/>
          <p:nvPr/>
        </p:nvSpPr>
        <p:spPr>
          <a:xfrm>
            <a:off x="360881" y="2488533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 #3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32D4CE-5361-8D12-76E4-AC7436559E8D}"/>
              </a:ext>
            </a:extLst>
          </p:cNvPr>
          <p:cNvSpPr txBox="1"/>
          <p:nvPr/>
        </p:nvSpPr>
        <p:spPr>
          <a:xfrm rot="5400000">
            <a:off x="514592" y="2997119"/>
            <a:ext cx="6810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12314D5-DB13-0A68-F4A2-7A26A0259BFA}"/>
              </a:ext>
            </a:extLst>
          </p:cNvPr>
          <p:cNvSpPr/>
          <p:nvPr/>
        </p:nvSpPr>
        <p:spPr>
          <a:xfrm>
            <a:off x="3104988" y="3649829"/>
            <a:ext cx="2581160" cy="26480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B0812A-07F1-A60E-F53B-F0B0FA81AE93}"/>
              </a:ext>
            </a:extLst>
          </p:cNvPr>
          <p:cNvSpPr txBox="1"/>
          <p:nvPr/>
        </p:nvSpPr>
        <p:spPr>
          <a:xfrm>
            <a:off x="3363018" y="3692724"/>
            <a:ext cx="10642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Broker</a:t>
            </a:r>
          </a:p>
        </p:txBody>
      </p:sp>
      <p:pic>
        <p:nvPicPr>
          <p:cNvPr id="28" name="Picture 2" descr="Kafka Apache - что это и где применяется, основы технологии">
            <a:extLst>
              <a:ext uri="{FF2B5EF4-FFF2-40B4-BE49-F238E27FC236}">
                <a16:creationId xmlns:a16="http://schemas.microsoft.com/office/drawing/2014/main" id="{68EDF029-0A9A-548C-0D1C-79EFCF5C0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812" y="3272487"/>
            <a:ext cx="693482" cy="35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B5B893E-4A37-2C29-B50C-E61027250916}"/>
              </a:ext>
            </a:extLst>
          </p:cNvPr>
          <p:cNvSpPr/>
          <p:nvPr/>
        </p:nvSpPr>
        <p:spPr>
          <a:xfrm>
            <a:off x="3147368" y="4081847"/>
            <a:ext cx="2485513" cy="17818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E9BF44C-9716-0A48-1453-3C7E73376C8D}"/>
              </a:ext>
            </a:extLst>
          </p:cNvPr>
          <p:cNvSpPr/>
          <p:nvPr/>
        </p:nvSpPr>
        <p:spPr>
          <a:xfrm>
            <a:off x="3196575" y="3970078"/>
            <a:ext cx="766917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61C79C-5DF4-1278-8FFB-E75D36083312}"/>
              </a:ext>
            </a:extLst>
          </p:cNvPr>
          <p:cNvSpPr txBox="1"/>
          <p:nvPr/>
        </p:nvSpPr>
        <p:spPr>
          <a:xfrm>
            <a:off x="3264940" y="4012973"/>
            <a:ext cx="630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Topic #1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9A7037D-2610-85AE-DE13-56484B1A355B}"/>
              </a:ext>
            </a:extLst>
          </p:cNvPr>
          <p:cNvSpPr/>
          <p:nvPr/>
        </p:nvSpPr>
        <p:spPr>
          <a:xfrm>
            <a:off x="3245820" y="4369730"/>
            <a:ext cx="2320479" cy="394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9D1706-01BA-B26A-F862-2E4541D55601}"/>
              </a:ext>
            </a:extLst>
          </p:cNvPr>
          <p:cNvSpPr txBox="1"/>
          <p:nvPr/>
        </p:nvSpPr>
        <p:spPr>
          <a:xfrm>
            <a:off x="2551960" y="4457617"/>
            <a:ext cx="9274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 #1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54EE53-E0EF-1F4E-D173-78B76B815B7E}"/>
              </a:ext>
            </a:extLst>
          </p:cNvPr>
          <p:cNvSpPr txBox="1"/>
          <p:nvPr/>
        </p:nvSpPr>
        <p:spPr>
          <a:xfrm rot="5400000">
            <a:off x="3558685" y="5899175"/>
            <a:ext cx="366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</p:txBody>
      </p:sp>
      <p:graphicFrame>
        <p:nvGraphicFramePr>
          <p:cNvPr id="39" name="표 39">
            <a:extLst>
              <a:ext uri="{FF2B5EF4-FFF2-40B4-BE49-F238E27FC236}">
                <a16:creationId xmlns:a16="http://schemas.microsoft.com/office/drawing/2014/main" id="{7B886CF1-B900-263A-FF06-03033FF09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149144"/>
              </p:ext>
            </p:extLst>
          </p:nvPr>
        </p:nvGraphicFramePr>
        <p:xfrm>
          <a:off x="3342879" y="4416838"/>
          <a:ext cx="2165715" cy="298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35">
                  <a:extLst>
                    <a:ext uri="{9D8B030D-6E8A-4147-A177-3AD203B41FA5}">
                      <a16:colId xmlns:a16="http://schemas.microsoft.com/office/drawing/2014/main" val="949866645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251384529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541929257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106924992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410683133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806911512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403883057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1660142391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104120550"/>
                    </a:ext>
                  </a:extLst>
                </a:gridCol>
              </a:tblGrid>
              <a:tr h="298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272092"/>
                  </a:ext>
                </a:extLst>
              </a:tr>
            </a:tbl>
          </a:graphicData>
        </a:graphic>
      </p:graphicFrame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5171EFA-652B-E1B3-D385-F342AEF77CEE}"/>
              </a:ext>
            </a:extLst>
          </p:cNvPr>
          <p:cNvSpPr/>
          <p:nvPr/>
        </p:nvSpPr>
        <p:spPr>
          <a:xfrm>
            <a:off x="3245820" y="4849048"/>
            <a:ext cx="2320479" cy="394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EAD8A2-1B50-B9F1-F08D-42163EC9086C}"/>
              </a:ext>
            </a:extLst>
          </p:cNvPr>
          <p:cNvSpPr txBox="1"/>
          <p:nvPr/>
        </p:nvSpPr>
        <p:spPr>
          <a:xfrm>
            <a:off x="2551960" y="4936935"/>
            <a:ext cx="9274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 #2</a:t>
            </a:r>
          </a:p>
        </p:txBody>
      </p:sp>
      <p:graphicFrame>
        <p:nvGraphicFramePr>
          <p:cNvPr id="42" name="표 39">
            <a:extLst>
              <a:ext uri="{FF2B5EF4-FFF2-40B4-BE49-F238E27FC236}">
                <a16:creationId xmlns:a16="http://schemas.microsoft.com/office/drawing/2014/main" id="{8C068A4C-D4C5-C46B-9A16-FCD4C1FFF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933916"/>
              </p:ext>
            </p:extLst>
          </p:nvPr>
        </p:nvGraphicFramePr>
        <p:xfrm>
          <a:off x="3342879" y="4896156"/>
          <a:ext cx="2165715" cy="298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35">
                  <a:extLst>
                    <a:ext uri="{9D8B030D-6E8A-4147-A177-3AD203B41FA5}">
                      <a16:colId xmlns:a16="http://schemas.microsoft.com/office/drawing/2014/main" val="949866645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251384529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541929257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106924992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410683133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806911512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403883057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1660142391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104120550"/>
                    </a:ext>
                  </a:extLst>
                </a:gridCol>
              </a:tblGrid>
              <a:tr h="298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272092"/>
                  </a:ext>
                </a:extLst>
              </a:tr>
            </a:tbl>
          </a:graphicData>
        </a:graphic>
      </p:graphicFrame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E2CCA1EE-B766-B538-A4B8-D646D07354D8}"/>
              </a:ext>
            </a:extLst>
          </p:cNvPr>
          <p:cNvSpPr/>
          <p:nvPr/>
        </p:nvSpPr>
        <p:spPr>
          <a:xfrm>
            <a:off x="3245820" y="5332717"/>
            <a:ext cx="2320479" cy="394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6DFA21-E881-60FA-C76F-997D5C4C8F8B}"/>
              </a:ext>
            </a:extLst>
          </p:cNvPr>
          <p:cNvSpPr txBox="1"/>
          <p:nvPr/>
        </p:nvSpPr>
        <p:spPr>
          <a:xfrm>
            <a:off x="2551960" y="5420604"/>
            <a:ext cx="9274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 #3</a:t>
            </a:r>
          </a:p>
        </p:txBody>
      </p:sp>
      <p:graphicFrame>
        <p:nvGraphicFramePr>
          <p:cNvPr id="45" name="표 39">
            <a:extLst>
              <a:ext uri="{FF2B5EF4-FFF2-40B4-BE49-F238E27FC236}">
                <a16:creationId xmlns:a16="http://schemas.microsoft.com/office/drawing/2014/main" id="{C7B17D3C-826C-1429-619C-989BBB522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825095"/>
              </p:ext>
            </p:extLst>
          </p:nvPr>
        </p:nvGraphicFramePr>
        <p:xfrm>
          <a:off x="3342879" y="5379825"/>
          <a:ext cx="2165715" cy="298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35">
                  <a:extLst>
                    <a:ext uri="{9D8B030D-6E8A-4147-A177-3AD203B41FA5}">
                      <a16:colId xmlns:a16="http://schemas.microsoft.com/office/drawing/2014/main" val="949866645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251384529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541929257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106924992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410683133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806911512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403883057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1660142391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104120550"/>
                    </a:ext>
                  </a:extLst>
                </a:gridCol>
              </a:tblGrid>
              <a:tr h="298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272092"/>
                  </a:ext>
                </a:extLst>
              </a:tr>
            </a:tbl>
          </a:graphicData>
        </a:graphic>
      </p:graphicFrame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472C82C-089E-4DD3-6B3B-425E9A14CBEE}"/>
              </a:ext>
            </a:extLst>
          </p:cNvPr>
          <p:cNvSpPr/>
          <p:nvPr/>
        </p:nvSpPr>
        <p:spPr>
          <a:xfrm>
            <a:off x="5966990" y="4142261"/>
            <a:ext cx="1916381" cy="17791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C438FC6-DB11-F101-B1B7-724447FFA0D1}"/>
              </a:ext>
            </a:extLst>
          </p:cNvPr>
          <p:cNvSpPr/>
          <p:nvPr/>
        </p:nvSpPr>
        <p:spPr>
          <a:xfrm>
            <a:off x="6257011" y="4373882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5C0FFF-F91B-DF69-B72C-95852AB2203E}"/>
              </a:ext>
            </a:extLst>
          </p:cNvPr>
          <p:cNvSpPr txBox="1"/>
          <p:nvPr/>
        </p:nvSpPr>
        <p:spPr>
          <a:xfrm>
            <a:off x="6258795" y="4423572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Consumer #1</a:t>
            </a:r>
          </a:p>
        </p:txBody>
      </p:sp>
      <p:pic>
        <p:nvPicPr>
          <p:cNvPr id="49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76461F67-06C3-D31D-5A0F-142F4B1F8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134476" y="4266125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8C6F024-F1E3-7904-54AD-85850CA9B0F9}"/>
              </a:ext>
            </a:extLst>
          </p:cNvPr>
          <p:cNvSpPr/>
          <p:nvPr/>
        </p:nvSpPr>
        <p:spPr>
          <a:xfrm>
            <a:off x="6257011" y="4850386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35E22E-3A3F-BF8C-C1DE-3D5C3DEA0454}"/>
              </a:ext>
            </a:extLst>
          </p:cNvPr>
          <p:cNvSpPr txBox="1"/>
          <p:nvPr/>
        </p:nvSpPr>
        <p:spPr>
          <a:xfrm>
            <a:off x="6258795" y="4900076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Consumer #2</a:t>
            </a:r>
          </a:p>
        </p:txBody>
      </p:sp>
      <p:pic>
        <p:nvPicPr>
          <p:cNvPr id="52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5D0243B4-2E4E-BA77-5564-B44ACBF24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134476" y="4742629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FFEBB20-AF8F-F471-A204-E06993B37C76}"/>
              </a:ext>
            </a:extLst>
          </p:cNvPr>
          <p:cNvSpPr txBox="1"/>
          <p:nvPr/>
        </p:nvSpPr>
        <p:spPr>
          <a:xfrm>
            <a:off x="5915956" y="3846988"/>
            <a:ext cx="2045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PostgreSQL </a:t>
            </a:r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저장 </a:t>
            </a:r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Consumer </a:t>
            </a:r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</a:t>
            </a:r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3662CDC4-9888-0CF6-FA7A-3850EFF584C8}"/>
              </a:ext>
            </a:extLst>
          </p:cNvPr>
          <p:cNvSpPr/>
          <p:nvPr/>
        </p:nvSpPr>
        <p:spPr>
          <a:xfrm>
            <a:off x="6257011" y="5360768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335BC63-69D3-5FC4-9309-0C3896FCC652}"/>
              </a:ext>
            </a:extLst>
          </p:cNvPr>
          <p:cNvSpPr txBox="1"/>
          <p:nvPr/>
        </p:nvSpPr>
        <p:spPr>
          <a:xfrm>
            <a:off x="6258795" y="5410458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Consumer #3</a:t>
            </a:r>
          </a:p>
        </p:txBody>
      </p:sp>
      <p:pic>
        <p:nvPicPr>
          <p:cNvPr id="56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E8989D0A-2197-64D8-D29F-3556CEC3C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134476" y="5253011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화살표: 아래쪽 56">
            <a:extLst>
              <a:ext uri="{FF2B5EF4-FFF2-40B4-BE49-F238E27FC236}">
                <a16:creationId xmlns:a16="http://schemas.microsoft.com/office/drawing/2014/main" id="{BBAD022C-8EA2-8FEE-019A-585F442DD35C}"/>
              </a:ext>
            </a:extLst>
          </p:cNvPr>
          <p:cNvSpPr/>
          <p:nvPr/>
        </p:nvSpPr>
        <p:spPr>
          <a:xfrm rot="16200000">
            <a:off x="5731287" y="4234583"/>
            <a:ext cx="209727" cy="451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B61432-085F-F87A-84BD-D513511193FA}"/>
              </a:ext>
            </a:extLst>
          </p:cNvPr>
          <p:cNvSpPr txBox="1"/>
          <p:nvPr/>
        </p:nvSpPr>
        <p:spPr>
          <a:xfrm>
            <a:off x="5632883" y="4192370"/>
            <a:ext cx="428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poll()</a:t>
            </a:r>
          </a:p>
        </p:txBody>
      </p:sp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id="{E1487C14-350B-20E1-4EA3-71BC5F697E84}"/>
              </a:ext>
            </a:extLst>
          </p:cNvPr>
          <p:cNvSpPr/>
          <p:nvPr/>
        </p:nvSpPr>
        <p:spPr>
          <a:xfrm rot="5400000">
            <a:off x="5732761" y="4426934"/>
            <a:ext cx="209727" cy="451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7590A85-FAA4-8E22-CBFF-AB9208EA3072}"/>
              </a:ext>
            </a:extLst>
          </p:cNvPr>
          <p:cNvSpPr txBox="1"/>
          <p:nvPr/>
        </p:nvSpPr>
        <p:spPr>
          <a:xfrm>
            <a:off x="5584034" y="4705055"/>
            <a:ext cx="633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commit()</a:t>
            </a:r>
          </a:p>
        </p:txBody>
      </p:sp>
    </p:spTree>
    <p:extLst>
      <p:ext uri="{BB962C8B-B14F-4D97-AF65-F5344CB8AC3E}">
        <p14:creationId xmlns:p14="http://schemas.microsoft.com/office/powerpoint/2010/main" val="4800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8C524DF-82E0-571B-5248-B2C8924CD8A7}"/>
              </a:ext>
            </a:extLst>
          </p:cNvPr>
          <p:cNvSpPr/>
          <p:nvPr/>
        </p:nvSpPr>
        <p:spPr>
          <a:xfrm>
            <a:off x="3753476" y="4063755"/>
            <a:ext cx="2581160" cy="26480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130186-AF51-74EA-B590-459FCC3490A9}"/>
              </a:ext>
            </a:extLst>
          </p:cNvPr>
          <p:cNvSpPr txBox="1"/>
          <p:nvPr/>
        </p:nvSpPr>
        <p:spPr>
          <a:xfrm>
            <a:off x="4011506" y="4106650"/>
            <a:ext cx="10642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Broker</a:t>
            </a:r>
          </a:p>
        </p:txBody>
      </p:sp>
      <p:pic>
        <p:nvPicPr>
          <p:cNvPr id="4" name="Picture 2" descr="Kafka Apache - что это и где применяется, основы технологии">
            <a:extLst>
              <a:ext uri="{FF2B5EF4-FFF2-40B4-BE49-F238E27FC236}">
                <a16:creationId xmlns:a16="http://schemas.microsoft.com/office/drawing/2014/main" id="{8CB7D639-E84E-72C6-8365-56B9E8134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00" y="3686413"/>
            <a:ext cx="693482" cy="35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96E9543-BDE8-707D-B325-01C1FC2D2B96}"/>
              </a:ext>
            </a:extLst>
          </p:cNvPr>
          <p:cNvSpPr/>
          <p:nvPr/>
        </p:nvSpPr>
        <p:spPr>
          <a:xfrm>
            <a:off x="3795856" y="4495773"/>
            <a:ext cx="2485513" cy="17818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37FB201-94CA-E313-E02F-4FCB824C43A2}"/>
              </a:ext>
            </a:extLst>
          </p:cNvPr>
          <p:cNvSpPr/>
          <p:nvPr/>
        </p:nvSpPr>
        <p:spPr>
          <a:xfrm>
            <a:off x="3845063" y="4384004"/>
            <a:ext cx="766917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2D07CF-9BF2-E1B3-5F28-7EEE079585C8}"/>
              </a:ext>
            </a:extLst>
          </p:cNvPr>
          <p:cNvSpPr txBox="1"/>
          <p:nvPr/>
        </p:nvSpPr>
        <p:spPr>
          <a:xfrm>
            <a:off x="3913428" y="4426899"/>
            <a:ext cx="630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Topic #1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E52E0D8-67F3-4474-7ABC-4F22F50550DD}"/>
              </a:ext>
            </a:extLst>
          </p:cNvPr>
          <p:cNvSpPr/>
          <p:nvPr/>
        </p:nvSpPr>
        <p:spPr>
          <a:xfrm>
            <a:off x="3894308" y="4783656"/>
            <a:ext cx="2320479" cy="394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42A7AB-7F25-D118-F89C-0AE6511FDFF0}"/>
              </a:ext>
            </a:extLst>
          </p:cNvPr>
          <p:cNvSpPr txBox="1"/>
          <p:nvPr/>
        </p:nvSpPr>
        <p:spPr>
          <a:xfrm>
            <a:off x="3200448" y="4871543"/>
            <a:ext cx="9274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 #1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DD1DFB-DACD-F17A-CBD1-7C76203884CF}"/>
              </a:ext>
            </a:extLst>
          </p:cNvPr>
          <p:cNvSpPr txBox="1"/>
          <p:nvPr/>
        </p:nvSpPr>
        <p:spPr>
          <a:xfrm rot="5400000">
            <a:off x="4207173" y="6313101"/>
            <a:ext cx="366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</p:txBody>
      </p:sp>
      <p:graphicFrame>
        <p:nvGraphicFramePr>
          <p:cNvPr id="11" name="표 39">
            <a:extLst>
              <a:ext uri="{FF2B5EF4-FFF2-40B4-BE49-F238E27FC236}">
                <a16:creationId xmlns:a16="http://schemas.microsoft.com/office/drawing/2014/main" id="{F1CFEBF9-7152-B3A6-F651-D0243404B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367853"/>
              </p:ext>
            </p:extLst>
          </p:nvPr>
        </p:nvGraphicFramePr>
        <p:xfrm>
          <a:off x="3991367" y="4830764"/>
          <a:ext cx="2165715" cy="298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35">
                  <a:extLst>
                    <a:ext uri="{9D8B030D-6E8A-4147-A177-3AD203B41FA5}">
                      <a16:colId xmlns:a16="http://schemas.microsoft.com/office/drawing/2014/main" val="949866645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251384529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541929257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106924992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410683133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806911512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403883057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1660142391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104120550"/>
                    </a:ext>
                  </a:extLst>
                </a:gridCol>
              </a:tblGrid>
              <a:tr h="298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272092"/>
                  </a:ext>
                </a:extLst>
              </a:tr>
            </a:tbl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815BC43-26A1-B1A1-E9F6-FE6E28F23C74}"/>
              </a:ext>
            </a:extLst>
          </p:cNvPr>
          <p:cNvSpPr/>
          <p:nvPr/>
        </p:nvSpPr>
        <p:spPr>
          <a:xfrm>
            <a:off x="3894308" y="5262974"/>
            <a:ext cx="2320479" cy="394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55DB1E-5E8F-B029-E5DC-BA10043CB832}"/>
              </a:ext>
            </a:extLst>
          </p:cNvPr>
          <p:cNvSpPr txBox="1"/>
          <p:nvPr/>
        </p:nvSpPr>
        <p:spPr>
          <a:xfrm>
            <a:off x="3200448" y="5350861"/>
            <a:ext cx="9274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 #2</a:t>
            </a:r>
          </a:p>
        </p:txBody>
      </p:sp>
      <p:graphicFrame>
        <p:nvGraphicFramePr>
          <p:cNvPr id="14" name="표 39">
            <a:extLst>
              <a:ext uri="{FF2B5EF4-FFF2-40B4-BE49-F238E27FC236}">
                <a16:creationId xmlns:a16="http://schemas.microsoft.com/office/drawing/2014/main" id="{12E6672C-97C8-018C-8F40-9CF8A6DB9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608738"/>
              </p:ext>
            </p:extLst>
          </p:nvPr>
        </p:nvGraphicFramePr>
        <p:xfrm>
          <a:off x="3991367" y="5310082"/>
          <a:ext cx="2165715" cy="298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35">
                  <a:extLst>
                    <a:ext uri="{9D8B030D-6E8A-4147-A177-3AD203B41FA5}">
                      <a16:colId xmlns:a16="http://schemas.microsoft.com/office/drawing/2014/main" val="949866645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251384529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541929257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106924992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410683133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806911512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403883057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1660142391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104120550"/>
                    </a:ext>
                  </a:extLst>
                </a:gridCol>
              </a:tblGrid>
              <a:tr h="298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272092"/>
                  </a:ext>
                </a:extLst>
              </a:tr>
            </a:tbl>
          </a:graphicData>
        </a:graphic>
      </p:graphicFrame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63A1090-A966-70E5-AB3B-E1F80CB3B117}"/>
              </a:ext>
            </a:extLst>
          </p:cNvPr>
          <p:cNvSpPr/>
          <p:nvPr/>
        </p:nvSpPr>
        <p:spPr>
          <a:xfrm>
            <a:off x="3894308" y="5746643"/>
            <a:ext cx="2320479" cy="394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2F91FB-A49C-018D-C760-E17CB19272AD}"/>
              </a:ext>
            </a:extLst>
          </p:cNvPr>
          <p:cNvSpPr txBox="1"/>
          <p:nvPr/>
        </p:nvSpPr>
        <p:spPr>
          <a:xfrm>
            <a:off x="3200448" y="5834530"/>
            <a:ext cx="9274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 #3</a:t>
            </a:r>
          </a:p>
        </p:txBody>
      </p:sp>
      <p:graphicFrame>
        <p:nvGraphicFramePr>
          <p:cNvPr id="17" name="표 39">
            <a:extLst>
              <a:ext uri="{FF2B5EF4-FFF2-40B4-BE49-F238E27FC236}">
                <a16:creationId xmlns:a16="http://schemas.microsoft.com/office/drawing/2014/main" id="{770FBC82-FA4B-D5D3-187B-9784CD77A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309512"/>
              </p:ext>
            </p:extLst>
          </p:nvPr>
        </p:nvGraphicFramePr>
        <p:xfrm>
          <a:off x="3991367" y="5793751"/>
          <a:ext cx="2165715" cy="298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35">
                  <a:extLst>
                    <a:ext uri="{9D8B030D-6E8A-4147-A177-3AD203B41FA5}">
                      <a16:colId xmlns:a16="http://schemas.microsoft.com/office/drawing/2014/main" val="949866645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251384529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541929257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106924992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410683133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806911512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403883057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1660142391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104120550"/>
                    </a:ext>
                  </a:extLst>
                </a:gridCol>
              </a:tblGrid>
              <a:tr h="298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272092"/>
                  </a:ext>
                </a:extLst>
              </a:tr>
            </a:tbl>
          </a:graphicData>
        </a:graphic>
      </p:graphicFrame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0947ECE-4D79-E729-583A-8FDCF67D4FE7}"/>
              </a:ext>
            </a:extLst>
          </p:cNvPr>
          <p:cNvSpPr/>
          <p:nvPr/>
        </p:nvSpPr>
        <p:spPr>
          <a:xfrm>
            <a:off x="6615478" y="4556187"/>
            <a:ext cx="1916381" cy="17791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79DEF7F-E346-51B9-6685-C35694B20C1D}"/>
              </a:ext>
            </a:extLst>
          </p:cNvPr>
          <p:cNvSpPr/>
          <p:nvPr/>
        </p:nvSpPr>
        <p:spPr>
          <a:xfrm>
            <a:off x="6905499" y="4787808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0B4478-F3CB-B321-57E9-4BECED0813A2}"/>
              </a:ext>
            </a:extLst>
          </p:cNvPr>
          <p:cNvSpPr txBox="1"/>
          <p:nvPr/>
        </p:nvSpPr>
        <p:spPr>
          <a:xfrm>
            <a:off x="6907283" y="4837498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Consumer #1</a:t>
            </a:r>
          </a:p>
        </p:txBody>
      </p:sp>
      <p:pic>
        <p:nvPicPr>
          <p:cNvPr id="21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0FE380D7-D1F7-110A-23E2-BE9174B93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782964" y="4680051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E162653-F0A0-4B12-E523-30665A1ED9AB}"/>
              </a:ext>
            </a:extLst>
          </p:cNvPr>
          <p:cNvSpPr txBox="1"/>
          <p:nvPr/>
        </p:nvSpPr>
        <p:spPr>
          <a:xfrm>
            <a:off x="6564444" y="4260914"/>
            <a:ext cx="2045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PostgreSQL </a:t>
            </a:r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저장 </a:t>
            </a:r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Consumer </a:t>
            </a:r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</a:t>
            </a:r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7DCA830-767B-DBCA-1BB7-55B76E695881}"/>
              </a:ext>
            </a:extLst>
          </p:cNvPr>
          <p:cNvSpPr/>
          <p:nvPr/>
        </p:nvSpPr>
        <p:spPr>
          <a:xfrm>
            <a:off x="1459756" y="4992156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B62D33-BA7A-A167-BA68-29C76033BD1A}"/>
              </a:ext>
            </a:extLst>
          </p:cNvPr>
          <p:cNvSpPr txBox="1"/>
          <p:nvPr/>
        </p:nvSpPr>
        <p:spPr>
          <a:xfrm>
            <a:off x="1461540" y="5041846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Producer #1</a:t>
            </a:r>
          </a:p>
        </p:txBody>
      </p:sp>
      <p:pic>
        <p:nvPicPr>
          <p:cNvPr id="31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9D294360-26F6-BB9A-A500-ADDD8FE6F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337221" y="4884399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4208D6AB-ADCD-A302-0E8F-07C217919E56}"/>
              </a:ext>
            </a:extLst>
          </p:cNvPr>
          <p:cNvSpPr/>
          <p:nvPr/>
        </p:nvSpPr>
        <p:spPr>
          <a:xfrm rot="16200000">
            <a:off x="3892530" y="3883020"/>
            <a:ext cx="230830" cy="2438295"/>
          </a:xfrm>
          <a:prstGeom prst="downArrow">
            <a:avLst/>
          </a:prstGeom>
          <a:solidFill>
            <a:schemeClr val="accent2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CD8977D2-5304-62C1-B60E-EC80F006565F}"/>
              </a:ext>
            </a:extLst>
          </p:cNvPr>
          <p:cNvSpPr/>
          <p:nvPr/>
        </p:nvSpPr>
        <p:spPr>
          <a:xfrm rot="5400000">
            <a:off x="5590686" y="3676605"/>
            <a:ext cx="230830" cy="2324978"/>
          </a:xfrm>
          <a:prstGeom prst="downArrow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F573EA8E-C35C-AA2B-D98F-FB0F54181F6F}"/>
              </a:ext>
            </a:extLst>
          </p:cNvPr>
          <p:cNvSpPr/>
          <p:nvPr/>
        </p:nvSpPr>
        <p:spPr>
          <a:xfrm rot="4574895">
            <a:off x="5852072" y="4228116"/>
            <a:ext cx="230830" cy="1843399"/>
          </a:xfrm>
          <a:prstGeom prst="downArrow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EA4A3E3F-B4D5-934C-34B6-8197C5572031}"/>
              </a:ext>
            </a:extLst>
          </p:cNvPr>
          <p:cNvSpPr/>
          <p:nvPr/>
        </p:nvSpPr>
        <p:spPr>
          <a:xfrm rot="16506955">
            <a:off x="4036333" y="4023028"/>
            <a:ext cx="230830" cy="2748038"/>
          </a:xfrm>
          <a:prstGeom prst="downArrow">
            <a:avLst/>
          </a:prstGeom>
          <a:solidFill>
            <a:schemeClr val="accent2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A460882A-A152-35DB-7A41-7F29290D5E27}"/>
              </a:ext>
            </a:extLst>
          </p:cNvPr>
          <p:cNvSpPr/>
          <p:nvPr/>
        </p:nvSpPr>
        <p:spPr>
          <a:xfrm rot="3717807">
            <a:off x="5995188" y="4530288"/>
            <a:ext cx="230830" cy="1766321"/>
          </a:xfrm>
          <a:prstGeom prst="downArrow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BBF75281-60BB-C68D-5F2C-47414687AE0B}"/>
              </a:ext>
            </a:extLst>
          </p:cNvPr>
          <p:cNvSpPr/>
          <p:nvPr/>
        </p:nvSpPr>
        <p:spPr>
          <a:xfrm rot="17059408">
            <a:off x="4030440" y="4246247"/>
            <a:ext cx="230830" cy="2822147"/>
          </a:xfrm>
          <a:prstGeom prst="downArrow">
            <a:avLst/>
          </a:prstGeom>
          <a:solidFill>
            <a:schemeClr val="accent2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DEB0643-CF5E-3B2E-C2AD-87D103636359}"/>
              </a:ext>
            </a:extLst>
          </p:cNvPr>
          <p:cNvSpPr/>
          <p:nvPr/>
        </p:nvSpPr>
        <p:spPr>
          <a:xfrm>
            <a:off x="3614723" y="451780"/>
            <a:ext cx="2581160" cy="2036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8526FB-069A-736A-AB68-88D76CA35AB1}"/>
              </a:ext>
            </a:extLst>
          </p:cNvPr>
          <p:cNvSpPr txBox="1"/>
          <p:nvPr/>
        </p:nvSpPr>
        <p:spPr>
          <a:xfrm>
            <a:off x="3872753" y="494675"/>
            <a:ext cx="10642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Broker</a:t>
            </a:r>
          </a:p>
        </p:txBody>
      </p:sp>
      <p:pic>
        <p:nvPicPr>
          <p:cNvPr id="40" name="Picture 2" descr="Kafka Apache - что это и где применяется, основы технологии">
            <a:extLst>
              <a:ext uri="{FF2B5EF4-FFF2-40B4-BE49-F238E27FC236}">
                <a16:creationId xmlns:a16="http://schemas.microsoft.com/office/drawing/2014/main" id="{995A014D-8F99-51DE-48EA-478CD0E44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547" y="74438"/>
            <a:ext cx="693482" cy="35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BAC8CD4-7CC0-C76E-CD14-36FACB34F8F2}"/>
              </a:ext>
            </a:extLst>
          </p:cNvPr>
          <p:cNvSpPr/>
          <p:nvPr/>
        </p:nvSpPr>
        <p:spPr>
          <a:xfrm>
            <a:off x="3657103" y="883798"/>
            <a:ext cx="2485513" cy="11865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DEB6B3F-3E23-0FC8-8353-52C9F9538471}"/>
              </a:ext>
            </a:extLst>
          </p:cNvPr>
          <p:cNvSpPr/>
          <p:nvPr/>
        </p:nvSpPr>
        <p:spPr>
          <a:xfrm>
            <a:off x="3706310" y="772029"/>
            <a:ext cx="766917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F70A7D-445B-F0BE-2AB1-5D5AA07BD040}"/>
              </a:ext>
            </a:extLst>
          </p:cNvPr>
          <p:cNvSpPr txBox="1"/>
          <p:nvPr/>
        </p:nvSpPr>
        <p:spPr>
          <a:xfrm>
            <a:off x="3774675" y="814924"/>
            <a:ext cx="630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Topic #1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F0381BF-9B40-A276-1841-1C61D6F678F7}"/>
              </a:ext>
            </a:extLst>
          </p:cNvPr>
          <p:cNvSpPr/>
          <p:nvPr/>
        </p:nvSpPr>
        <p:spPr>
          <a:xfrm>
            <a:off x="3755555" y="1171681"/>
            <a:ext cx="2320479" cy="394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3DBF46-B703-AF7E-2F3F-2528E3F9D7D7}"/>
              </a:ext>
            </a:extLst>
          </p:cNvPr>
          <p:cNvSpPr txBox="1"/>
          <p:nvPr/>
        </p:nvSpPr>
        <p:spPr>
          <a:xfrm>
            <a:off x="3061695" y="1259568"/>
            <a:ext cx="9274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 #1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9BC3E3-D65D-1FB2-6E55-A6F5A3BC94EE}"/>
              </a:ext>
            </a:extLst>
          </p:cNvPr>
          <p:cNvSpPr txBox="1"/>
          <p:nvPr/>
        </p:nvSpPr>
        <p:spPr>
          <a:xfrm rot="5400000">
            <a:off x="4068420" y="2123370"/>
            <a:ext cx="366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</p:txBody>
      </p:sp>
      <p:graphicFrame>
        <p:nvGraphicFramePr>
          <p:cNvPr id="47" name="표 39">
            <a:extLst>
              <a:ext uri="{FF2B5EF4-FFF2-40B4-BE49-F238E27FC236}">
                <a16:creationId xmlns:a16="http://schemas.microsoft.com/office/drawing/2014/main" id="{712333FA-60CA-A246-51CA-79C0B6469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212016"/>
              </p:ext>
            </p:extLst>
          </p:nvPr>
        </p:nvGraphicFramePr>
        <p:xfrm>
          <a:off x="3852614" y="1218789"/>
          <a:ext cx="2165715" cy="298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35">
                  <a:extLst>
                    <a:ext uri="{9D8B030D-6E8A-4147-A177-3AD203B41FA5}">
                      <a16:colId xmlns:a16="http://schemas.microsoft.com/office/drawing/2014/main" val="949866645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251384529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541929257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106924992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410683133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806911512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403883057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1660142391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104120550"/>
                    </a:ext>
                  </a:extLst>
                </a:gridCol>
              </a:tblGrid>
              <a:tr h="298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272092"/>
                  </a:ext>
                </a:extLst>
              </a:tr>
            </a:tbl>
          </a:graphicData>
        </a:graphic>
      </p:graphicFrame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30CC96B8-EF5A-66B1-9E6A-FE36F23E5FCD}"/>
              </a:ext>
            </a:extLst>
          </p:cNvPr>
          <p:cNvSpPr/>
          <p:nvPr/>
        </p:nvSpPr>
        <p:spPr>
          <a:xfrm>
            <a:off x="6476725" y="944212"/>
            <a:ext cx="1916381" cy="9027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7EE9686-CC35-112A-FC6A-BEA82C81470F}"/>
              </a:ext>
            </a:extLst>
          </p:cNvPr>
          <p:cNvSpPr/>
          <p:nvPr/>
        </p:nvSpPr>
        <p:spPr>
          <a:xfrm>
            <a:off x="6766746" y="1175833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8397C7-1BDC-34B0-CE03-8B33906BF9C0}"/>
              </a:ext>
            </a:extLst>
          </p:cNvPr>
          <p:cNvSpPr txBox="1"/>
          <p:nvPr/>
        </p:nvSpPr>
        <p:spPr>
          <a:xfrm>
            <a:off x="6768530" y="1225523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Consumer #1</a:t>
            </a:r>
          </a:p>
        </p:txBody>
      </p:sp>
      <p:pic>
        <p:nvPicPr>
          <p:cNvPr id="57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922E0DBE-514A-0585-1CE9-84B8F23DF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644211" y="1068076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03251BB-0A8E-78A2-F271-78E8D7C70D5D}"/>
              </a:ext>
            </a:extLst>
          </p:cNvPr>
          <p:cNvSpPr txBox="1"/>
          <p:nvPr/>
        </p:nvSpPr>
        <p:spPr>
          <a:xfrm>
            <a:off x="6425691" y="648939"/>
            <a:ext cx="2045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PostgreSQL </a:t>
            </a:r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저장 </a:t>
            </a:r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Consumer </a:t>
            </a:r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</a:t>
            </a:r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A19C0EEC-5E1C-E727-2236-4CDCD82C1154}"/>
              </a:ext>
            </a:extLst>
          </p:cNvPr>
          <p:cNvSpPr/>
          <p:nvPr/>
        </p:nvSpPr>
        <p:spPr>
          <a:xfrm>
            <a:off x="1321003" y="1380181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A3840A2-D8C4-02BC-CD21-2989A5DD71C0}"/>
              </a:ext>
            </a:extLst>
          </p:cNvPr>
          <p:cNvSpPr txBox="1"/>
          <p:nvPr/>
        </p:nvSpPr>
        <p:spPr>
          <a:xfrm>
            <a:off x="1322787" y="1429871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Producer #1</a:t>
            </a:r>
          </a:p>
        </p:txBody>
      </p:sp>
      <p:pic>
        <p:nvPicPr>
          <p:cNvPr id="61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958348A7-DB9F-2156-A21D-72931B167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98468" y="1272424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화살표: 아래쪽 61">
            <a:extLst>
              <a:ext uri="{FF2B5EF4-FFF2-40B4-BE49-F238E27FC236}">
                <a16:creationId xmlns:a16="http://schemas.microsoft.com/office/drawing/2014/main" id="{387CE522-26FF-59E5-966D-E12F1D7943E9}"/>
              </a:ext>
            </a:extLst>
          </p:cNvPr>
          <p:cNvSpPr/>
          <p:nvPr/>
        </p:nvSpPr>
        <p:spPr>
          <a:xfrm rot="16200000">
            <a:off x="3771181" y="288448"/>
            <a:ext cx="230830" cy="2403489"/>
          </a:xfrm>
          <a:prstGeom prst="downArrow">
            <a:avLst/>
          </a:prstGeom>
          <a:solidFill>
            <a:schemeClr val="accent2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화살표: 아래쪽 62">
            <a:extLst>
              <a:ext uri="{FF2B5EF4-FFF2-40B4-BE49-F238E27FC236}">
                <a16:creationId xmlns:a16="http://schemas.microsoft.com/office/drawing/2014/main" id="{4A9F66BE-C2B9-F58D-D46F-F2D644818D7A}"/>
              </a:ext>
            </a:extLst>
          </p:cNvPr>
          <p:cNvSpPr/>
          <p:nvPr/>
        </p:nvSpPr>
        <p:spPr>
          <a:xfrm rot="5400000">
            <a:off x="5451933" y="64630"/>
            <a:ext cx="230830" cy="2324978"/>
          </a:xfrm>
          <a:prstGeom prst="downArrow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204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D8DDD06-0547-15BC-6348-776DBBAB5409}"/>
              </a:ext>
            </a:extLst>
          </p:cNvPr>
          <p:cNvSpPr/>
          <p:nvPr/>
        </p:nvSpPr>
        <p:spPr>
          <a:xfrm>
            <a:off x="3614723" y="451780"/>
            <a:ext cx="2581160" cy="2036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19DC0D-13A6-F6AA-3F6D-DDB83A209180}"/>
              </a:ext>
            </a:extLst>
          </p:cNvPr>
          <p:cNvSpPr txBox="1"/>
          <p:nvPr/>
        </p:nvSpPr>
        <p:spPr>
          <a:xfrm>
            <a:off x="3872753" y="494675"/>
            <a:ext cx="10642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Broker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AC10B40-E5EC-2C82-64AD-88C6D2BD8708}"/>
              </a:ext>
            </a:extLst>
          </p:cNvPr>
          <p:cNvSpPr/>
          <p:nvPr/>
        </p:nvSpPr>
        <p:spPr>
          <a:xfrm>
            <a:off x="3657103" y="883798"/>
            <a:ext cx="2485513" cy="11865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171F42B-DDC5-FDF1-8569-C14037879642}"/>
              </a:ext>
            </a:extLst>
          </p:cNvPr>
          <p:cNvSpPr/>
          <p:nvPr/>
        </p:nvSpPr>
        <p:spPr>
          <a:xfrm>
            <a:off x="3706310" y="772029"/>
            <a:ext cx="766917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0E7C9-1945-45B5-65D5-334BFB70B164}"/>
              </a:ext>
            </a:extLst>
          </p:cNvPr>
          <p:cNvSpPr txBox="1"/>
          <p:nvPr/>
        </p:nvSpPr>
        <p:spPr>
          <a:xfrm>
            <a:off x="3774675" y="814924"/>
            <a:ext cx="630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Topic #1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2D4A702-F696-67DE-DB39-F5F65F9A04E6}"/>
              </a:ext>
            </a:extLst>
          </p:cNvPr>
          <p:cNvSpPr/>
          <p:nvPr/>
        </p:nvSpPr>
        <p:spPr>
          <a:xfrm>
            <a:off x="3755555" y="1171681"/>
            <a:ext cx="2320479" cy="394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42649-C63D-0FD3-88DC-E6ED0B64965F}"/>
              </a:ext>
            </a:extLst>
          </p:cNvPr>
          <p:cNvSpPr txBox="1"/>
          <p:nvPr/>
        </p:nvSpPr>
        <p:spPr>
          <a:xfrm>
            <a:off x="3061695" y="1259568"/>
            <a:ext cx="9274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 #1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F12A22-CB9D-931F-E332-31887A83911F}"/>
              </a:ext>
            </a:extLst>
          </p:cNvPr>
          <p:cNvSpPr txBox="1"/>
          <p:nvPr/>
        </p:nvSpPr>
        <p:spPr>
          <a:xfrm rot="5400000">
            <a:off x="4068420" y="2123370"/>
            <a:ext cx="366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</p:txBody>
      </p:sp>
      <p:graphicFrame>
        <p:nvGraphicFramePr>
          <p:cNvPr id="10" name="표 39">
            <a:extLst>
              <a:ext uri="{FF2B5EF4-FFF2-40B4-BE49-F238E27FC236}">
                <a16:creationId xmlns:a16="http://schemas.microsoft.com/office/drawing/2014/main" id="{057AD232-CFA4-4428-6B4D-83AEF0EE1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925294"/>
              </p:ext>
            </p:extLst>
          </p:nvPr>
        </p:nvGraphicFramePr>
        <p:xfrm>
          <a:off x="3852614" y="1218789"/>
          <a:ext cx="2165715" cy="298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35">
                  <a:extLst>
                    <a:ext uri="{9D8B030D-6E8A-4147-A177-3AD203B41FA5}">
                      <a16:colId xmlns:a16="http://schemas.microsoft.com/office/drawing/2014/main" val="949866645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251384529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541929257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106924992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410683133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806911512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403883057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1660142391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104120550"/>
                    </a:ext>
                  </a:extLst>
                </a:gridCol>
              </a:tblGrid>
              <a:tr h="298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272092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8F4DE9B-A925-C63A-DA98-EC84F087F9AD}"/>
              </a:ext>
            </a:extLst>
          </p:cNvPr>
          <p:cNvSpPr/>
          <p:nvPr/>
        </p:nvSpPr>
        <p:spPr>
          <a:xfrm>
            <a:off x="6476725" y="944212"/>
            <a:ext cx="1916381" cy="9027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F18E170-111F-C69A-B710-F86C8DACBED7}"/>
              </a:ext>
            </a:extLst>
          </p:cNvPr>
          <p:cNvSpPr/>
          <p:nvPr/>
        </p:nvSpPr>
        <p:spPr>
          <a:xfrm>
            <a:off x="6766746" y="1175833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0AA742-A08F-D039-C333-06A205B15985}"/>
              </a:ext>
            </a:extLst>
          </p:cNvPr>
          <p:cNvSpPr txBox="1"/>
          <p:nvPr/>
        </p:nvSpPr>
        <p:spPr>
          <a:xfrm>
            <a:off x="6768530" y="1225523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Consumer #1</a:t>
            </a:r>
          </a:p>
        </p:txBody>
      </p:sp>
      <p:pic>
        <p:nvPicPr>
          <p:cNvPr id="14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28CD8DBA-4959-3339-2F58-511A03A40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644211" y="1068076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4A5159-4622-9FE2-3462-1D542D59A981}"/>
              </a:ext>
            </a:extLst>
          </p:cNvPr>
          <p:cNvSpPr txBox="1"/>
          <p:nvPr/>
        </p:nvSpPr>
        <p:spPr>
          <a:xfrm>
            <a:off x="6425691" y="648939"/>
            <a:ext cx="2045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PostgreSQL </a:t>
            </a:r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저장 </a:t>
            </a:r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Consumer </a:t>
            </a:r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</a:t>
            </a:r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3DFBBAC-81EE-D324-60B0-FEF07E686468}"/>
              </a:ext>
            </a:extLst>
          </p:cNvPr>
          <p:cNvSpPr/>
          <p:nvPr/>
        </p:nvSpPr>
        <p:spPr>
          <a:xfrm>
            <a:off x="1321003" y="1380181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11F68A-22EA-9429-609A-99A87278882C}"/>
              </a:ext>
            </a:extLst>
          </p:cNvPr>
          <p:cNvSpPr txBox="1"/>
          <p:nvPr/>
        </p:nvSpPr>
        <p:spPr>
          <a:xfrm>
            <a:off x="1322787" y="1429871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Producer #1</a:t>
            </a:r>
          </a:p>
        </p:txBody>
      </p:sp>
      <p:pic>
        <p:nvPicPr>
          <p:cNvPr id="18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55A71A0A-A105-A2F4-CDD9-0E0A10656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98468" y="1272424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B2D57288-9049-A627-4220-30FF39B6CA96}"/>
              </a:ext>
            </a:extLst>
          </p:cNvPr>
          <p:cNvSpPr/>
          <p:nvPr/>
        </p:nvSpPr>
        <p:spPr>
          <a:xfrm rot="16200000">
            <a:off x="3771181" y="288448"/>
            <a:ext cx="230830" cy="2403489"/>
          </a:xfrm>
          <a:prstGeom prst="downArrow">
            <a:avLst/>
          </a:prstGeom>
          <a:solidFill>
            <a:schemeClr val="accent2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5DD6A45C-F32D-2F1F-E9E9-1F0E0E3A1EC9}"/>
              </a:ext>
            </a:extLst>
          </p:cNvPr>
          <p:cNvSpPr/>
          <p:nvPr/>
        </p:nvSpPr>
        <p:spPr>
          <a:xfrm rot="5400000">
            <a:off x="5451933" y="64630"/>
            <a:ext cx="230830" cy="2324978"/>
          </a:xfrm>
          <a:prstGeom prst="downArrow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E066298-FDCE-9926-2A18-A0C8133D0961}"/>
              </a:ext>
            </a:extLst>
          </p:cNvPr>
          <p:cNvSpPr/>
          <p:nvPr/>
        </p:nvSpPr>
        <p:spPr>
          <a:xfrm>
            <a:off x="3657103" y="3474759"/>
            <a:ext cx="2581160" cy="2036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166EDE-6569-5183-1DD2-5567211A756F}"/>
              </a:ext>
            </a:extLst>
          </p:cNvPr>
          <p:cNvSpPr txBox="1"/>
          <p:nvPr/>
        </p:nvSpPr>
        <p:spPr>
          <a:xfrm>
            <a:off x="3915133" y="3517654"/>
            <a:ext cx="10642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Broker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977EFD4-E454-50CB-69C7-F965074F7C4B}"/>
              </a:ext>
            </a:extLst>
          </p:cNvPr>
          <p:cNvSpPr/>
          <p:nvPr/>
        </p:nvSpPr>
        <p:spPr>
          <a:xfrm>
            <a:off x="3699483" y="3906777"/>
            <a:ext cx="2485513" cy="11865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2C80D4C-F00A-FF84-8053-243042C4C9A2}"/>
              </a:ext>
            </a:extLst>
          </p:cNvPr>
          <p:cNvSpPr/>
          <p:nvPr/>
        </p:nvSpPr>
        <p:spPr>
          <a:xfrm>
            <a:off x="3748690" y="3795008"/>
            <a:ext cx="766917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04DA6C-2EB4-437D-09FE-DC2C1DE2C46C}"/>
              </a:ext>
            </a:extLst>
          </p:cNvPr>
          <p:cNvSpPr txBox="1"/>
          <p:nvPr/>
        </p:nvSpPr>
        <p:spPr>
          <a:xfrm>
            <a:off x="3817055" y="3837903"/>
            <a:ext cx="630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Topic #1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9A386AE-7F3B-409B-56D0-63EA35382FFC}"/>
              </a:ext>
            </a:extLst>
          </p:cNvPr>
          <p:cNvSpPr/>
          <p:nvPr/>
        </p:nvSpPr>
        <p:spPr>
          <a:xfrm>
            <a:off x="3797935" y="4194660"/>
            <a:ext cx="2320479" cy="394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21DE8A-DEA2-6038-0908-5AE28D4042C9}"/>
              </a:ext>
            </a:extLst>
          </p:cNvPr>
          <p:cNvSpPr txBox="1"/>
          <p:nvPr/>
        </p:nvSpPr>
        <p:spPr>
          <a:xfrm>
            <a:off x="3104075" y="4282547"/>
            <a:ext cx="9274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 #1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8BC068-15C4-E837-AA33-E66A2F939B0B}"/>
              </a:ext>
            </a:extLst>
          </p:cNvPr>
          <p:cNvSpPr txBox="1"/>
          <p:nvPr/>
        </p:nvSpPr>
        <p:spPr>
          <a:xfrm rot="5400000">
            <a:off x="4110800" y="5146349"/>
            <a:ext cx="366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</p:txBody>
      </p:sp>
      <p:graphicFrame>
        <p:nvGraphicFramePr>
          <p:cNvPr id="29" name="표 39">
            <a:extLst>
              <a:ext uri="{FF2B5EF4-FFF2-40B4-BE49-F238E27FC236}">
                <a16:creationId xmlns:a16="http://schemas.microsoft.com/office/drawing/2014/main" id="{DD2407C4-34AC-2C49-1A26-600A57272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306901"/>
              </p:ext>
            </p:extLst>
          </p:nvPr>
        </p:nvGraphicFramePr>
        <p:xfrm>
          <a:off x="3894994" y="4241768"/>
          <a:ext cx="2165715" cy="298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35">
                  <a:extLst>
                    <a:ext uri="{9D8B030D-6E8A-4147-A177-3AD203B41FA5}">
                      <a16:colId xmlns:a16="http://schemas.microsoft.com/office/drawing/2014/main" val="949866645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251384529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541929257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106924992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410683133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806911512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3403883057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1660142391"/>
                    </a:ext>
                  </a:extLst>
                </a:gridCol>
                <a:gridCol w="240635">
                  <a:extLst>
                    <a:ext uri="{9D8B030D-6E8A-4147-A177-3AD203B41FA5}">
                      <a16:colId xmlns:a16="http://schemas.microsoft.com/office/drawing/2014/main" val="104120550"/>
                    </a:ext>
                  </a:extLst>
                </a:gridCol>
              </a:tblGrid>
              <a:tr h="298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272092"/>
                  </a:ext>
                </a:extLst>
              </a:tr>
            </a:tbl>
          </a:graphicData>
        </a:graphic>
      </p:graphicFrame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F8D409E-5A3B-D10A-7F91-320431F5B985}"/>
              </a:ext>
            </a:extLst>
          </p:cNvPr>
          <p:cNvSpPr/>
          <p:nvPr/>
        </p:nvSpPr>
        <p:spPr>
          <a:xfrm>
            <a:off x="6519105" y="3967191"/>
            <a:ext cx="1916381" cy="9027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A71949D-8996-C1B8-A7E6-038AD63FAC95}"/>
              </a:ext>
            </a:extLst>
          </p:cNvPr>
          <p:cNvSpPr/>
          <p:nvPr/>
        </p:nvSpPr>
        <p:spPr>
          <a:xfrm>
            <a:off x="6809126" y="4198812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CDFC54-AC81-06A4-1E42-28743F12CBFC}"/>
              </a:ext>
            </a:extLst>
          </p:cNvPr>
          <p:cNvSpPr txBox="1"/>
          <p:nvPr/>
        </p:nvSpPr>
        <p:spPr>
          <a:xfrm>
            <a:off x="6810910" y="4248502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Consumer #1</a:t>
            </a:r>
          </a:p>
        </p:txBody>
      </p:sp>
      <p:pic>
        <p:nvPicPr>
          <p:cNvPr id="33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1242F21B-ABE6-E9E1-8A3F-6715D92F0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686591" y="4091055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7CCA0C5-F2CD-3E92-4A5C-0F5AC3641027}"/>
              </a:ext>
            </a:extLst>
          </p:cNvPr>
          <p:cNvSpPr txBox="1"/>
          <p:nvPr/>
        </p:nvSpPr>
        <p:spPr>
          <a:xfrm>
            <a:off x="6468071" y="3671918"/>
            <a:ext cx="2045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PostgreSQL </a:t>
            </a:r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저장 </a:t>
            </a:r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Consumer </a:t>
            </a:r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</a:t>
            </a:r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1B36259-F801-35D7-F84B-C939EB96C37C}"/>
              </a:ext>
            </a:extLst>
          </p:cNvPr>
          <p:cNvSpPr/>
          <p:nvPr/>
        </p:nvSpPr>
        <p:spPr>
          <a:xfrm>
            <a:off x="1363383" y="4403160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49B834-99AE-E02D-374B-9F5DEC5260FF}"/>
              </a:ext>
            </a:extLst>
          </p:cNvPr>
          <p:cNvSpPr txBox="1"/>
          <p:nvPr/>
        </p:nvSpPr>
        <p:spPr>
          <a:xfrm>
            <a:off x="1365167" y="4452850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Producer #1</a:t>
            </a:r>
          </a:p>
        </p:txBody>
      </p:sp>
      <p:pic>
        <p:nvPicPr>
          <p:cNvPr id="37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0CE9D327-DE8D-6D04-3D6E-839AA67E9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240848" y="4295403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F48101FC-87E7-6D84-CFCB-2D46A3D6C996}"/>
              </a:ext>
            </a:extLst>
          </p:cNvPr>
          <p:cNvSpPr/>
          <p:nvPr/>
        </p:nvSpPr>
        <p:spPr>
          <a:xfrm rot="16200000">
            <a:off x="3959558" y="3165431"/>
            <a:ext cx="230830" cy="2695481"/>
          </a:xfrm>
          <a:prstGeom prst="downArrow">
            <a:avLst/>
          </a:prstGeom>
          <a:solidFill>
            <a:schemeClr val="accent2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72071D97-7A6E-5969-96F1-BAA22CDF5C32}"/>
              </a:ext>
            </a:extLst>
          </p:cNvPr>
          <p:cNvSpPr/>
          <p:nvPr/>
        </p:nvSpPr>
        <p:spPr>
          <a:xfrm rot="5400000">
            <a:off x="6023398" y="3616694"/>
            <a:ext cx="230830" cy="1266807"/>
          </a:xfrm>
          <a:prstGeom prst="downArrow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12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2BBD98E-D165-F72B-4ED9-C4FF8FB6B7C9}"/>
              </a:ext>
            </a:extLst>
          </p:cNvPr>
          <p:cNvSpPr/>
          <p:nvPr/>
        </p:nvSpPr>
        <p:spPr>
          <a:xfrm>
            <a:off x="2464411" y="1113808"/>
            <a:ext cx="2581160" cy="197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2A60DC-6D57-CA27-B04A-0765710C572A}"/>
              </a:ext>
            </a:extLst>
          </p:cNvPr>
          <p:cNvSpPr txBox="1"/>
          <p:nvPr/>
        </p:nvSpPr>
        <p:spPr>
          <a:xfrm>
            <a:off x="2722441" y="1156703"/>
            <a:ext cx="10642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Broker</a:t>
            </a:r>
          </a:p>
        </p:txBody>
      </p:sp>
      <p:pic>
        <p:nvPicPr>
          <p:cNvPr id="4" name="Picture 2" descr="Kafka Apache - что это и где применяется, основы технологии">
            <a:extLst>
              <a:ext uri="{FF2B5EF4-FFF2-40B4-BE49-F238E27FC236}">
                <a16:creationId xmlns:a16="http://schemas.microsoft.com/office/drawing/2014/main" id="{F1C0A8E2-D619-BFAB-9911-F3B108E4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35" y="736466"/>
            <a:ext cx="693482" cy="35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6962422-7DA6-35DE-5CBD-689934AA9437}"/>
              </a:ext>
            </a:extLst>
          </p:cNvPr>
          <p:cNvSpPr/>
          <p:nvPr/>
        </p:nvSpPr>
        <p:spPr>
          <a:xfrm>
            <a:off x="2506791" y="1545826"/>
            <a:ext cx="2485513" cy="10014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E6EEDB0-F1F3-D58D-2BC2-793785CB370E}"/>
              </a:ext>
            </a:extLst>
          </p:cNvPr>
          <p:cNvSpPr/>
          <p:nvPr/>
        </p:nvSpPr>
        <p:spPr>
          <a:xfrm>
            <a:off x="2555998" y="1434057"/>
            <a:ext cx="766917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842E9B-9A03-28B3-9886-A685CDE2EB5C}"/>
              </a:ext>
            </a:extLst>
          </p:cNvPr>
          <p:cNvSpPr txBox="1"/>
          <p:nvPr/>
        </p:nvSpPr>
        <p:spPr>
          <a:xfrm>
            <a:off x="2624363" y="1476952"/>
            <a:ext cx="630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Topic #1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B689754-8C65-8AC8-0703-B57B09645703}"/>
              </a:ext>
            </a:extLst>
          </p:cNvPr>
          <p:cNvSpPr/>
          <p:nvPr/>
        </p:nvSpPr>
        <p:spPr>
          <a:xfrm>
            <a:off x="2605243" y="1833709"/>
            <a:ext cx="2320479" cy="394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1F66E-5C82-BED4-C891-B3917464C32F}"/>
              </a:ext>
            </a:extLst>
          </p:cNvPr>
          <p:cNvSpPr txBox="1"/>
          <p:nvPr/>
        </p:nvSpPr>
        <p:spPr>
          <a:xfrm>
            <a:off x="4785211" y="1913647"/>
            <a:ext cx="9274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 #1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99977E-21B5-6B9B-8B66-E5F7FB8DD09E}"/>
              </a:ext>
            </a:extLst>
          </p:cNvPr>
          <p:cNvSpPr txBox="1"/>
          <p:nvPr/>
        </p:nvSpPr>
        <p:spPr>
          <a:xfrm rot="5400000">
            <a:off x="2918108" y="2688408"/>
            <a:ext cx="366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</p:txBody>
      </p:sp>
      <p:graphicFrame>
        <p:nvGraphicFramePr>
          <p:cNvPr id="11" name="표 39">
            <a:extLst>
              <a:ext uri="{FF2B5EF4-FFF2-40B4-BE49-F238E27FC236}">
                <a16:creationId xmlns:a16="http://schemas.microsoft.com/office/drawing/2014/main" id="{1178299F-2D44-4529-DAD8-0CD5B4F66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458664"/>
              </p:ext>
            </p:extLst>
          </p:nvPr>
        </p:nvGraphicFramePr>
        <p:xfrm>
          <a:off x="2702301" y="1880817"/>
          <a:ext cx="1415868" cy="298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67">
                  <a:extLst>
                    <a:ext uri="{9D8B030D-6E8A-4147-A177-3AD203B41FA5}">
                      <a16:colId xmlns:a16="http://schemas.microsoft.com/office/drawing/2014/main" val="949866645"/>
                    </a:ext>
                  </a:extLst>
                </a:gridCol>
                <a:gridCol w="353967">
                  <a:extLst>
                    <a:ext uri="{9D8B030D-6E8A-4147-A177-3AD203B41FA5}">
                      <a16:colId xmlns:a16="http://schemas.microsoft.com/office/drawing/2014/main" val="251384529"/>
                    </a:ext>
                  </a:extLst>
                </a:gridCol>
                <a:gridCol w="353967">
                  <a:extLst>
                    <a:ext uri="{9D8B030D-6E8A-4147-A177-3AD203B41FA5}">
                      <a16:colId xmlns:a16="http://schemas.microsoft.com/office/drawing/2014/main" val="3541929257"/>
                    </a:ext>
                  </a:extLst>
                </a:gridCol>
                <a:gridCol w="353967">
                  <a:extLst>
                    <a:ext uri="{9D8B030D-6E8A-4147-A177-3AD203B41FA5}">
                      <a16:colId xmlns:a16="http://schemas.microsoft.com/office/drawing/2014/main" val="104120550"/>
                    </a:ext>
                  </a:extLst>
                </a:gridCol>
              </a:tblGrid>
              <a:tr h="298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d1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272092"/>
                  </a:ext>
                </a:extLst>
              </a:tr>
            </a:tbl>
          </a:graphicData>
        </a:graphic>
      </p:graphicFrame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7430BE2-2D53-8BB1-2D4E-C8DA6881EA77}"/>
              </a:ext>
            </a:extLst>
          </p:cNvPr>
          <p:cNvSpPr/>
          <p:nvPr/>
        </p:nvSpPr>
        <p:spPr>
          <a:xfrm>
            <a:off x="188727" y="1876239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AC4066-0DEA-80BE-865F-C1C77DD355C7}"/>
              </a:ext>
            </a:extLst>
          </p:cNvPr>
          <p:cNvSpPr txBox="1"/>
          <p:nvPr/>
        </p:nvSpPr>
        <p:spPr>
          <a:xfrm>
            <a:off x="190511" y="1925929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Producer #1</a:t>
            </a:r>
          </a:p>
        </p:txBody>
      </p:sp>
      <p:pic>
        <p:nvPicPr>
          <p:cNvPr id="20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C1C13453-009C-3871-8D6D-F66DDB1B4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6192" y="1768482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6C0C5BAD-4B4B-54BA-BD85-6E0963038680}"/>
              </a:ext>
            </a:extLst>
          </p:cNvPr>
          <p:cNvSpPr/>
          <p:nvPr/>
        </p:nvSpPr>
        <p:spPr>
          <a:xfrm rot="16200000">
            <a:off x="1976775" y="1455647"/>
            <a:ext cx="243407" cy="1013530"/>
          </a:xfrm>
          <a:prstGeom prst="downArrow">
            <a:avLst/>
          </a:prstGeom>
          <a:solidFill>
            <a:schemeClr val="accent2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6B527B-E957-DB9A-8D76-D1B658A3447F}"/>
              </a:ext>
            </a:extLst>
          </p:cNvPr>
          <p:cNvSpPr txBox="1"/>
          <p:nvPr/>
        </p:nvSpPr>
        <p:spPr>
          <a:xfrm>
            <a:off x="1686322" y="1649363"/>
            <a:ext cx="6810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send d1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112695-44D0-1B94-006F-5C0C8F6356FB}"/>
              </a:ext>
            </a:extLst>
          </p:cNvPr>
          <p:cNvSpPr txBox="1"/>
          <p:nvPr/>
        </p:nvSpPr>
        <p:spPr>
          <a:xfrm>
            <a:off x="1699238" y="2092418"/>
            <a:ext cx="6810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 acks …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DB226A7-027E-38E9-3216-C94714280274}"/>
              </a:ext>
            </a:extLst>
          </p:cNvPr>
          <p:cNvSpPr/>
          <p:nvPr/>
        </p:nvSpPr>
        <p:spPr>
          <a:xfrm>
            <a:off x="2464411" y="4004127"/>
            <a:ext cx="2581160" cy="197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36A95C-E205-3ECB-A876-169518B88549}"/>
              </a:ext>
            </a:extLst>
          </p:cNvPr>
          <p:cNvSpPr txBox="1"/>
          <p:nvPr/>
        </p:nvSpPr>
        <p:spPr>
          <a:xfrm>
            <a:off x="2722441" y="4047022"/>
            <a:ext cx="10642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Broker</a:t>
            </a:r>
          </a:p>
        </p:txBody>
      </p:sp>
      <p:pic>
        <p:nvPicPr>
          <p:cNvPr id="48" name="Picture 2" descr="Kafka Apache - что это и где применяется, основы технологии">
            <a:extLst>
              <a:ext uri="{FF2B5EF4-FFF2-40B4-BE49-F238E27FC236}">
                <a16:creationId xmlns:a16="http://schemas.microsoft.com/office/drawing/2014/main" id="{DDC21400-24E9-CFA8-A89E-E691EA653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35" y="3626785"/>
            <a:ext cx="693482" cy="35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07A45D7-782A-CE47-1F26-8EC057DD9DC2}"/>
              </a:ext>
            </a:extLst>
          </p:cNvPr>
          <p:cNvSpPr/>
          <p:nvPr/>
        </p:nvSpPr>
        <p:spPr>
          <a:xfrm>
            <a:off x="2506791" y="4436145"/>
            <a:ext cx="2485513" cy="10014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41C8AC9-40C6-4921-C421-FE6F225FF3F6}"/>
              </a:ext>
            </a:extLst>
          </p:cNvPr>
          <p:cNvSpPr/>
          <p:nvPr/>
        </p:nvSpPr>
        <p:spPr>
          <a:xfrm>
            <a:off x="2555998" y="4324376"/>
            <a:ext cx="766917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19C3A7-8BD6-D27F-F8AF-53CC4D529D11}"/>
              </a:ext>
            </a:extLst>
          </p:cNvPr>
          <p:cNvSpPr txBox="1"/>
          <p:nvPr/>
        </p:nvSpPr>
        <p:spPr>
          <a:xfrm>
            <a:off x="2624363" y="4367271"/>
            <a:ext cx="630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Topic #1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881D717-1B66-2C20-6D70-2CF82D781E80}"/>
              </a:ext>
            </a:extLst>
          </p:cNvPr>
          <p:cNvSpPr/>
          <p:nvPr/>
        </p:nvSpPr>
        <p:spPr>
          <a:xfrm>
            <a:off x="2605243" y="4724028"/>
            <a:ext cx="2320479" cy="394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34C43FE-6843-1E20-2DCC-9ADBF3A87F3F}"/>
              </a:ext>
            </a:extLst>
          </p:cNvPr>
          <p:cNvSpPr txBox="1"/>
          <p:nvPr/>
        </p:nvSpPr>
        <p:spPr>
          <a:xfrm>
            <a:off x="4785211" y="4803966"/>
            <a:ext cx="9274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 #1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710F16-6904-E5AA-8E05-DE24CEDAD059}"/>
              </a:ext>
            </a:extLst>
          </p:cNvPr>
          <p:cNvSpPr txBox="1"/>
          <p:nvPr/>
        </p:nvSpPr>
        <p:spPr>
          <a:xfrm rot="5400000">
            <a:off x="2918108" y="5578727"/>
            <a:ext cx="366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</p:txBody>
      </p:sp>
      <p:graphicFrame>
        <p:nvGraphicFramePr>
          <p:cNvPr id="55" name="표 39">
            <a:extLst>
              <a:ext uri="{FF2B5EF4-FFF2-40B4-BE49-F238E27FC236}">
                <a16:creationId xmlns:a16="http://schemas.microsoft.com/office/drawing/2014/main" id="{DC8E6D65-A8A6-9F26-2B48-EFA05E504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920859"/>
              </p:ext>
            </p:extLst>
          </p:nvPr>
        </p:nvGraphicFramePr>
        <p:xfrm>
          <a:off x="2702301" y="4771136"/>
          <a:ext cx="1415868" cy="298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67">
                  <a:extLst>
                    <a:ext uri="{9D8B030D-6E8A-4147-A177-3AD203B41FA5}">
                      <a16:colId xmlns:a16="http://schemas.microsoft.com/office/drawing/2014/main" val="949866645"/>
                    </a:ext>
                  </a:extLst>
                </a:gridCol>
                <a:gridCol w="353967">
                  <a:extLst>
                    <a:ext uri="{9D8B030D-6E8A-4147-A177-3AD203B41FA5}">
                      <a16:colId xmlns:a16="http://schemas.microsoft.com/office/drawing/2014/main" val="251384529"/>
                    </a:ext>
                  </a:extLst>
                </a:gridCol>
                <a:gridCol w="353967">
                  <a:extLst>
                    <a:ext uri="{9D8B030D-6E8A-4147-A177-3AD203B41FA5}">
                      <a16:colId xmlns:a16="http://schemas.microsoft.com/office/drawing/2014/main" val="3541929257"/>
                    </a:ext>
                  </a:extLst>
                </a:gridCol>
                <a:gridCol w="353967">
                  <a:extLst>
                    <a:ext uri="{9D8B030D-6E8A-4147-A177-3AD203B41FA5}">
                      <a16:colId xmlns:a16="http://schemas.microsoft.com/office/drawing/2014/main" val="104120550"/>
                    </a:ext>
                  </a:extLst>
                </a:gridCol>
              </a:tblGrid>
              <a:tr h="298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d1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d1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272092"/>
                  </a:ext>
                </a:extLst>
              </a:tr>
            </a:tbl>
          </a:graphicData>
        </a:graphic>
      </p:graphicFrame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F50D894-2488-F43D-E3DB-C09C05C049F3}"/>
              </a:ext>
            </a:extLst>
          </p:cNvPr>
          <p:cNvSpPr/>
          <p:nvPr/>
        </p:nvSpPr>
        <p:spPr>
          <a:xfrm>
            <a:off x="188727" y="4766558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C44C61-9CCE-1576-6A51-EBB6E804603B}"/>
              </a:ext>
            </a:extLst>
          </p:cNvPr>
          <p:cNvSpPr txBox="1"/>
          <p:nvPr/>
        </p:nvSpPr>
        <p:spPr>
          <a:xfrm>
            <a:off x="190511" y="4816248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Producer #1</a:t>
            </a:r>
          </a:p>
        </p:txBody>
      </p:sp>
      <p:pic>
        <p:nvPicPr>
          <p:cNvPr id="58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172C0B9C-71DA-A90D-0685-E396B6C50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6192" y="4658801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id="{C520AA0B-75E7-B730-8D65-C44E349013AA}"/>
              </a:ext>
            </a:extLst>
          </p:cNvPr>
          <p:cNvSpPr/>
          <p:nvPr/>
        </p:nvSpPr>
        <p:spPr>
          <a:xfrm rot="16200000">
            <a:off x="1976775" y="4321474"/>
            <a:ext cx="243407" cy="1013530"/>
          </a:xfrm>
          <a:prstGeom prst="downArrow">
            <a:avLst/>
          </a:prstGeom>
          <a:solidFill>
            <a:schemeClr val="accent2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2F557C7-A8BD-1FDF-CC1A-A72300A154A7}"/>
              </a:ext>
            </a:extLst>
          </p:cNvPr>
          <p:cNvSpPr txBox="1"/>
          <p:nvPr/>
        </p:nvSpPr>
        <p:spPr>
          <a:xfrm>
            <a:off x="1686322" y="4515190"/>
            <a:ext cx="6810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send d1</a:t>
            </a:r>
          </a:p>
        </p:txBody>
      </p:sp>
      <p:sp>
        <p:nvSpPr>
          <p:cNvPr id="62" name="화살표: 아래쪽 61">
            <a:extLst>
              <a:ext uri="{FF2B5EF4-FFF2-40B4-BE49-F238E27FC236}">
                <a16:creationId xmlns:a16="http://schemas.microsoft.com/office/drawing/2014/main" id="{F75432EC-E94E-72AC-E8B4-6D72213BBDC1}"/>
              </a:ext>
            </a:extLst>
          </p:cNvPr>
          <p:cNvSpPr/>
          <p:nvPr/>
        </p:nvSpPr>
        <p:spPr>
          <a:xfrm rot="5400000">
            <a:off x="1976774" y="4547237"/>
            <a:ext cx="243407" cy="1013530"/>
          </a:xfrm>
          <a:prstGeom prst="downArrow">
            <a:avLst/>
          </a:prstGeom>
          <a:solidFill>
            <a:schemeClr val="accent2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E3DD6C-1344-DC94-F845-B66FE733D8A7}"/>
              </a:ext>
            </a:extLst>
          </p:cNvPr>
          <p:cNvSpPr txBox="1"/>
          <p:nvPr/>
        </p:nvSpPr>
        <p:spPr>
          <a:xfrm>
            <a:off x="1797369" y="5120906"/>
            <a:ext cx="6810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acks</a:t>
            </a:r>
          </a:p>
        </p:txBody>
      </p:sp>
      <p:sp>
        <p:nvSpPr>
          <p:cNvPr id="64" name="화살표: 아래쪽 63">
            <a:extLst>
              <a:ext uri="{FF2B5EF4-FFF2-40B4-BE49-F238E27FC236}">
                <a16:creationId xmlns:a16="http://schemas.microsoft.com/office/drawing/2014/main" id="{12E294AD-40E8-6F32-FBC6-54CB46EE6E09}"/>
              </a:ext>
            </a:extLst>
          </p:cNvPr>
          <p:cNvSpPr/>
          <p:nvPr/>
        </p:nvSpPr>
        <p:spPr>
          <a:xfrm>
            <a:off x="3604661" y="3212014"/>
            <a:ext cx="363985" cy="592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5C75969-CB36-7580-1DB3-66E4C8230124}"/>
              </a:ext>
            </a:extLst>
          </p:cNvPr>
          <p:cNvSpPr txBox="1"/>
          <p:nvPr/>
        </p:nvSpPr>
        <p:spPr>
          <a:xfrm>
            <a:off x="66192" y="2688357"/>
            <a:ext cx="2232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브로커로부터 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acks </a:t>
            </a:r>
            <a:r>
              <a: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도착하기 전에 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send() </a:t>
            </a:r>
            <a:r>
              <a: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한번 더 보내기 전까지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브로커로부터 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acks</a:t>
            </a:r>
            <a:r>
              <a: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못 받은 상황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47E7E8E9-C1FF-1CDF-F43B-6AC7CB6C48CF}"/>
              </a:ext>
            </a:extLst>
          </p:cNvPr>
          <p:cNvSpPr/>
          <p:nvPr/>
        </p:nvSpPr>
        <p:spPr>
          <a:xfrm>
            <a:off x="8494219" y="1113808"/>
            <a:ext cx="2581160" cy="197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ACBA6E-F613-667D-B908-31516037198E}"/>
              </a:ext>
            </a:extLst>
          </p:cNvPr>
          <p:cNvSpPr txBox="1"/>
          <p:nvPr/>
        </p:nvSpPr>
        <p:spPr>
          <a:xfrm>
            <a:off x="8752249" y="1156703"/>
            <a:ext cx="10642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Broker</a:t>
            </a:r>
          </a:p>
        </p:txBody>
      </p:sp>
      <p:pic>
        <p:nvPicPr>
          <p:cNvPr id="68" name="Picture 2" descr="Kafka Apache - что это и где применяется, основы технологии">
            <a:extLst>
              <a:ext uri="{FF2B5EF4-FFF2-40B4-BE49-F238E27FC236}">
                <a16:creationId xmlns:a16="http://schemas.microsoft.com/office/drawing/2014/main" id="{FFFDD4ED-842D-1BAC-AF1C-9D9DB36F4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043" y="736466"/>
            <a:ext cx="693482" cy="35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8771F78B-1C09-8673-52AA-25FABD5F977B}"/>
              </a:ext>
            </a:extLst>
          </p:cNvPr>
          <p:cNvSpPr/>
          <p:nvPr/>
        </p:nvSpPr>
        <p:spPr>
          <a:xfrm>
            <a:off x="8536599" y="1545826"/>
            <a:ext cx="2485513" cy="10014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3DE672D4-CC52-9013-9AFD-1D06341C32E7}"/>
              </a:ext>
            </a:extLst>
          </p:cNvPr>
          <p:cNvSpPr/>
          <p:nvPr/>
        </p:nvSpPr>
        <p:spPr>
          <a:xfrm>
            <a:off x="8585806" y="1434057"/>
            <a:ext cx="766917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E45D0B-25B9-6F97-EB80-577EB6052806}"/>
              </a:ext>
            </a:extLst>
          </p:cNvPr>
          <p:cNvSpPr txBox="1"/>
          <p:nvPr/>
        </p:nvSpPr>
        <p:spPr>
          <a:xfrm>
            <a:off x="8654171" y="1476952"/>
            <a:ext cx="630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Topic #1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4D9AD84-93A5-1EFA-AB0B-F48F6E8CB06A}"/>
              </a:ext>
            </a:extLst>
          </p:cNvPr>
          <p:cNvSpPr/>
          <p:nvPr/>
        </p:nvSpPr>
        <p:spPr>
          <a:xfrm>
            <a:off x="8635051" y="1798850"/>
            <a:ext cx="2320479" cy="4715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2E44ED-9F7A-7AB9-F9C3-6D63218BC5EB}"/>
              </a:ext>
            </a:extLst>
          </p:cNvPr>
          <p:cNvSpPr txBox="1"/>
          <p:nvPr/>
        </p:nvSpPr>
        <p:spPr>
          <a:xfrm>
            <a:off x="10815019" y="1913647"/>
            <a:ext cx="9274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 #1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B53E4F7-AC4F-D24B-6F55-273435B40662}"/>
              </a:ext>
            </a:extLst>
          </p:cNvPr>
          <p:cNvSpPr txBox="1"/>
          <p:nvPr/>
        </p:nvSpPr>
        <p:spPr>
          <a:xfrm rot="5400000">
            <a:off x="8947916" y="2688408"/>
            <a:ext cx="366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</p:txBody>
      </p:sp>
      <p:graphicFrame>
        <p:nvGraphicFramePr>
          <p:cNvPr id="75" name="표 39">
            <a:extLst>
              <a:ext uri="{FF2B5EF4-FFF2-40B4-BE49-F238E27FC236}">
                <a16:creationId xmlns:a16="http://schemas.microsoft.com/office/drawing/2014/main" id="{80D744EB-93AB-9A6E-487A-D1F9271F1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34297"/>
              </p:ext>
            </p:extLst>
          </p:nvPr>
        </p:nvGraphicFramePr>
        <p:xfrm>
          <a:off x="8732109" y="1880817"/>
          <a:ext cx="193861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653">
                  <a:extLst>
                    <a:ext uri="{9D8B030D-6E8A-4147-A177-3AD203B41FA5}">
                      <a16:colId xmlns:a16="http://schemas.microsoft.com/office/drawing/2014/main" val="949866645"/>
                    </a:ext>
                  </a:extLst>
                </a:gridCol>
                <a:gridCol w="484653">
                  <a:extLst>
                    <a:ext uri="{9D8B030D-6E8A-4147-A177-3AD203B41FA5}">
                      <a16:colId xmlns:a16="http://schemas.microsoft.com/office/drawing/2014/main" val="251384529"/>
                    </a:ext>
                  </a:extLst>
                </a:gridCol>
                <a:gridCol w="484653">
                  <a:extLst>
                    <a:ext uri="{9D8B030D-6E8A-4147-A177-3AD203B41FA5}">
                      <a16:colId xmlns:a16="http://schemas.microsoft.com/office/drawing/2014/main" val="3541929257"/>
                    </a:ext>
                  </a:extLst>
                </a:gridCol>
                <a:gridCol w="484653">
                  <a:extLst>
                    <a:ext uri="{9D8B030D-6E8A-4147-A177-3AD203B41FA5}">
                      <a16:colId xmlns:a16="http://schemas.microsoft.com/office/drawing/2014/main" val="104120550"/>
                    </a:ext>
                  </a:extLst>
                </a:gridCol>
              </a:tblGrid>
              <a:tr h="298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d1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(id=0)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272092"/>
                  </a:ext>
                </a:extLst>
              </a:tr>
            </a:tbl>
          </a:graphicData>
        </a:graphic>
      </p:graphicFrame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541096D9-1978-94CC-4699-D248BDB9B651}"/>
              </a:ext>
            </a:extLst>
          </p:cNvPr>
          <p:cNvSpPr/>
          <p:nvPr/>
        </p:nvSpPr>
        <p:spPr>
          <a:xfrm>
            <a:off x="6218535" y="1876239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75C92A-F8F6-2E75-2836-E647C56C4CFB}"/>
              </a:ext>
            </a:extLst>
          </p:cNvPr>
          <p:cNvSpPr txBox="1"/>
          <p:nvPr/>
        </p:nvSpPr>
        <p:spPr>
          <a:xfrm>
            <a:off x="6220319" y="1925929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Producer #1</a:t>
            </a:r>
          </a:p>
        </p:txBody>
      </p:sp>
      <p:pic>
        <p:nvPicPr>
          <p:cNvPr id="78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418DE126-1A08-906E-35FD-58373D484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096000" y="1768482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화살표: 아래쪽 78">
            <a:extLst>
              <a:ext uri="{FF2B5EF4-FFF2-40B4-BE49-F238E27FC236}">
                <a16:creationId xmlns:a16="http://schemas.microsoft.com/office/drawing/2014/main" id="{36887ADF-B92C-E0EE-1E20-4D9EC4EE67A0}"/>
              </a:ext>
            </a:extLst>
          </p:cNvPr>
          <p:cNvSpPr/>
          <p:nvPr/>
        </p:nvSpPr>
        <p:spPr>
          <a:xfrm rot="16200000">
            <a:off x="8006583" y="1455647"/>
            <a:ext cx="243407" cy="1013530"/>
          </a:xfrm>
          <a:prstGeom prst="downArrow">
            <a:avLst/>
          </a:prstGeom>
          <a:solidFill>
            <a:schemeClr val="accent2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2094A2-EB32-0D24-E1F5-252042A23A2B}"/>
              </a:ext>
            </a:extLst>
          </p:cNvPr>
          <p:cNvSpPr txBox="1"/>
          <p:nvPr/>
        </p:nvSpPr>
        <p:spPr>
          <a:xfrm>
            <a:off x="7716130" y="1649363"/>
            <a:ext cx="6810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send d1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13EBF84-B173-41C2-90D5-08FA92AA4077}"/>
              </a:ext>
            </a:extLst>
          </p:cNvPr>
          <p:cNvSpPr txBox="1"/>
          <p:nvPr/>
        </p:nvSpPr>
        <p:spPr>
          <a:xfrm>
            <a:off x="7729046" y="2092418"/>
            <a:ext cx="6810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 acks …</a:t>
            </a:r>
          </a:p>
        </p:txBody>
      </p:sp>
      <p:sp>
        <p:nvSpPr>
          <p:cNvPr id="99" name="화살표: 아래쪽 98">
            <a:extLst>
              <a:ext uri="{FF2B5EF4-FFF2-40B4-BE49-F238E27FC236}">
                <a16:creationId xmlns:a16="http://schemas.microsoft.com/office/drawing/2014/main" id="{CFC3FFEC-DD7B-2A59-D37B-1C39995294C4}"/>
              </a:ext>
            </a:extLst>
          </p:cNvPr>
          <p:cNvSpPr/>
          <p:nvPr/>
        </p:nvSpPr>
        <p:spPr>
          <a:xfrm>
            <a:off x="9634469" y="3212014"/>
            <a:ext cx="363985" cy="592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69912DC-8685-E32E-B30D-152DACD0535D}"/>
              </a:ext>
            </a:extLst>
          </p:cNvPr>
          <p:cNvSpPr txBox="1"/>
          <p:nvPr/>
        </p:nvSpPr>
        <p:spPr>
          <a:xfrm>
            <a:off x="6096000" y="2688357"/>
            <a:ext cx="2232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브로커로부터 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acks </a:t>
            </a:r>
            <a:r>
              <a: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도착하기 전에 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send() </a:t>
            </a:r>
            <a:r>
              <a: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한번 더 보내기 전까지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브로커로부터 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acks</a:t>
            </a:r>
            <a:r>
              <a: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못 받은 상황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017E2546-7AB8-8EEF-1510-9682115D3537}"/>
              </a:ext>
            </a:extLst>
          </p:cNvPr>
          <p:cNvSpPr/>
          <p:nvPr/>
        </p:nvSpPr>
        <p:spPr>
          <a:xfrm>
            <a:off x="8494219" y="3986761"/>
            <a:ext cx="2581160" cy="197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435A69-25A1-AF23-31E4-D47349891A5E}"/>
              </a:ext>
            </a:extLst>
          </p:cNvPr>
          <p:cNvSpPr txBox="1"/>
          <p:nvPr/>
        </p:nvSpPr>
        <p:spPr>
          <a:xfrm>
            <a:off x="8752249" y="4029656"/>
            <a:ext cx="10642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Broker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404B8B30-0074-FC5D-3127-323C987F7C13}"/>
              </a:ext>
            </a:extLst>
          </p:cNvPr>
          <p:cNvSpPr/>
          <p:nvPr/>
        </p:nvSpPr>
        <p:spPr>
          <a:xfrm>
            <a:off x="8536599" y="4418779"/>
            <a:ext cx="2485513" cy="10014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FEE23C7C-E2A9-0D4C-B98D-4477DBACC345}"/>
              </a:ext>
            </a:extLst>
          </p:cNvPr>
          <p:cNvSpPr/>
          <p:nvPr/>
        </p:nvSpPr>
        <p:spPr>
          <a:xfrm>
            <a:off x="8585806" y="4307010"/>
            <a:ext cx="766917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FA88526-1B99-1DD9-CF94-586E3B05838F}"/>
              </a:ext>
            </a:extLst>
          </p:cNvPr>
          <p:cNvSpPr txBox="1"/>
          <p:nvPr/>
        </p:nvSpPr>
        <p:spPr>
          <a:xfrm>
            <a:off x="8654171" y="4349905"/>
            <a:ext cx="630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Topic #1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0B990EBD-95FD-B8BD-9DB6-03A55A169AC8}"/>
              </a:ext>
            </a:extLst>
          </p:cNvPr>
          <p:cNvSpPr/>
          <p:nvPr/>
        </p:nvSpPr>
        <p:spPr>
          <a:xfrm>
            <a:off x="8635051" y="4671803"/>
            <a:ext cx="2320479" cy="4715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F8C9EB9-876C-92F3-C33D-F6A30AF01D57}"/>
              </a:ext>
            </a:extLst>
          </p:cNvPr>
          <p:cNvSpPr txBox="1"/>
          <p:nvPr/>
        </p:nvSpPr>
        <p:spPr>
          <a:xfrm>
            <a:off x="10815019" y="4786600"/>
            <a:ext cx="9274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 #1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B1F6051-DB48-A4D2-7C60-0DA0BEB69205}"/>
              </a:ext>
            </a:extLst>
          </p:cNvPr>
          <p:cNvSpPr txBox="1"/>
          <p:nvPr/>
        </p:nvSpPr>
        <p:spPr>
          <a:xfrm rot="5400000">
            <a:off x="8947916" y="5561361"/>
            <a:ext cx="366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</p:txBody>
      </p:sp>
      <p:graphicFrame>
        <p:nvGraphicFramePr>
          <p:cNvPr id="109" name="표 39">
            <a:extLst>
              <a:ext uri="{FF2B5EF4-FFF2-40B4-BE49-F238E27FC236}">
                <a16:creationId xmlns:a16="http://schemas.microsoft.com/office/drawing/2014/main" id="{DDE3D6D9-A2FF-A968-F15D-FB9A9A42A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620037"/>
              </p:ext>
            </p:extLst>
          </p:nvPr>
        </p:nvGraphicFramePr>
        <p:xfrm>
          <a:off x="8732109" y="4753770"/>
          <a:ext cx="193861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653">
                  <a:extLst>
                    <a:ext uri="{9D8B030D-6E8A-4147-A177-3AD203B41FA5}">
                      <a16:colId xmlns:a16="http://schemas.microsoft.com/office/drawing/2014/main" val="949866645"/>
                    </a:ext>
                  </a:extLst>
                </a:gridCol>
                <a:gridCol w="484653">
                  <a:extLst>
                    <a:ext uri="{9D8B030D-6E8A-4147-A177-3AD203B41FA5}">
                      <a16:colId xmlns:a16="http://schemas.microsoft.com/office/drawing/2014/main" val="251384529"/>
                    </a:ext>
                  </a:extLst>
                </a:gridCol>
                <a:gridCol w="484653">
                  <a:extLst>
                    <a:ext uri="{9D8B030D-6E8A-4147-A177-3AD203B41FA5}">
                      <a16:colId xmlns:a16="http://schemas.microsoft.com/office/drawing/2014/main" val="3541929257"/>
                    </a:ext>
                  </a:extLst>
                </a:gridCol>
                <a:gridCol w="484653">
                  <a:extLst>
                    <a:ext uri="{9D8B030D-6E8A-4147-A177-3AD203B41FA5}">
                      <a16:colId xmlns:a16="http://schemas.microsoft.com/office/drawing/2014/main" val="104120550"/>
                    </a:ext>
                  </a:extLst>
                </a:gridCol>
              </a:tblGrid>
              <a:tr h="298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d1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(id=0)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272092"/>
                  </a:ext>
                </a:extLst>
              </a:tr>
            </a:tbl>
          </a:graphicData>
        </a:graphic>
      </p:graphicFrame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6DCA705D-7DE3-3815-8EF1-484896E81E2B}"/>
              </a:ext>
            </a:extLst>
          </p:cNvPr>
          <p:cNvSpPr/>
          <p:nvPr/>
        </p:nvSpPr>
        <p:spPr>
          <a:xfrm>
            <a:off x="6218535" y="4749192"/>
            <a:ext cx="1363846" cy="33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44D69F7-F0B7-0598-9C84-740F64991593}"/>
              </a:ext>
            </a:extLst>
          </p:cNvPr>
          <p:cNvSpPr txBox="1"/>
          <p:nvPr/>
        </p:nvSpPr>
        <p:spPr>
          <a:xfrm>
            <a:off x="6220319" y="4798882"/>
            <a:ext cx="1362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 Producer #1</a:t>
            </a:r>
          </a:p>
        </p:txBody>
      </p:sp>
      <p:pic>
        <p:nvPicPr>
          <p:cNvPr id="112" name="Picture 2" descr="Spring HandlerMethodArgumentResolver의 사용법과 동작원리">
            <a:extLst>
              <a:ext uri="{FF2B5EF4-FFF2-40B4-BE49-F238E27FC236}">
                <a16:creationId xmlns:a16="http://schemas.microsoft.com/office/drawing/2014/main" id="{CD7A60B2-575A-F335-8DCF-E62DCEF14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096000" y="4641435"/>
            <a:ext cx="192581" cy="1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화살표: 아래쪽 112">
            <a:extLst>
              <a:ext uri="{FF2B5EF4-FFF2-40B4-BE49-F238E27FC236}">
                <a16:creationId xmlns:a16="http://schemas.microsoft.com/office/drawing/2014/main" id="{94E32440-3B23-0396-185F-45946795C47E}"/>
              </a:ext>
            </a:extLst>
          </p:cNvPr>
          <p:cNvSpPr/>
          <p:nvPr/>
        </p:nvSpPr>
        <p:spPr>
          <a:xfrm rot="16200000">
            <a:off x="8006583" y="4328600"/>
            <a:ext cx="243407" cy="1013530"/>
          </a:xfrm>
          <a:prstGeom prst="downArrow">
            <a:avLst/>
          </a:prstGeom>
          <a:solidFill>
            <a:schemeClr val="accent2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D59F751-1860-F835-20B3-24105BF51509}"/>
              </a:ext>
            </a:extLst>
          </p:cNvPr>
          <p:cNvSpPr txBox="1"/>
          <p:nvPr/>
        </p:nvSpPr>
        <p:spPr>
          <a:xfrm>
            <a:off x="7716130" y="4522316"/>
            <a:ext cx="6810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send d1</a:t>
            </a:r>
          </a:p>
        </p:txBody>
      </p:sp>
      <p:sp>
        <p:nvSpPr>
          <p:cNvPr id="117" name="화살표: 아래쪽 116">
            <a:extLst>
              <a:ext uri="{FF2B5EF4-FFF2-40B4-BE49-F238E27FC236}">
                <a16:creationId xmlns:a16="http://schemas.microsoft.com/office/drawing/2014/main" id="{505CF95A-8100-7458-986F-53AC2332EBDE}"/>
              </a:ext>
            </a:extLst>
          </p:cNvPr>
          <p:cNvSpPr/>
          <p:nvPr/>
        </p:nvSpPr>
        <p:spPr>
          <a:xfrm rot="5400000">
            <a:off x="7985393" y="4545558"/>
            <a:ext cx="243407" cy="1013530"/>
          </a:xfrm>
          <a:prstGeom prst="downArrow">
            <a:avLst/>
          </a:prstGeom>
          <a:solidFill>
            <a:schemeClr val="accent2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43532F0-9444-4A45-3166-21FEF6C5B0FD}"/>
              </a:ext>
            </a:extLst>
          </p:cNvPr>
          <p:cNvSpPr txBox="1"/>
          <p:nvPr/>
        </p:nvSpPr>
        <p:spPr>
          <a:xfrm>
            <a:off x="7827177" y="5120906"/>
            <a:ext cx="6810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acks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851AD96-C6F7-3F4E-7912-B8426C0BD0AA}"/>
              </a:ext>
            </a:extLst>
          </p:cNvPr>
          <p:cNvSpPr txBox="1"/>
          <p:nvPr/>
        </p:nvSpPr>
        <p:spPr>
          <a:xfrm>
            <a:off x="6290291" y="5375035"/>
            <a:ext cx="2232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같은 데이터를 한번 더 보내더라도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브로커가 중복데이터임을 파악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Producer Id, Record Id </a:t>
            </a:r>
            <a:r>
              <a: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조합을 통해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전송 세션상의 중복 전송을 체크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544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841</Words>
  <Application>Microsoft Office PowerPoint</Application>
  <PresentationFormat>와이드스크린</PresentationFormat>
  <Paragraphs>366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나눔고딕</vt:lpstr>
      <vt:lpstr>맑은 고딕</vt:lpstr>
      <vt:lpstr>Arial</vt:lpstr>
      <vt:lpstr>Office 테마</vt:lpstr>
      <vt:lpstr>스터디그림-카프카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스터디그림-카프카</dc:title>
  <dc:creator>JUNG SOON GU</dc:creator>
  <cp:lastModifiedBy>JUNG SOON GU</cp:lastModifiedBy>
  <cp:revision>12</cp:revision>
  <dcterms:created xsi:type="dcterms:W3CDTF">2023-04-14T08:23:17Z</dcterms:created>
  <dcterms:modified xsi:type="dcterms:W3CDTF">2023-04-15T14:51:10Z</dcterms:modified>
</cp:coreProperties>
</file>