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4DF9C-36BF-4385-9C37-43F40C10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E3A3C-D9DF-491C-93B2-6574B2F8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BDCE-BC38-4107-9E07-E2C1EAC3C0E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DCC52-4EF7-4716-8517-548BC8BD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09A221-52AC-4771-B8F2-DB3C72B5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B71BD-37A0-487B-9526-502FD9F90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0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9F5CD1-6EBE-450F-A761-BAC4110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9AC6F-813D-47DE-AECC-88F67963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86264-32CC-4D34-BD8C-4C5321A91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BDCE-BC38-4107-9E07-E2C1EAC3C0ED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5DAFDA-2FEA-4861-BCB1-AFC056E02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51701-7596-4A37-A20F-F12CF0B6F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B71BD-37A0-487B-9526-502FD9F90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8943017-F5C1-41D7-A8DF-757AC1AB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位操作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EF2AB5-15E3-4435-AF9B-1062829A23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1BD9A92-7917-4A80-926E-13EC857B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DE9D94-A0AF-4DDE-A52C-E27C84C83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FD23C4D-1F57-43CD-813C-96F847A1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C07A5-6F06-415A-9F73-7B95A08E01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C949CE6-B44A-4B18-BD99-FF60E266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68E982-57CD-41B7-9709-47B563DF5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4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85E14FE-F5CC-410D-B8CE-62D369E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F6B718-1D84-44A1-A90C-C4192E4087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0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2954D72A-65D0-4FFA-B65A-A34FE1A9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B96E76-56AC-442E-B873-C0426BCE71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01A4FE6-6023-4DAC-86DE-9C366143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位操作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BF9656-4C2C-494D-BCA7-BD67E33C0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9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8E640E3-DA34-4C85-A845-0E79BF6A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03BCB5-820B-4896-ADE4-057F2F1F33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全屏显示(4:3)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位操作</vt:lpstr>
      <vt:lpstr>实验介绍</vt:lpstr>
      <vt:lpstr>实验步骤</vt:lpstr>
      <vt:lpstr>实验步骤</vt:lpstr>
      <vt:lpstr>PowerPoint 演示文稿</vt:lpstr>
      <vt:lpstr>实验步骤</vt:lpstr>
      <vt:lpstr>位操作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位操作</dc:title>
  <dc:creator>陈 明卓</dc:creator>
  <cp:lastModifiedBy>陈 明卓</cp:lastModifiedBy>
  <cp:revision>1</cp:revision>
  <dcterms:created xsi:type="dcterms:W3CDTF">2020-11-29T02:37:45Z</dcterms:created>
  <dcterms:modified xsi:type="dcterms:W3CDTF">2020-11-29T02:37:45Z</dcterms:modified>
</cp:coreProperties>
</file>