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68360-AB64-4E8F-81CB-1DFEE9E0DC7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CE5059F6-0E69-424A-A1E2-F9C15BE0B3F6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nb-NO" sz="1800" dirty="0" err="1"/>
            <a:t>parent</a:t>
          </a:r>
          <a:r>
            <a:rPr lang="nb-NO" sz="1800" dirty="0"/>
            <a:t> folder</a:t>
          </a:r>
        </a:p>
      </dgm:t>
    </dgm:pt>
    <dgm:pt modelId="{4B3BFD3A-393B-4CEB-A2D0-544A6951FB79}" type="parTrans" cxnId="{8547FF65-B97B-4017-8265-8C81C82FBA8B}">
      <dgm:prSet/>
      <dgm:spPr/>
      <dgm:t>
        <a:bodyPr/>
        <a:lstStyle/>
        <a:p>
          <a:endParaRPr lang="nb-NO" sz="1100"/>
        </a:p>
      </dgm:t>
    </dgm:pt>
    <dgm:pt modelId="{00F9AA8C-C6E8-4F89-B640-9AB001A22D9E}" type="sibTrans" cxnId="{8547FF65-B97B-4017-8265-8C81C82FBA8B}">
      <dgm:prSet/>
      <dgm:spPr/>
      <dgm:t>
        <a:bodyPr/>
        <a:lstStyle/>
        <a:p>
          <a:endParaRPr lang="nb-NO" sz="1100"/>
        </a:p>
      </dgm:t>
    </dgm:pt>
    <dgm:pt modelId="{49C99FC8-DE25-48AF-A04E-E7B0B4D25C7F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nb-NO" sz="1800" dirty="0"/>
            <a:t>project2</a:t>
          </a:r>
        </a:p>
      </dgm:t>
    </dgm:pt>
    <dgm:pt modelId="{81252CAF-E0B1-44BF-9FEF-073EF19364D6}" type="parTrans" cxnId="{1581086C-E804-41EC-8683-8CD3E197A71B}">
      <dgm:prSet custT="1"/>
      <dgm:spPr/>
      <dgm:t>
        <a:bodyPr/>
        <a:lstStyle/>
        <a:p>
          <a:endParaRPr lang="nb-NO" sz="100"/>
        </a:p>
      </dgm:t>
    </dgm:pt>
    <dgm:pt modelId="{3AEB2AF2-6F7C-4D94-BCC5-F2BE69556AF0}" type="sibTrans" cxnId="{1581086C-E804-41EC-8683-8CD3E197A71B}">
      <dgm:prSet/>
      <dgm:spPr/>
      <dgm:t>
        <a:bodyPr/>
        <a:lstStyle/>
        <a:p>
          <a:endParaRPr lang="nb-NO" sz="1100"/>
        </a:p>
      </dgm:t>
    </dgm:pt>
    <dgm:pt modelId="{E70278CF-B33B-48EC-B8A0-28BED7C34D5D}">
      <dgm:prSet phldrT="[Text]" custT="1"/>
      <dgm:spPr/>
      <dgm:t>
        <a:bodyPr/>
        <a:lstStyle/>
        <a:p>
          <a:r>
            <a:rPr lang="nb-NO" sz="1800" dirty="0"/>
            <a:t>main.py</a:t>
          </a:r>
        </a:p>
      </dgm:t>
    </dgm:pt>
    <dgm:pt modelId="{49DF5C2C-5762-4BD7-832E-2322E7869F31}" type="parTrans" cxnId="{9F3936DD-0EBD-4FCE-9DD2-16220BC44CC4}">
      <dgm:prSet custT="1"/>
      <dgm:spPr/>
      <dgm:t>
        <a:bodyPr/>
        <a:lstStyle/>
        <a:p>
          <a:endParaRPr lang="nb-NO" sz="100"/>
        </a:p>
      </dgm:t>
    </dgm:pt>
    <dgm:pt modelId="{D616C6D7-5194-4128-B774-FDC5ACFA4650}" type="sibTrans" cxnId="{9F3936DD-0EBD-4FCE-9DD2-16220BC44CC4}">
      <dgm:prSet/>
      <dgm:spPr/>
      <dgm:t>
        <a:bodyPr/>
        <a:lstStyle/>
        <a:p>
          <a:endParaRPr lang="nb-NO" sz="1100"/>
        </a:p>
      </dgm:t>
    </dgm:pt>
    <dgm:pt modelId="{58202C2F-AA6D-4401-B9F3-50B7AE2E71F5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nb-NO" sz="1800" dirty="0" err="1"/>
            <a:t>common</a:t>
          </a:r>
          <a:endParaRPr lang="nb-NO" sz="1800" dirty="0"/>
        </a:p>
      </dgm:t>
    </dgm:pt>
    <dgm:pt modelId="{E8BA3D39-BDC1-4946-9593-2E79DABF2EDD}" type="parTrans" cxnId="{032A2156-9CCA-426D-9998-D4C2254C454D}">
      <dgm:prSet custT="1"/>
      <dgm:spPr/>
      <dgm:t>
        <a:bodyPr/>
        <a:lstStyle/>
        <a:p>
          <a:endParaRPr lang="nb-NO" sz="100"/>
        </a:p>
      </dgm:t>
    </dgm:pt>
    <dgm:pt modelId="{AAE4046B-68C4-49A3-AE3C-321EE8E79979}" type="sibTrans" cxnId="{032A2156-9CCA-426D-9998-D4C2254C454D}">
      <dgm:prSet/>
      <dgm:spPr/>
      <dgm:t>
        <a:bodyPr/>
        <a:lstStyle/>
        <a:p>
          <a:endParaRPr lang="nb-NO" sz="1100"/>
        </a:p>
      </dgm:t>
    </dgm:pt>
    <dgm:pt modelId="{214911BE-58B8-46A3-8ABD-71D12F6D72E1}">
      <dgm:prSet phldrT="[Text]" custT="1"/>
      <dgm:spPr/>
      <dgm:t>
        <a:bodyPr/>
        <a:lstStyle/>
        <a:p>
          <a:r>
            <a:rPr lang="nb-NO" sz="1800" dirty="0"/>
            <a:t>setup.py</a:t>
          </a:r>
        </a:p>
      </dgm:t>
    </dgm:pt>
    <dgm:pt modelId="{BE6748CE-8BDF-4DB2-9D49-99DAFF2BD74D}" type="parTrans" cxnId="{A2D6FBD9-ECB1-4FBA-B852-54F1E85FE734}">
      <dgm:prSet custT="1"/>
      <dgm:spPr/>
      <dgm:t>
        <a:bodyPr/>
        <a:lstStyle/>
        <a:p>
          <a:endParaRPr lang="nb-NO" sz="100"/>
        </a:p>
      </dgm:t>
    </dgm:pt>
    <dgm:pt modelId="{B4FF55E5-5F84-4D0C-974C-DEF902A1C759}" type="sibTrans" cxnId="{A2D6FBD9-ECB1-4FBA-B852-54F1E85FE734}">
      <dgm:prSet/>
      <dgm:spPr/>
      <dgm:t>
        <a:bodyPr/>
        <a:lstStyle/>
        <a:p>
          <a:endParaRPr lang="nb-NO" sz="1100"/>
        </a:p>
      </dgm:t>
    </dgm:pt>
    <dgm:pt modelId="{10C7AA0D-9B6D-4C7E-9044-E89233053C9A}">
      <dgm:prSet phldrT="[Text]" custT="1"/>
      <dgm:spPr/>
      <dgm:t>
        <a:bodyPr/>
        <a:lstStyle/>
        <a:p>
          <a:r>
            <a:rPr lang="nb-NO" sz="1800" dirty="0"/>
            <a:t>func.py</a:t>
          </a:r>
        </a:p>
      </dgm:t>
    </dgm:pt>
    <dgm:pt modelId="{86E4289A-17E5-460C-96D0-762148F42A4D}" type="parTrans" cxnId="{11663717-E8B3-4C60-B4D2-F622B9E3C540}">
      <dgm:prSet custT="1"/>
      <dgm:spPr/>
      <dgm:t>
        <a:bodyPr/>
        <a:lstStyle/>
        <a:p>
          <a:endParaRPr lang="nb-NO" sz="100"/>
        </a:p>
      </dgm:t>
    </dgm:pt>
    <dgm:pt modelId="{051557B0-DCCF-48CE-8760-100BEBD0EF0F}" type="sibTrans" cxnId="{11663717-E8B3-4C60-B4D2-F622B9E3C540}">
      <dgm:prSet/>
      <dgm:spPr/>
      <dgm:t>
        <a:bodyPr/>
        <a:lstStyle/>
        <a:p>
          <a:endParaRPr lang="nb-NO" sz="1100"/>
        </a:p>
      </dgm:t>
    </dgm:pt>
    <dgm:pt modelId="{110DBFCC-60F4-4710-A79A-33D625D29D4E}">
      <dgm:prSet phldrT="[Text]" custT="1"/>
      <dgm:spPr>
        <a:solidFill>
          <a:schemeClr val="accent3"/>
        </a:solidFill>
      </dgm:spPr>
      <dgm:t>
        <a:bodyPr/>
        <a:lstStyle/>
        <a:p>
          <a:r>
            <a:rPr lang="nb-NO" sz="1800" dirty="0"/>
            <a:t>data.csv</a:t>
          </a:r>
        </a:p>
      </dgm:t>
    </dgm:pt>
    <dgm:pt modelId="{20C27947-D72A-49C7-A0D0-620BE4AB3B37}" type="parTrans" cxnId="{094C30B5-E875-4F8B-AAA7-644CADE2E250}">
      <dgm:prSet custT="1"/>
      <dgm:spPr/>
      <dgm:t>
        <a:bodyPr/>
        <a:lstStyle/>
        <a:p>
          <a:endParaRPr lang="nb-NO" sz="100"/>
        </a:p>
      </dgm:t>
    </dgm:pt>
    <dgm:pt modelId="{E178E088-B064-4EE6-9EA1-F365E84D1B34}" type="sibTrans" cxnId="{094C30B5-E875-4F8B-AAA7-644CADE2E250}">
      <dgm:prSet/>
      <dgm:spPr/>
      <dgm:t>
        <a:bodyPr/>
        <a:lstStyle/>
        <a:p>
          <a:endParaRPr lang="nb-NO" sz="1100"/>
        </a:p>
      </dgm:t>
    </dgm:pt>
    <dgm:pt modelId="{0A993A97-937D-4CFD-8F3E-5B69C90A5F6F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nb-NO" sz="1800" dirty="0"/>
            <a:t>Project1</a:t>
          </a:r>
        </a:p>
      </dgm:t>
    </dgm:pt>
    <dgm:pt modelId="{ACBFD00F-4615-4480-98EB-FD327A3D8762}" type="parTrans" cxnId="{2BAE375B-FE01-47DD-954E-42420FAB8C20}">
      <dgm:prSet/>
      <dgm:spPr/>
      <dgm:t>
        <a:bodyPr/>
        <a:lstStyle/>
        <a:p>
          <a:endParaRPr lang="nb-NO"/>
        </a:p>
      </dgm:t>
    </dgm:pt>
    <dgm:pt modelId="{090474C7-58AA-4D47-89E3-EABC086367C8}" type="sibTrans" cxnId="{2BAE375B-FE01-47DD-954E-42420FAB8C20}">
      <dgm:prSet/>
      <dgm:spPr/>
      <dgm:t>
        <a:bodyPr/>
        <a:lstStyle/>
        <a:p>
          <a:endParaRPr lang="nb-NO"/>
        </a:p>
      </dgm:t>
    </dgm:pt>
    <dgm:pt modelId="{88D2B5A6-6172-4606-AE34-FE7891443C38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1430" tIns="11430" rIns="11430" bIns="11430" numCol="1" spcCol="1270" anchor="ctr" anchorCtr="0"/>
        <a:lstStyle/>
        <a:p>
          <a:r>
            <a:rPr lang="nb-NO" sz="1800" dirty="0"/>
            <a:t>main.py</a:t>
          </a:r>
        </a:p>
      </dgm:t>
    </dgm:pt>
    <dgm:pt modelId="{A7434FFF-45B9-44AF-ADA1-F6EB8362C409}" type="parTrans" cxnId="{AC9997A6-034C-424B-8C53-8B124258792A}">
      <dgm:prSet/>
      <dgm:spPr/>
      <dgm:t>
        <a:bodyPr/>
        <a:lstStyle/>
        <a:p>
          <a:endParaRPr lang="nb-NO"/>
        </a:p>
      </dgm:t>
    </dgm:pt>
    <dgm:pt modelId="{E5C5829C-C21D-4B12-B6AC-4242F4CE884E}" type="sibTrans" cxnId="{AC9997A6-034C-424B-8C53-8B124258792A}">
      <dgm:prSet/>
      <dgm:spPr/>
      <dgm:t>
        <a:bodyPr/>
        <a:lstStyle/>
        <a:p>
          <a:endParaRPr lang="nb-NO"/>
        </a:p>
      </dgm:t>
    </dgm:pt>
    <dgm:pt modelId="{ED3163A0-5225-4A90-9D12-B5BDBC061F22}" type="pres">
      <dgm:prSet presAssocID="{B7768360-AB64-4E8F-81CB-1DFEE9E0DC7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4904C4-8447-4312-9AF0-14F58F448518}" type="pres">
      <dgm:prSet presAssocID="{CE5059F6-0E69-424A-A1E2-F9C15BE0B3F6}" presName="root1" presStyleCnt="0"/>
      <dgm:spPr/>
    </dgm:pt>
    <dgm:pt modelId="{464150E0-23B7-46D3-B520-13D3C3C2F45B}" type="pres">
      <dgm:prSet presAssocID="{CE5059F6-0E69-424A-A1E2-F9C15BE0B3F6}" presName="LevelOneTextNode" presStyleLbl="node0" presStyleIdx="0" presStyleCnt="1">
        <dgm:presLayoutVars>
          <dgm:chPref val="3"/>
        </dgm:presLayoutVars>
      </dgm:prSet>
      <dgm:spPr/>
    </dgm:pt>
    <dgm:pt modelId="{607F1B9E-84EE-4729-A422-C41AC59CD33D}" type="pres">
      <dgm:prSet presAssocID="{CE5059F6-0E69-424A-A1E2-F9C15BE0B3F6}" presName="level2hierChild" presStyleCnt="0"/>
      <dgm:spPr/>
    </dgm:pt>
    <dgm:pt modelId="{1906E22A-B686-4EAC-8E5C-5CDF439C5236}" type="pres">
      <dgm:prSet presAssocID="{ACBFD00F-4615-4480-98EB-FD327A3D8762}" presName="conn2-1" presStyleLbl="parChTrans1D2" presStyleIdx="0" presStyleCnt="3"/>
      <dgm:spPr/>
    </dgm:pt>
    <dgm:pt modelId="{02A4E05C-AD6F-44AC-B4E8-D812854542D2}" type="pres">
      <dgm:prSet presAssocID="{ACBFD00F-4615-4480-98EB-FD327A3D8762}" presName="connTx" presStyleLbl="parChTrans1D2" presStyleIdx="0" presStyleCnt="3"/>
      <dgm:spPr/>
    </dgm:pt>
    <dgm:pt modelId="{E0791A76-5B36-4F59-B2F5-7C927ED03ED0}" type="pres">
      <dgm:prSet presAssocID="{0A993A97-937D-4CFD-8F3E-5B69C90A5F6F}" presName="root2" presStyleCnt="0"/>
      <dgm:spPr/>
    </dgm:pt>
    <dgm:pt modelId="{6D849D88-3776-49E8-AD87-51842936BB0D}" type="pres">
      <dgm:prSet presAssocID="{0A993A97-937D-4CFD-8F3E-5B69C90A5F6F}" presName="LevelTwoTextNode" presStyleLbl="node2" presStyleIdx="0" presStyleCnt="3">
        <dgm:presLayoutVars>
          <dgm:chPref val="3"/>
        </dgm:presLayoutVars>
      </dgm:prSet>
      <dgm:spPr/>
    </dgm:pt>
    <dgm:pt modelId="{F0290EAA-5BE0-4E9F-A152-699F7C838457}" type="pres">
      <dgm:prSet presAssocID="{0A993A97-937D-4CFD-8F3E-5B69C90A5F6F}" presName="level3hierChild" presStyleCnt="0"/>
      <dgm:spPr/>
    </dgm:pt>
    <dgm:pt modelId="{F36CBE2B-B85A-42E6-A838-A29351B433F9}" type="pres">
      <dgm:prSet presAssocID="{A7434FFF-45B9-44AF-ADA1-F6EB8362C409}" presName="conn2-1" presStyleLbl="parChTrans1D3" presStyleIdx="0" presStyleCnt="5"/>
      <dgm:spPr/>
    </dgm:pt>
    <dgm:pt modelId="{B56291DF-7F59-4DAD-8772-A72FD152941B}" type="pres">
      <dgm:prSet presAssocID="{A7434FFF-45B9-44AF-ADA1-F6EB8362C409}" presName="connTx" presStyleLbl="parChTrans1D3" presStyleIdx="0" presStyleCnt="5"/>
      <dgm:spPr/>
    </dgm:pt>
    <dgm:pt modelId="{8CD72388-1BD1-49FB-99E3-E088FE737794}" type="pres">
      <dgm:prSet presAssocID="{88D2B5A6-6172-4606-AE34-FE7891443C38}" presName="root2" presStyleCnt="0"/>
      <dgm:spPr/>
    </dgm:pt>
    <dgm:pt modelId="{B9EB919D-D3F9-4C96-B884-CF8E6847D8B1}" type="pres">
      <dgm:prSet presAssocID="{88D2B5A6-6172-4606-AE34-FE7891443C38}" presName="LevelTwoTextNode" presStyleLbl="node3" presStyleIdx="0" presStyleCnt="5">
        <dgm:presLayoutVars>
          <dgm:chPref val="3"/>
        </dgm:presLayoutVars>
      </dgm:prSet>
      <dgm:spPr>
        <a:xfrm>
          <a:off x="4479884" y="1223"/>
          <a:ext cx="1490839" cy="745419"/>
        </a:xfrm>
        <a:prstGeom prst="roundRect">
          <a:avLst>
            <a:gd name="adj" fmla="val 10000"/>
          </a:avLst>
        </a:prstGeom>
      </dgm:spPr>
    </dgm:pt>
    <dgm:pt modelId="{4D28C3EE-8968-4225-AC4F-4F16E55DA12F}" type="pres">
      <dgm:prSet presAssocID="{88D2B5A6-6172-4606-AE34-FE7891443C38}" presName="level3hierChild" presStyleCnt="0"/>
      <dgm:spPr/>
    </dgm:pt>
    <dgm:pt modelId="{88957D49-3B92-4B78-8378-ED248B315E0A}" type="pres">
      <dgm:prSet presAssocID="{81252CAF-E0B1-44BF-9FEF-073EF19364D6}" presName="conn2-1" presStyleLbl="parChTrans1D2" presStyleIdx="1" presStyleCnt="3"/>
      <dgm:spPr/>
    </dgm:pt>
    <dgm:pt modelId="{247BFA70-9EBD-4E35-9404-25EB1B0946B6}" type="pres">
      <dgm:prSet presAssocID="{81252CAF-E0B1-44BF-9FEF-073EF19364D6}" presName="connTx" presStyleLbl="parChTrans1D2" presStyleIdx="1" presStyleCnt="3"/>
      <dgm:spPr/>
    </dgm:pt>
    <dgm:pt modelId="{7ED90FA7-B6FD-48A3-97AD-4B21400A224C}" type="pres">
      <dgm:prSet presAssocID="{49C99FC8-DE25-48AF-A04E-E7B0B4D25C7F}" presName="root2" presStyleCnt="0"/>
      <dgm:spPr/>
    </dgm:pt>
    <dgm:pt modelId="{2CF7503E-BCBB-4FFB-93A2-567BCE51FF1C}" type="pres">
      <dgm:prSet presAssocID="{49C99FC8-DE25-48AF-A04E-E7B0B4D25C7F}" presName="LevelTwoTextNode" presStyleLbl="node2" presStyleIdx="1" presStyleCnt="3">
        <dgm:presLayoutVars>
          <dgm:chPref val="3"/>
        </dgm:presLayoutVars>
      </dgm:prSet>
      <dgm:spPr/>
    </dgm:pt>
    <dgm:pt modelId="{A0527CFD-C870-4039-A0FE-04935CA05E64}" type="pres">
      <dgm:prSet presAssocID="{49C99FC8-DE25-48AF-A04E-E7B0B4D25C7F}" presName="level3hierChild" presStyleCnt="0"/>
      <dgm:spPr/>
    </dgm:pt>
    <dgm:pt modelId="{4ED19001-C940-4E07-BE7E-EF171D3E2593}" type="pres">
      <dgm:prSet presAssocID="{49DF5C2C-5762-4BD7-832E-2322E7869F31}" presName="conn2-1" presStyleLbl="parChTrans1D3" presStyleIdx="1" presStyleCnt="5"/>
      <dgm:spPr/>
    </dgm:pt>
    <dgm:pt modelId="{450F2E98-7A90-4C9A-8564-C4AFBCBF68FC}" type="pres">
      <dgm:prSet presAssocID="{49DF5C2C-5762-4BD7-832E-2322E7869F31}" presName="connTx" presStyleLbl="parChTrans1D3" presStyleIdx="1" presStyleCnt="5"/>
      <dgm:spPr/>
    </dgm:pt>
    <dgm:pt modelId="{E140B54D-90AF-4222-89F3-59BB15139D7A}" type="pres">
      <dgm:prSet presAssocID="{E70278CF-B33B-48EC-B8A0-28BED7C34D5D}" presName="root2" presStyleCnt="0"/>
      <dgm:spPr/>
    </dgm:pt>
    <dgm:pt modelId="{127D5E68-0366-45F6-9876-B8A343324F3C}" type="pres">
      <dgm:prSet presAssocID="{E70278CF-B33B-48EC-B8A0-28BED7C34D5D}" presName="LevelTwoTextNode" presStyleLbl="node3" presStyleIdx="1" presStyleCnt="5">
        <dgm:presLayoutVars>
          <dgm:chPref val="3"/>
        </dgm:presLayoutVars>
      </dgm:prSet>
      <dgm:spPr/>
    </dgm:pt>
    <dgm:pt modelId="{E7185BB7-6F42-43CD-88A6-F25F29ED3D05}" type="pres">
      <dgm:prSet presAssocID="{E70278CF-B33B-48EC-B8A0-28BED7C34D5D}" presName="level3hierChild" presStyleCnt="0"/>
      <dgm:spPr/>
    </dgm:pt>
    <dgm:pt modelId="{24142CD8-CA9C-411F-B6DA-E34832DC94A8}" type="pres">
      <dgm:prSet presAssocID="{E8BA3D39-BDC1-4946-9593-2E79DABF2EDD}" presName="conn2-1" presStyleLbl="parChTrans1D2" presStyleIdx="2" presStyleCnt="3"/>
      <dgm:spPr/>
    </dgm:pt>
    <dgm:pt modelId="{81D56306-D5F1-4C97-A510-6739E81AA9EE}" type="pres">
      <dgm:prSet presAssocID="{E8BA3D39-BDC1-4946-9593-2E79DABF2EDD}" presName="connTx" presStyleLbl="parChTrans1D2" presStyleIdx="2" presStyleCnt="3"/>
      <dgm:spPr/>
    </dgm:pt>
    <dgm:pt modelId="{587563C8-086D-46C4-8B03-BD4C90F93793}" type="pres">
      <dgm:prSet presAssocID="{58202C2F-AA6D-4401-B9F3-50B7AE2E71F5}" presName="root2" presStyleCnt="0"/>
      <dgm:spPr/>
    </dgm:pt>
    <dgm:pt modelId="{BE59C136-737E-4FD5-871A-AB62C69237FE}" type="pres">
      <dgm:prSet presAssocID="{58202C2F-AA6D-4401-B9F3-50B7AE2E71F5}" presName="LevelTwoTextNode" presStyleLbl="node2" presStyleIdx="2" presStyleCnt="3">
        <dgm:presLayoutVars>
          <dgm:chPref val="3"/>
        </dgm:presLayoutVars>
      </dgm:prSet>
      <dgm:spPr/>
    </dgm:pt>
    <dgm:pt modelId="{647E4F31-B730-48B9-8372-2915718C3A7C}" type="pres">
      <dgm:prSet presAssocID="{58202C2F-AA6D-4401-B9F3-50B7AE2E71F5}" presName="level3hierChild" presStyleCnt="0"/>
      <dgm:spPr/>
    </dgm:pt>
    <dgm:pt modelId="{A48D5D06-FEE2-4B33-A232-12442A1E2DDB}" type="pres">
      <dgm:prSet presAssocID="{BE6748CE-8BDF-4DB2-9D49-99DAFF2BD74D}" presName="conn2-1" presStyleLbl="parChTrans1D3" presStyleIdx="2" presStyleCnt="5"/>
      <dgm:spPr/>
    </dgm:pt>
    <dgm:pt modelId="{4D3E1405-464E-45DA-981E-FC4FF557173C}" type="pres">
      <dgm:prSet presAssocID="{BE6748CE-8BDF-4DB2-9D49-99DAFF2BD74D}" presName="connTx" presStyleLbl="parChTrans1D3" presStyleIdx="2" presStyleCnt="5"/>
      <dgm:spPr/>
    </dgm:pt>
    <dgm:pt modelId="{F0B49B60-3006-4C7D-B397-43D4E400F8A0}" type="pres">
      <dgm:prSet presAssocID="{214911BE-58B8-46A3-8ABD-71D12F6D72E1}" presName="root2" presStyleCnt="0"/>
      <dgm:spPr/>
    </dgm:pt>
    <dgm:pt modelId="{4E7AB27D-50E1-4C74-A5AE-918F16657F8A}" type="pres">
      <dgm:prSet presAssocID="{214911BE-58B8-46A3-8ABD-71D12F6D72E1}" presName="LevelTwoTextNode" presStyleLbl="node3" presStyleIdx="2" presStyleCnt="5">
        <dgm:presLayoutVars>
          <dgm:chPref val="3"/>
        </dgm:presLayoutVars>
      </dgm:prSet>
      <dgm:spPr/>
    </dgm:pt>
    <dgm:pt modelId="{C777792F-CA98-4D42-B664-9CE5F42585D8}" type="pres">
      <dgm:prSet presAssocID="{214911BE-58B8-46A3-8ABD-71D12F6D72E1}" presName="level3hierChild" presStyleCnt="0"/>
      <dgm:spPr/>
    </dgm:pt>
    <dgm:pt modelId="{8622CF06-5B57-4AE9-BDA2-B00464DC3DF4}" type="pres">
      <dgm:prSet presAssocID="{86E4289A-17E5-460C-96D0-762148F42A4D}" presName="conn2-1" presStyleLbl="parChTrans1D3" presStyleIdx="3" presStyleCnt="5"/>
      <dgm:spPr/>
    </dgm:pt>
    <dgm:pt modelId="{182CD8EE-FBE7-4BB6-B426-D658C1808C5F}" type="pres">
      <dgm:prSet presAssocID="{86E4289A-17E5-460C-96D0-762148F42A4D}" presName="connTx" presStyleLbl="parChTrans1D3" presStyleIdx="3" presStyleCnt="5"/>
      <dgm:spPr/>
    </dgm:pt>
    <dgm:pt modelId="{AAE4FE34-3C02-4554-BF6E-AFD95DBBA854}" type="pres">
      <dgm:prSet presAssocID="{10C7AA0D-9B6D-4C7E-9044-E89233053C9A}" presName="root2" presStyleCnt="0"/>
      <dgm:spPr/>
    </dgm:pt>
    <dgm:pt modelId="{2A1DA7E9-FCC8-4953-ABCC-7C18FB4F64D0}" type="pres">
      <dgm:prSet presAssocID="{10C7AA0D-9B6D-4C7E-9044-E89233053C9A}" presName="LevelTwoTextNode" presStyleLbl="node3" presStyleIdx="3" presStyleCnt="5">
        <dgm:presLayoutVars>
          <dgm:chPref val="3"/>
        </dgm:presLayoutVars>
      </dgm:prSet>
      <dgm:spPr/>
    </dgm:pt>
    <dgm:pt modelId="{1121C9C1-FF2E-4176-963F-5288A339D348}" type="pres">
      <dgm:prSet presAssocID="{10C7AA0D-9B6D-4C7E-9044-E89233053C9A}" presName="level3hierChild" presStyleCnt="0"/>
      <dgm:spPr/>
    </dgm:pt>
    <dgm:pt modelId="{C69FEE0F-1F22-44F1-A749-643C2967A977}" type="pres">
      <dgm:prSet presAssocID="{20C27947-D72A-49C7-A0D0-620BE4AB3B37}" presName="conn2-1" presStyleLbl="parChTrans1D3" presStyleIdx="4" presStyleCnt="5"/>
      <dgm:spPr/>
    </dgm:pt>
    <dgm:pt modelId="{9D1D0CE1-2A79-4972-A40E-2F9D89204263}" type="pres">
      <dgm:prSet presAssocID="{20C27947-D72A-49C7-A0D0-620BE4AB3B37}" presName="connTx" presStyleLbl="parChTrans1D3" presStyleIdx="4" presStyleCnt="5"/>
      <dgm:spPr/>
    </dgm:pt>
    <dgm:pt modelId="{0EF2FC6D-BDC6-4C90-89F0-85FFC1A980E5}" type="pres">
      <dgm:prSet presAssocID="{110DBFCC-60F4-4710-A79A-33D625D29D4E}" presName="root2" presStyleCnt="0"/>
      <dgm:spPr/>
    </dgm:pt>
    <dgm:pt modelId="{F5971B80-431D-459E-9EB6-AAD7E2D5CAB6}" type="pres">
      <dgm:prSet presAssocID="{110DBFCC-60F4-4710-A79A-33D625D29D4E}" presName="LevelTwoTextNode" presStyleLbl="node3" presStyleIdx="4" presStyleCnt="5">
        <dgm:presLayoutVars>
          <dgm:chPref val="3"/>
        </dgm:presLayoutVars>
      </dgm:prSet>
      <dgm:spPr/>
    </dgm:pt>
    <dgm:pt modelId="{045B67A7-7037-410A-9EE2-9162C867B065}" type="pres">
      <dgm:prSet presAssocID="{110DBFCC-60F4-4710-A79A-33D625D29D4E}" presName="level3hierChild" presStyleCnt="0"/>
      <dgm:spPr/>
    </dgm:pt>
  </dgm:ptLst>
  <dgm:cxnLst>
    <dgm:cxn modelId="{5372A907-7901-478F-9496-A341E2231E1D}" type="presOf" srcId="{ACBFD00F-4615-4480-98EB-FD327A3D8762}" destId="{02A4E05C-AD6F-44AC-B4E8-D812854542D2}" srcOrd="1" destOrd="0" presId="urn:microsoft.com/office/officeart/2005/8/layout/hierarchy2"/>
    <dgm:cxn modelId="{97D95F0C-103D-4124-A03F-9FCA2026720E}" type="presOf" srcId="{20C27947-D72A-49C7-A0D0-620BE4AB3B37}" destId="{C69FEE0F-1F22-44F1-A749-643C2967A977}" srcOrd="0" destOrd="0" presId="urn:microsoft.com/office/officeart/2005/8/layout/hierarchy2"/>
    <dgm:cxn modelId="{AAE60D0E-9AF3-40BD-8284-ACE0EAE158EC}" type="presOf" srcId="{110DBFCC-60F4-4710-A79A-33D625D29D4E}" destId="{F5971B80-431D-459E-9EB6-AAD7E2D5CAB6}" srcOrd="0" destOrd="0" presId="urn:microsoft.com/office/officeart/2005/8/layout/hierarchy2"/>
    <dgm:cxn modelId="{2C5D5812-BB53-4580-B8E3-4EF23A0881F9}" type="presOf" srcId="{49C99FC8-DE25-48AF-A04E-E7B0B4D25C7F}" destId="{2CF7503E-BCBB-4FFB-93A2-567BCE51FF1C}" srcOrd="0" destOrd="0" presId="urn:microsoft.com/office/officeart/2005/8/layout/hierarchy2"/>
    <dgm:cxn modelId="{11663717-E8B3-4C60-B4D2-F622B9E3C540}" srcId="{58202C2F-AA6D-4401-B9F3-50B7AE2E71F5}" destId="{10C7AA0D-9B6D-4C7E-9044-E89233053C9A}" srcOrd="1" destOrd="0" parTransId="{86E4289A-17E5-460C-96D0-762148F42A4D}" sibTransId="{051557B0-DCCF-48CE-8760-100BEBD0EF0F}"/>
    <dgm:cxn modelId="{DF5D6320-B030-45AD-8F37-66E9AD66284E}" type="presOf" srcId="{49DF5C2C-5762-4BD7-832E-2322E7869F31}" destId="{450F2E98-7A90-4C9A-8564-C4AFBCBF68FC}" srcOrd="1" destOrd="0" presId="urn:microsoft.com/office/officeart/2005/8/layout/hierarchy2"/>
    <dgm:cxn modelId="{FD1A0724-6729-4E1E-9435-03C02FC56273}" type="presOf" srcId="{10C7AA0D-9B6D-4C7E-9044-E89233053C9A}" destId="{2A1DA7E9-FCC8-4953-ABCC-7C18FB4F64D0}" srcOrd="0" destOrd="0" presId="urn:microsoft.com/office/officeart/2005/8/layout/hierarchy2"/>
    <dgm:cxn modelId="{3DCF2229-EC92-4FD3-BFB6-D8B88456121D}" type="presOf" srcId="{CE5059F6-0E69-424A-A1E2-F9C15BE0B3F6}" destId="{464150E0-23B7-46D3-B520-13D3C3C2F45B}" srcOrd="0" destOrd="0" presId="urn:microsoft.com/office/officeart/2005/8/layout/hierarchy2"/>
    <dgm:cxn modelId="{74667032-AAA4-4A2E-98D5-494A4B06FB46}" type="presOf" srcId="{BE6748CE-8BDF-4DB2-9D49-99DAFF2BD74D}" destId="{A48D5D06-FEE2-4B33-A232-12442A1E2DDB}" srcOrd="0" destOrd="0" presId="urn:microsoft.com/office/officeart/2005/8/layout/hierarchy2"/>
    <dgm:cxn modelId="{ADC5EC3A-F31A-4E7D-AA40-D588543B7894}" type="presOf" srcId="{BE6748CE-8BDF-4DB2-9D49-99DAFF2BD74D}" destId="{4D3E1405-464E-45DA-981E-FC4FF557173C}" srcOrd="1" destOrd="0" presId="urn:microsoft.com/office/officeart/2005/8/layout/hierarchy2"/>
    <dgm:cxn modelId="{2BAE375B-FE01-47DD-954E-42420FAB8C20}" srcId="{CE5059F6-0E69-424A-A1E2-F9C15BE0B3F6}" destId="{0A993A97-937D-4CFD-8F3E-5B69C90A5F6F}" srcOrd="0" destOrd="0" parTransId="{ACBFD00F-4615-4480-98EB-FD327A3D8762}" sibTransId="{090474C7-58AA-4D47-89E3-EABC086367C8}"/>
    <dgm:cxn modelId="{8547FF65-B97B-4017-8265-8C81C82FBA8B}" srcId="{B7768360-AB64-4E8F-81CB-1DFEE9E0DC79}" destId="{CE5059F6-0E69-424A-A1E2-F9C15BE0B3F6}" srcOrd="0" destOrd="0" parTransId="{4B3BFD3A-393B-4CEB-A2D0-544A6951FB79}" sibTransId="{00F9AA8C-C6E8-4F89-B640-9AB001A22D9E}"/>
    <dgm:cxn modelId="{1581086C-E804-41EC-8683-8CD3E197A71B}" srcId="{CE5059F6-0E69-424A-A1E2-F9C15BE0B3F6}" destId="{49C99FC8-DE25-48AF-A04E-E7B0B4D25C7F}" srcOrd="1" destOrd="0" parTransId="{81252CAF-E0B1-44BF-9FEF-073EF19364D6}" sibTransId="{3AEB2AF2-6F7C-4D94-BCC5-F2BE69556AF0}"/>
    <dgm:cxn modelId="{ADD25C6C-9A10-4FF3-838F-096E49039F32}" type="presOf" srcId="{E8BA3D39-BDC1-4946-9593-2E79DABF2EDD}" destId="{24142CD8-CA9C-411F-B6DA-E34832DC94A8}" srcOrd="0" destOrd="0" presId="urn:microsoft.com/office/officeart/2005/8/layout/hierarchy2"/>
    <dgm:cxn modelId="{BFAC3851-85F9-44AB-8DF5-AFFE4C38C72B}" type="presOf" srcId="{ACBFD00F-4615-4480-98EB-FD327A3D8762}" destId="{1906E22A-B686-4EAC-8E5C-5CDF439C5236}" srcOrd="0" destOrd="0" presId="urn:microsoft.com/office/officeart/2005/8/layout/hierarchy2"/>
    <dgm:cxn modelId="{71EB6B74-767D-49F9-BDD6-AF5804B8F703}" type="presOf" srcId="{A7434FFF-45B9-44AF-ADA1-F6EB8362C409}" destId="{B56291DF-7F59-4DAD-8772-A72FD152941B}" srcOrd="1" destOrd="0" presId="urn:microsoft.com/office/officeart/2005/8/layout/hierarchy2"/>
    <dgm:cxn modelId="{032A2156-9CCA-426D-9998-D4C2254C454D}" srcId="{CE5059F6-0E69-424A-A1E2-F9C15BE0B3F6}" destId="{58202C2F-AA6D-4401-B9F3-50B7AE2E71F5}" srcOrd="2" destOrd="0" parTransId="{E8BA3D39-BDC1-4946-9593-2E79DABF2EDD}" sibTransId="{AAE4046B-68C4-49A3-AE3C-321EE8E79979}"/>
    <dgm:cxn modelId="{693F7657-B701-4C34-BDF1-DB1AA332E9E3}" type="presOf" srcId="{20C27947-D72A-49C7-A0D0-620BE4AB3B37}" destId="{9D1D0CE1-2A79-4972-A40E-2F9D89204263}" srcOrd="1" destOrd="0" presId="urn:microsoft.com/office/officeart/2005/8/layout/hierarchy2"/>
    <dgm:cxn modelId="{4834BF7A-9733-4FF5-B65B-95616F47790B}" type="presOf" srcId="{B7768360-AB64-4E8F-81CB-1DFEE9E0DC79}" destId="{ED3163A0-5225-4A90-9D12-B5BDBC061F22}" srcOrd="0" destOrd="0" presId="urn:microsoft.com/office/officeart/2005/8/layout/hierarchy2"/>
    <dgm:cxn modelId="{1F7F7585-DEEF-4706-A662-069FA032FE53}" type="presOf" srcId="{81252CAF-E0B1-44BF-9FEF-073EF19364D6}" destId="{88957D49-3B92-4B78-8378-ED248B315E0A}" srcOrd="0" destOrd="0" presId="urn:microsoft.com/office/officeart/2005/8/layout/hierarchy2"/>
    <dgm:cxn modelId="{9B939BA0-E9AF-4B5B-8351-9305C3DF9207}" type="presOf" srcId="{81252CAF-E0B1-44BF-9FEF-073EF19364D6}" destId="{247BFA70-9EBD-4E35-9404-25EB1B0946B6}" srcOrd="1" destOrd="0" presId="urn:microsoft.com/office/officeart/2005/8/layout/hierarchy2"/>
    <dgm:cxn modelId="{AC9997A6-034C-424B-8C53-8B124258792A}" srcId="{0A993A97-937D-4CFD-8F3E-5B69C90A5F6F}" destId="{88D2B5A6-6172-4606-AE34-FE7891443C38}" srcOrd="0" destOrd="0" parTransId="{A7434FFF-45B9-44AF-ADA1-F6EB8362C409}" sibTransId="{E5C5829C-C21D-4B12-B6AC-4242F4CE884E}"/>
    <dgm:cxn modelId="{094C30B5-E875-4F8B-AAA7-644CADE2E250}" srcId="{58202C2F-AA6D-4401-B9F3-50B7AE2E71F5}" destId="{110DBFCC-60F4-4710-A79A-33D625D29D4E}" srcOrd="2" destOrd="0" parTransId="{20C27947-D72A-49C7-A0D0-620BE4AB3B37}" sibTransId="{E178E088-B064-4EE6-9EA1-F365E84D1B34}"/>
    <dgm:cxn modelId="{A9AF8ABF-1665-4695-82C8-FB14A5FC1A18}" type="presOf" srcId="{E8BA3D39-BDC1-4946-9593-2E79DABF2EDD}" destId="{81D56306-D5F1-4C97-A510-6739E81AA9EE}" srcOrd="1" destOrd="0" presId="urn:microsoft.com/office/officeart/2005/8/layout/hierarchy2"/>
    <dgm:cxn modelId="{81D1E4BF-D49F-4965-BA4D-ACE2B0EE83EC}" type="presOf" srcId="{58202C2F-AA6D-4401-B9F3-50B7AE2E71F5}" destId="{BE59C136-737E-4FD5-871A-AB62C69237FE}" srcOrd="0" destOrd="0" presId="urn:microsoft.com/office/officeart/2005/8/layout/hierarchy2"/>
    <dgm:cxn modelId="{7E5ED2C7-9E99-44CA-9047-93BE5F1A45AA}" type="presOf" srcId="{E70278CF-B33B-48EC-B8A0-28BED7C34D5D}" destId="{127D5E68-0366-45F6-9876-B8A343324F3C}" srcOrd="0" destOrd="0" presId="urn:microsoft.com/office/officeart/2005/8/layout/hierarchy2"/>
    <dgm:cxn modelId="{82603ED2-4F08-4B42-B95A-193F41140BEE}" type="presOf" srcId="{A7434FFF-45B9-44AF-ADA1-F6EB8362C409}" destId="{F36CBE2B-B85A-42E6-A838-A29351B433F9}" srcOrd="0" destOrd="0" presId="urn:microsoft.com/office/officeart/2005/8/layout/hierarchy2"/>
    <dgm:cxn modelId="{A2D6FBD9-ECB1-4FBA-B852-54F1E85FE734}" srcId="{58202C2F-AA6D-4401-B9F3-50B7AE2E71F5}" destId="{214911BE-58B8-46A3-8ABD-71D12F6D72E1}" srcOrd="0" destOrd="0" parTransId="{BE6748CE-8BDF-4DB2-9D49-99DAFF2BD74D}" sibTransId="{B4FF55E5-5F84-4D0C-974C-DEF902A1C759}"/>
    <dgm:cxn modelId="{C98A77DA-3BC0-4DC0-919F-E5FF43C2BDBE}" type="presOf" srcId="{0A993A97-937D-4CFD-8F3E-5B69C90A5F6F}" destId="{6D849D88-3776-49E8-AD87-51842936BB0D}" srcOrd="0" destOrd="0" presId="urn:microsoft.com/office/officeart/2005/8/layout/hierarchy2"/>
    <dgm:cxn modelId="{A32902DC-5865-4C03-BE2C-1B14DC44DDAC}" type="presOf" srcId="{86E4289A-17E5-460C-96D0-762148F42A4D}" destId="{182CD8EE-FBE7-4BB6-B426-D658C1808C5F}" srcOrd="1" destOrd="0" presId="urn:microsoft.com/office/officeart/2005/8/layout/hierarchy2"/>
    <dgm:cxn modelId="{9F3936DD-0EBD-4FCE-9DD2-16220BC44CC4}" srcId="{49C99FC8-DE25-48AF-A04E-E7B0B4D25C7F}" destId="{E70278CF-B33B-48EC-B8A0-28BED7C34D5D}" srcOrd="0" destOrd="0" parTransId="{49DF5C2C-5762-4BD7-832E-2322E7869F31}" sibTransId="{D616C6D7-5194-4128-B774-FDC5ACFA4650}"/>
    <dgm:cxn modelId="{C06260E3-A7DF-4739-A906-1142A6060A40}" type="presOf" srcId="{214911BE-58B8-46A3-8ABD-71D12F6D72E1}" destId="{4E7AB27D-50E1-4C74-A5AE-918F16657F8A}" srcOrd="0" destOrd="0" presId="urn:microsoft.com/office/officeart/2005/8/layout/hierarchy2"/>
    <dgm:cxn modelId="{AF9717F5-0151-4E9D-A2F4-FB402B1ED7D5}" type="presOf" srcId="{88D2B5A6-6172-4606-AE34-FE7891443C38}" destId="{B9EB919D-D3F9-4C96-B884-CF8E6847D8B1}" srcOrd="0" destOrd="0" presId="urn:microsoft.com/office/officeart/2005/8/layout/hierarchy2"/>
    <dgm:cxn modelId="{A9EA21FD-955D-40C8-BFF1-AC5E710325C2}" type="presOf" srcId="{86E4289A-17E5-460C-96D0-762148F42A4D}" destId="{8622CF06-5B57-4AE9-BDA2-B00464DC3DF4}" srcOrd="0" destOrd="0" presId="urn:microsoft.com/office/officeart/2005/8/layout/hierarchy2"/>
    <dgm:cxn modelId="{915A39FE-C4A4-4B5A-9684-FD2F99A3D09A}" type="presOf" srcId="{49DF5C2C-5762-4BD7-832E-2322E7869F31}" destId="{4ED19001-C940-4E07-BE7E-EF171D3E2593}" srcOrd="0" destOrd="0" presId="urn:microsoft.com/office/officeart/2005/8/layout/hierarchy2"/>
    <dgm:cxn modelId="{446AD83F-70DC-42E0-B175-E00C97CC4A20}" type="presParOf" srcId="{ED3163A0-5225-4A90-9D12-B5BDBC061F22}" destId="{464904C4-8447-4312-9AF0-14F58F448518}" srcOrd="0" destOrd="0" presId="urn:microsoft.com/office/officeart/2005/8/layout/hierarchy2"/>
    <dgm:cxn modelId="{01849A2F-F6C0-4585-B141-76B7719CCCAC}" type="presParOf" srcId="{464904C4-8447-4312-9AF0-14F58F448518}" destId="{464150E0-23B7-46D3-B520-13D3C3C2F45B}" srcOrd="0" destOrd="0" presId="urn:microsoft.com/office/officeart/2005/8/layout/hierarchy2"/>
    <dgm:cxn modelId="{8940E366-FA59-4A4C-9F15-785AD456BA69}" type="presParOf" srcId="{464904C4-8447-4312-9AF0-14F58F448518}" destId="{607F1B9E-84EE-4729-A422-C41AC59CD33D}" srcOrd="1" destOrd="0" presId="urn:microsoft.com/office/officeart/2005/8/layout/hierarchy2"/>
    <dgm:cxn modelId="{5658F6FD-E79D-470C-9C9F-71360D85FD01}" type="presParOf" srcId="{607F1B9E-84EE-4729-A422-C41AC59CD33D}" destId="{1906E22A-B686-4EAC-8E5C-5CDF439C5236}" srcOrd="0" destOrd="0" presId="urn:microsoft.com/office/officeart/2005/8/layout/hierarchy2"/>
    <dgm:cxn modelId="{F3F0E199-5B67-4C7A-A11E-E50B9D251A89}" type="presParOf" srcId="{1906E22A-B686-4EAC-8E5C-5CDF439C5236}" destId="{02A4E05C-AD6F-44AC-B4E8-D812854542D2}" srcOrd="0" destOrd="0" presId="urn:microsoft.com/office/officeart/2005/8/layout/hierarchy2"/>
    <dgm:cxn modelId="{8942A32A-9E74-4A51-B5B8-1C8B17C5E2AF}" type="presParOf" srcId="{607F1B9E-84EE-4729-A422-C41AC59CD33D}" destId="{E0791A76-5B36-4F59-B2F5-7C927ED03ED0}" srcOrd="1" destOrd="0" presId="urn:microsoft.com/office/officeart/2005/8/layout/hierarchy2"/>
    <dgm:cxn modelId="{2211AAFE-9A9B-4E99-AA2B-7C6FC3C53F23}" type="presParOf" srcId="{E0791A76-5B36-4F59-B2F5-7C927ED03ED0}" destId="{6D849D88-3776-49E8-AD87-51842936BB0D}" srcOrd="0" destOrd="0" presId="urn:microsoft.com/office/officeart/2005/8/layout/hierarchy2"/>
    <dgm:cxn modelId="{B4126164-C76E-4242-9303-887642E0CAE7}" type="presParOf" srcId="{E0791A76-5B36-4F59-B2F5-7C927ED03ED0}" destId="{F0290EAA-5BE0-4E9F-A152-699F7C838457}" srcOrd="1" destOrd="0" presId="urn:microsoft.com/office/officeart/2005/8/layout/hierarchy2"/>
    <dgm:cxn modelId="{9412321D-8A0C-4C41-8990-1389C0A54E3F}" type="presParOf" srcId="{F0290EAA-5BE0-4E9F-A152-699F7C838457}" destId="{F36CBE2B-B85A-42E6-A838-A29351B433F9}" srcOrd="0" destOrd="0" presId="urn:microsoft.com/office/officeart/2005/8/layout/hierarchy2"/>
    <dgm:cxn modelId="{2150D702-33F4-4166-9EC7-82803838F5D4}" type="presParOf" srcId="{F36CBE2B-B85A-42E6-A838-A29351B433F9}" destId="{B56291DF-7F59-4DAD-8772-A72FD152941B}" srcOrd="0" destOrd="0" presId="urn:microsoft.com/office/officeart/2005/8/layout/hierarchy2"/>
    <dgm:cxn modelId="{AEA731BD-F9B5-4FDC-9141-B9F40DA05F88}" type="presParOf" srcId="{F0290EAA-5BE0-4E9F-A152-699F7C838457}" destId="{8CD72388-1BD1-49FB-99E3-E088FE737794}" srcOrd="1" destOrd="0" presId="urn:microsoft.com/office/officeart/2005/8/layout/hierarchy2"/>
    <dgm:cxn modelId="{9B69085B-DE2F-498A-9AE5-7BFED0C3829E}" type="presParOf" srcId="{8CD72388-1BD1-49FB-99E3-E088FE737794}" destId="{B9EB919D-D3F9-4C96-B884-CF8E6847D8B1}" srcOrd="0" destOrd="0" presId="urn:microsoft.com/office/officeart/2005/8/layout/hierarchy2"/>
    <dgm:cxn modelId="{D2FA3C5A-C051-4EDD-B248-B1950747EFC3}" type="presParOf" srcId="{8CD72388-1BD1-49FB-99E3-E088FE737794}" destId="{4D28C3EE-8968-4225-AC4F-4F16E55DA12F}" srcOrd="1" destOrd="0" presId="urn:microsoft.com/office/officeart/2005/8/layout/hierarchy2"/>
    <dgm:cxn modelId="{B8EF1967-3EC5-4ACE-9FBB-9A3D72FCBC29}" type="presParOf" srcId="{607F1B9E-84EE-4729-A422-C41AC59CD33D}" destId="{88957D49-3B92-4B78-8378-ED248B315E0A}" srcOrd="2" destOrd="0" presId="urn:microsoft.com/office/officeart/2005/8/layout/hierarchy2"/>
    <dgm:cxn modelId="{8929AC2D-2978-4348-A773-FF01942B10B0}" type="presParOf" srcId="{88957D49-3B92-4B78-8378-ED248B315E0A}" destId="{247BFA70-9EBD-4E35-9404-25EB1B0946B6}" srcOrd="0" destOrd="0" presId="urn:microsoft.com/office/officeart/2005/8/layout/hierarchy2"/>
    <dgm:cxn modelId="{9D774A98-9F40-4F8E-82AA-B2A05F5B34B1}" type="presParOf" srcId="{607F1B9E-84EE-4729-A422-C41AC59CD33D}" destId="{7ED90FA7-B6FD-48A3-97AD-4B21400A224C}" srcOrd="3" destOrd="0" presId="urn:microsoft.com/office/officeart/2005/8/layout/hierarchy2"/>
    <dgm:cxn modelId="{5F92B188-25C2-407C-BE1F-6BA9F3BA67AE}" type="presParOf" srcId="{7ED90FA7-B6FD-48A3-97AD-4B21400A224C}" destId="{2CF7503E-BCBB-4FFB-93A2-567BCE51FF1C}" srcOrd="0" destOrd="0" presId="urn:microsoft.com/office/officeart/2005/8/layout/hierarchy2"/>
    <dgm:cxn modelId="{4FEA332A-B3FB-4073-B991-5D8E4B560102}" type="presParOf" srcId="{7ED90FA7-B6FD-48A3-97AD-4B21400A224C}" destId="{A0527CFD-C870-4039-A0FE-04935CA05E64}" srcOrd="1" destOrd="0" presId="urn:microsoft.com/office/officeart/2005/8/layout/hierarchy2"/>
    <dgm:cxn modelId="{CC881BB2-FBA3-4760-BB68-831FE36CF1F0}" type="presParOf" srcId="{A0527CFD-C870-4039-A0FE-04935CA05E64}" destId="{4ED19001-C940-4E07-BE7E-EF171D3E2593}" srcOrd="0" destOrd="0" presId="urn:microsoft.com/office/officeart/2005/8/layout/hierarchy2"/>
    <dgm:cxn modelId="{DC727C50-3153-4C7D-914D-56B7A4AC301A}" type="presParOf" srcId="{4ED19001-C940-4E07-BE7E-EF171D3E2593}" destId="{450F2E98-7A90-4C9A-8564-C4AFBCBF68FC}" srcOrd="0" destOrd="0" presId="urn:microsoft.com/office/officeart/2005/8/layout/hierarchy2"/>
    <dgm:cxn modelId="{9DA34C88-384C-4D45-907A-94DF69694F13}" type="presParOf" srcId="{A0527CFD-C870-4039-A0FE-04935CA05E64}" destId="{E140B54D-90AF-4222-89F3-59BB15139D7A}" srcOrd="1" destOrd="0" presId="urn:microsoft.com/office/officeart/2005/8/layout/hierarchy2"/>
    <dgm:cxn modelId="{885B78BF-A6E2-45AA-BD74-5254E07FBEC6}" type="presParOf" srcId="{E140B54D-90AF-4222-89F3-59BB15139D7A}" destId="{127D5E68-0366-45F6-9876-B8A343324F3C}" srcOrd="0" destOrd="0" presId="urn:microsoft.com/office/officeart/2005/8/layout/hierarchy2"/>
    <dgm:cxn modelId="{63068BCF-6FE3-4460-966D-F51A1EC8A36C}" type="presParOf" srcId="{E140B54D-90AF-4222-89F3-59BB15139D7A}" destId="{E7185BB7-6F42-43CD-88A6-F25F29ED3D05}" srcOrd="1" destOrd="0" presId="urn:microsoft.com/office/officeart/2005/8/layout/hierarchy2"/>
    <dgm:cxn modelId="{092762BF-CE49-4BA6-BC9B-2083F1F07A22}" type="presParOf" srcId="{607F1B9E-84EE-4729-A422-C41AC59CD33D}" destId="{24142CD8-CA9C-411F-B6DA-E34832DC94A8}" srcOrd="4" destOrd="0" presId="urn:microsoft.com/office/officeart/2005/8/layout/hierarchy2"/>
    <dgm:cxn modelId="{68508B56-FFF9-4CCC-B3D4-245DEE3E7296}" type="presParOf" srcId="{24142CD8-CA9C-411F-B6DA-E34832DC94A8}" destId="{81D56306-D5F1-4C97-A510-6739E81AA9EE}" srcOrd="0" destOrd="0" presId="urn:microsoft.com/office/officeart/2005/8/layout/hierarchy2"/>
    <dgm:cxn modelId="{DDA376EB-CECD-4EDC-92A2-BFAEC48763AD}" type="presParOf" srcId="{607F1B9E-84EE-4729-A422-C41AC59CD33D}" destId="{587563C8-086D-46C4-8B03-BD4C90F93793}" srcOrd="5" destOrd="0" presId="urn:microsoft.com/office/officeart/2005/8/layout/hierarchy2"/>
    <dgm:cxn modelId="{A07157BF-6571-4C4D-A1A3-76DB60A9580C}" type="presParOf" srcId="{587563C8-086D-46C4-8B03-BD4C90F93793}" destId="{BE59C136-737E-4FD5-871A-AB62C69237FE}" srcOrd="0" destOrd="0" presId="urn:microsoft.com/office/officeart/2005/8/layout/hierarchy2"/>
    <dgm:cxn modelId="{55A78B68-9154-4803-BB06-BCCB01D5305B}" type="presParOf" srcId="{587563C8-086D-46C4-8B03-BD4C90F93793}" destId="{647E4F31-B730-48B9-8372-2915718C3A7C}" srcOrd="1" destOrd="0" presId="urn:microsoft.com/office/officeart/2005/8/layout/hierarchy2"/>
    <dgm:cxn modelId="{138A940C-AD2C-48CE-8D99-A040425D52C2}" type="presParOf" srcId="{647E4F31-B730-48B9-8372-2915718C3A7C}" destId="{A48D5D06-FEE2-4B33-A232-12442A1E2DDB}" srcOrd="0" destOrd="0" presId="urn:microsoft.com/office/officeart/2005/8/layout/hierarchy2"/>
    <dgm:cxn modelId="{FBC25040-0645-4D3C-A76C-115A6A4E1820}" type="presParOf" srcId="{A48D5D06-FEE2-4B33-A232-12442A1E2DDB}" destId="{4D3E1405-464E-45DA-981E-FC4FF557173C}" srcOrd="0" destOrd="0" presId="urn:microsoft.com/office/officeart/2005/8/layout/hierarchy2"/>
    <dgm:cxn modelId="{867C2AB6-9103-4F6F-B1C0-CECAD2955CDA}" type="presParOf" srcId="{647E4F31-B730-48B9-8372-2915718C3A7C}" destId="{F0B49B60-3006-4C7D-B397-43D4E400F8A0}" srcOrd="1" destOrd="0" presId="urn:microsoft.com/office/officeart/2005/8/layout/hierarchy2"/>
    <dgm:cxn modelId="{53792D3C-D0B9-4535-B32C-27E4E4FDF07C}" type="presParOf" srcId="{F0B49B60-3006-4C7D-B397-43D4E400F8A0}" destId="{4E7AB27D-50E1-4C74-A5AE-918F16657F8A}" srcOrd="0" destOrd="0" presId="urn:microsoft.com/office/officeart/2005/8/layout/hierarchy2"/>
    <dgm:cxn modelId="{19DA9D74-DED6-4739-A60A-570FF8A5E996}" type="presParOf" srcId="{F0B49B60-3006-4C7D-B397-43D4E400F8A0}" destId="{C777792F-CA98-4D42-B664-9CE5F42585D8}" srcOrd="1" destOrd="0" presId="urn:microsoft.com/office/officeart/2005/8/layout/hierarchy2"/>
    <dgm:cxn modelId="{CD9A0750-76DA-41F6-A4B8-C0C5E7DBC1BE}" type="presParOf" srcId="{647E4F31-B730-48B9-8372-2915718C3A7C}" destId="{8622CF06-5B57-4AE9-BDA2-B00464DC3DF4}" srcOrd="2" destOrd="0" presId="urn:microsoft.com/office/officeart/2005/8/layout/hierarchy2"/>
    <dgm:cxn modelId="{6B23DD82-4424-4C28-8459-D9A1E4FAEB49}" type="presParOf" srcId="{8622CF06-5B57-4AE9-BDA2-B00464DC3DF4}" destId="{182CD8EE-FBE7-4BB6-B426-D658C1808C5F}" srcOrd="0" destOrd="0" presId="urn:microsoft.com/office/officeart/2005/8/layout/hierarchy2"/>
    <dgm:cxn modelId="{BE0D2049-BC23-40B4-943D-D80A6403396F}" type="presParOf" srcId="{647E4F31-B730-48B9-8372-2915718C3A7C}" destId="{AAE4FE34-3C02-4554-BF6E-AFD95DBBA854}" srcOrd="3" destOrd="0" presId="urn:microsoft.com/office/officeart/2005/8/layout/hierarchy2"/>
    <dgm:cxn modelId="{F4D3C4FC-209A-4E94-9E2A-6FE75CCCE633}" type="presParOf" srcId="{AAE4FE34-3C02-4554-BF6E-AFD95DBBA854}" destId="{2A1DA7E9-FCC8-4953-ABCC-7C18FB4F64D0}" srcOrd="0" destOrd="0" presId="urn:microsoft.com/office/officeart/2005/8/layout/hierarchy2"/>
    <dgm:cxn modelId="{17196007-26F7-4237-BE37-3CAD4E694E6B}" type="presParOf" srcId="{AAE4FE34-3C02-4554-BF6E-AFD95DBBA854}" destId="{1121C9C1-FF2E-4176-963F-5288A339D348}" srcOrd="1" destOrd="0" presId="urn:microsoft.com/office/officeart/2005/8/layout/hierarchy2"/>
    <dgm:cxn modelId="{542AD200-DD0A-4D82-94BC-B6E93D58D5C8}" type="presParOf" srcId="{647E4F31-B730-48B9-8372-2915718C3A7C}" destId="{C69FEE0F-1F22-44F1-A749-643C2967A977}" srcOrd="4" destOrd="0" presId="urn:microsoft.com/office/officeart/2005/8/layout/hierarchy2"/>
    <dgm:cxn modelId="{63976FB9-332B-4358-819E-83A7591C2AD1}" type="presParOf" srcId="{C69FEE0F-1F22-44F1-A749-643C2967A977}" destId="{9D1D0CE1-2A79-4972-A40E-2F9D89204263}" srcOrd="0" destOrd="0" presId="urn:microsoft.com/office/officeart/2005/8/layout/hierarchy2"/>
    <dgm:cxn modelId="{387AF9D3-4BD2-419F-8758-0077BF7F0B0A}" type="presParOf" srcId="{647E4F31-B730-48B9-8372-2915718C3A7C}" destId="{0EF2FC6D-BDC6-4C90-89F0-85FFC1A980E5}" srcOrd="5" destOrd="0" presId="urn:microsoft.com/office/officeart/2005/8/layout/hierarchy2"/>
    <dgm:cxn modelId="{226DB96C-2028-40F7-8455-CBECC889FB63}" type="presParOf" srcId="{0EF2FC6D-BDC6-4C90-89F0-85FFC1A980E5}" destId="{F5971B80-431D-459E-9EB6-AAD7E2D5CAB6}" srcOrd="0" destOrd="0" presId="urn:microsoft.com/office/officeart/2005/8/layout/hierarchy2"/>
    <dgm:cxn modelId="{C70F740B-CE8A-4E94-B9BF-71CDF636C42B}" type="presParOf" srcId="{0EF2FC6D-BDC6-4C90-89F0-85FFC1A980E5}" destId="{045B67A7-7037-410A-9EE2-9162C867B06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150E0-23B7-46D3-B520-13D3C3C2F45B}">
      <dsp:nvSpPr>
        <dsp:cNvPr id="0" name=""/>
        <dsp:cNvSpPr/>
      </dsp:nvSpPr>
      <dsp:spPr>
        <a:xfrm>
          <a:off x="305533" y="1287073"/>
          <a:ext cx="1490839" cy="745419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 err="1"/>
            <a:t>parent</a:t>
          </a:r>
          <a:r>
            <a:rPr lang="nb-NO" sz="1800" kern="1200" dirty="0"/>
            <a:t> folder</a:t>
          </a:r>
        </a:p>
      </dsp:txBody>
      <dsp:txXfrm>
        <a:off x="327366" y="1308906"/>
        <a:ext cx="1447173" cy="701753"/>
      </dsp:txXfrm>
    </dsp:sp>
    <dsp:sp modelId="{1906E22A-B686-4EAC-8E5C-5CDF439C5236}">
      <dsp:nvSpPr>
        <dsp:cNvPr id="0" name=""/>
        <dsp:cNvSpPr/>
      </dsp:nvSpPr>
      <dsp:spPr>
        <a:xfrm rot="17692822">
          <a:off x="1385840" y="1000796"/>
          <a:ext cx="141740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41740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2059106" y="981423"/>
        <a:ext cx="70870" cy="70870"/>
      </dsp:txXfrm>
    </dsp:sp>
    <dsp:sp modelId="{6D849D88-3776-49E8-AD87-51842936BB0D}">
      <dsp:nvSpPr>
        <dsp:cNvPr id="0" name=""/>
        <dsp:cNvSpPr/>
      </dsp:nvSpPr>
      <dsp:spPr>
        <a:xfrm>
          <a:off x="2392709" y="1223"/>
          <a:ext cx="1490839" cy="745419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/>
            <a:t>Project1</a:t>
          </a:r>
        </a:p>
      </dsp:txBody>
      <dsp:txXfrm>
        <a:off x="2414542" y="23056"/>
        <a:ext cx="1447173" cy="701753"/>
      </dsp:txXfrm>
    </dsp:sp>
    <dsp:sp modelId="{F36CBE2B-B85A-42E6-A838-A29351B433F9}">
      <dsp:nvSpPr>
        <dsp:cNvPr id="0" name=""/>
        <dsp:cNvSpPr/>
      </dsp:nvSpPr>
      <dsp:spPr>
        <a:xfrm>
          <a:off x="3883548" y="357871"/>
          <a:ext cx="59633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96335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4166808" y="359025"/>
        <a:ext cx="29816" cy="29816"/>
      </dsp:txXfrm>
    </dsp:sp>
    <dsp:sp modelId="{B9EB919D-D3F9-4C96-B884-CF8E6847D8B1}">
      <dsp:nvSpPr>
        <dsp:cNvPr id="0" name=""/>
        <dsp:cNvSpPr/>
      </dsp:nvSpPr>
      <dsp:spPr>
        <a:xfrm>
          <a:off x="4479884" y="1223"/>
          <a:ext cx="1490839" cy="745419"/>
        </a:xfrm>
        <a:prstGeom prst="roundRect">
          <a:avLst>
            <a:gd name="adj" fmla="val 10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/>
            <a:t>main.py</a:t>
          </a:r>
        </a:p>
      </dsp:txBody>
      <dsp:txXfrm>
        <a:off x="4501717" y="23056"/>
        <a:ext cx="1447173" cy="701753"/>
      </dsp:txXfrm>
    </dsp:sp>
    <dsp:sp modelId="{88957D49-3B92-4B78-8378-ED248B315E0A}">
      <dsp:nvSpPr>
        <dsp:cNvPr id="0" name=""/>
        <dsp:cNvSpPr/>
      </dsp:nvSpPr>
      <dsp:spPr>
        <a:xfrm rot="19457599">
          <a:off x="1727346" y="1429412"/>
          <a:ext cx="73438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34389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00" kern="1200"/>
        </a:p>
      </dsp:txBody>
      <dsp:txXfrm>
        <a:off x="2076181" y="1427115"/>
        <a:ext cx="36719" cy="36719"/>
      </dsp:txXfrm>
    </dsp:sp>
    <dsp:sp modelId="{2CF7503E-BCBB-4FFB-93A2-567BCE51FF1C}">
      <dsp:nvSpPr>
        <dsp:cNvPr id="0" name=""/>
        <dsp:cNvSpPr/>
      </dsp:nvSpPr>
      <dsp:spPr>
        <a:xfrm>
          <a:off x="2392709" y="858456"/>
          <a:ext cx="1490839" cy="745419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/>
            <a:t>project2</a:t>
          </a:r>
        </a:p>
      </dsp:txBody>
      <dsp:txXfrm>
        <a:off x="2414542" y="880289"/>
        <a:ext cx="1447173" cy="701753"/>
      </dsp:txXfrm>
    </dsp:sp>
    <dsp:sp modelId="{4ED19001-C940-4E07-BE7E-EF171D3E2593}">
      <dsp:nvSpPr>
        <dsp:cNvPr id="0" name=""/>
        <dsp:cNvSpPr/>
      </dsp:nvSpPr>
      <dsp:spPr>
        <a:xfrm>
          <a:off x="3883548" y="1215104"/>
          <a:ext cx="59633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96335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00" kern="1200"/>
        </a:p>
      </dsp:txBody>
      <dsp:txXfrm>
        <a:off x="4166808" y="1216258"/>
        <a:ext cx="29816" cy="29816"/>
      </dsp:txXfrm>
    </dsp:sp>
    <dsp:sp modelId="{127D5E68-0366-45F6-9876-B8A343324F3C}">
      <dsp:nvSpPr>
        <dsp:cNvPr id="0" name=""/>
        <dsp:cNvSpPr/>
      </dsp:nvSpPr>
      <dsp:spPr>
        <a:xfrm>
          <a:off x="4479884" y="858456"/>
          <a:ext cx="1490839" cy="7454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/>
            <a:t>main.py</a:t>
          </a:r>
        </a:p>
      </dsp:txBody>
      <dsp:txXfrm>
        <a:off x="4501717" y="880289"/>
        <a:ext cx="1447173" cy="701753"/>
      </dsp:txXfrm>
    </dsp:sp>
    <dsp:sp modelId="{24142CD8-CA9C-411F-B6DA-E34832DC94A8}">
      <dsp:nvSpPr>
        <dsp:cNvPr id="0" name=""/>
        <dsp:cNvSpPr/>
      </dsp:nvSpPr>
      <dsp:spPr>
        <a:xfrm rot="3907178">
          <a:off x="1385840" y="2286645"/>
          <a:ext cx="141740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41740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00" kern="1200"/>
        </a:p>
      </dsp:txBody>
      <dsp:txXfrm>
        <a:off x="2059106" y="2267272"/>
        <a:ext cx="70870" cy="70870"/>
      </dsp:txXfrm>
    </dsp:sp>
    <dsp:sp modelId="{BE59C136-737E-4FD5-871A-AB62C69237FE}">
      <dsp:nvSpPr>
        <dsp:cNvPr id="0" name=""/>
        <dsp:cNvSpPr/>
      </dsp:nvSpPr>
      <dsp:spPr>
        <a:xfrm>
          <a:off x="2392709" y="2572922"/>
          <a:ext cx="1490839" cy="745419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 err="1"/>
            <a:t>common</a:t>
          </a:r>
          <a:endParaRPr lang="nb-NO" sz="1800" kern="1200" dirty="0"/>
        </a:p>
      </dsp:txBody>
      <dsp:txXfrm>
        <a:off x="2414542" y="2594755"/>
        <a:ext cx="1447173" cy="701753"/>
      </dsp:txXfrm>
    </dsp:sp>
    <dsp:sp modelId="{A48D5D06-FEE2-4B33-A232-12442A1E2DDB}">
      <dsp:nvSpPr>
        <dsp:cNvPr id="0" name=""/>
        <dsp:cNvSpPr/>
      </dsp:nvSpPr>
      <dsp:spPr>
        <a:xfrm rot="18289469">
          <a:off x="3659590" y="2500953"/>
          <a:ext cx="104425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44253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00" kern="1200"/>
        </a:p>
      </dsp:txBody>
      <dsp:txXfrm>
        <a:off x="4155610" y="2490909"/>
        <a:ext cx="52212" cy="52212"/>
      </dsp:txXfrm>
    </dsp:sp>
    <dsp:sp modelId="{4E7AB27D-50E1-4C74-A5AE-918F16657F8A}">
      <dsp:nvSpPr>
        <dsp:cNvPr id="0" name=""/>
        <dsp:cNvSpPr/>
      </dsp:nvSpPr>
      <dsp:spPr>
        <a:xfrm>
          <a:off x="4479884" y="1715689"/>
          <a:ext cx="1490839" cy="7454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/>
            <a:t>setup.py</a:t>
          </a:r>
        </a:p>
      </dsp:txBody>
      <dsp:txXfrm>
        <a:off x="4501717" y="1737522"/>
        <a:ext cx="1447173" cy="701753"/>
      </dsp:txXfrm>
    </dsp:sp>
    <dsp:sp modelId="{8622CF06-5B57-4AE9-BDA2-B00464DC3DF4}">
      <dsp:nvSpPr>
        <dsp:cNvPr id="0" name=""/>
        <dsp:cNvSpPr/>
      </dsp:nvSpPr>
      <dsp:spPr>
        <a:xfrm>
          <a:off x="3883548" y="2929570"/>
          <a:ext cx="59633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96335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00" kern="1200"/>
        </a:p>
      </dsp:txBody>
      <dsp:txXfrm>
        <a:off x="4166808" y="2930724"/>
        <a:ext cx="29816" cy="29816"/>
      </dsp:txXfrm>
    </dsp:sp>
    <dsp:sp modelId="{2A1DA7E9-FCC8-4953-ABCC-7C18FB4F64D0}">
      <dsp:nvSpPr>
        <dsp:cNvPr id="0" name=""/>
        <dsp:cNvSpPr/>
      </dsp:nvSpPr>
      <dsp:spPr>
        <a:xfrm>
          <a:off x="4479884" y="2572922"/>
          <a:ext cx="1490839" cy="7454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/>
            <a:t>func.py</a:t>
          </a:r>
        </a:p>
      </dsp:txBody>
      <dsp:txXfrm>
        <a:off x="4501717" y="2594755"/>
        <a:ext cx="1447173" cy="701753"/>
      </dsp:txXfrm>
    </dsp:sp>
    <dsp:sp modelId="{C69FEE0F-1F22-44F1-A749-643C2967A977}">
      <dsp:nvSpPr>
        <dsp:cNvPr id="0" name=""/>
        <dsp:cNvSpPr/>
      </dsp:nvSpPr>
      <dsp:spPr>
        <a:xfrm rot="3310531">
          <a:off x="3659590" y="3358186"/>
          <a:ext cx="104425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44253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00" kern="1200"/>
        </a:p>
      </dsp:txBody>
      <dsp:txXfrm>
        <a:off x="4155610" y="3348142"/>
        <a:ext cx="52212" cy="52212"/>
      </dsp:txXfrm>
    </dsp:sp>
    <dsp:sp modelId="{F5971B80-431D-459E-9EB6-AAD7E2D5CAB6}">
      <dsp:nvSpPr>
        <dsp:cNvPr id="0" name=""/>
        <dsp:cNvSpPr/>
      </dsp:nvSpPr>
      <dsp:spPr>
        <a:xfrm>
          <a:off x="4479884" y="3430155"/>
          <a:ext cx="1490839" cy="745419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/>
            <a:t>data.csv</a:t>
          </a:r>
        </a:p>
      </dsp:txBody>
      <dsp:txXfrm>
        <a:off x="4501717" y="3451988"/>
        <a:ext cx="1447173" cy="701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5CA1-681F-418F-BAFE-4ECABFC90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000C9-5232-4F72-81E0-F1465A6DA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0E67A-7AFA-4DFA-AA77-A6CE43B6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C47F-B61E-428A-997C-AD04C42ECF77}" type="datetimeFigureOut">
              <a:rPr lang="nb-NO" smtClean="0"/>
              <a:t>01.10.2021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6DD58-B17C-41F4-92CE-3F2032B7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2C07-0400-49C0-9DB2-98BA4A6D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B4ED-6B28-48D0-B1C7-15405D915D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55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0CD9-ED63-472C-8523-88A1810E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0FA45-F1F2-439B-BDA1-A0829215F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D5FE-3D59-4270-9945-161AC890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C47F-B61E-428A-997C-AD04C42ECF77}" type="datetimeFigureOut">
              <a:rPr lang="nb-NO" smtClean="0"/>
              <a:t>01.10.2021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64D0F-66AA-4CBA-ADCF-BD338F13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B1047-D331-4EB8-A169-9B2DC495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B4ED-6B28-48D0-B1C7-15405D915D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21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AFC5E-401A-47E7-96FC-4806F0899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EF485-D7D0-4F41-ACA6-B66F68392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82FD-DC6F-4F67-89B7-55BB4BA1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C47F-B61E-428A-997C-AD04C42ECF77}" type="datetimeFigureOut">
              <a:rPr lang="nb-NO" smtClean="0"/>
              <a:t>01.10.2021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58863-746F-4D93-B0D9-39792E68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8ED53-CF25-46BE-BA70-A73E1F82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B4ED-6B28-48D0-B1C7-15405D915D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810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9E66-6CB4-4887-AD3A-D92AC123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ECE8-D209-4455-89BC-EC1488F5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71AEE-C186-4C4E-A562-A8641B80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C47F-B61E-428A-997C-AD04C42ECF77}" type="datetimeFigureOut">
              <a:rPr lang="nb-NO" smtClean="0"/>
              <a:t>01.10.2021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62E1D-BC8E-4E7A-8C85-2664737F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EF9A3-3E86-4F83-A5E9-896AA49F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B4ED-6B28-48D0-B1C7-15405D915D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076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490B-D37C-4019-8EA4-5BAF7119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0467A-A7C3-47C6-A940-66F26A23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FE239-725C-4F7C-A8D5-5AABD38B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C47F-B61E-428A-997C-AD04C42ECF77}" type="datetimeFigureOut">
              <a:rPr lang="nb-NO" smtClean="0"/>
              <a:t>01.10.2021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E9B27-6C0C-451B-A23B-BB2D74EF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165BD-FCF1-4FCA-8CE1-FD5D0E58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B4ED-6B28-48D0-B1C7-15405D915D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461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1F68-3240-484F-85B4-3E92BE38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7006-54D0-4620-B8E9-87E868937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1E4E3-927B-4EDF-9153-A5FB17663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695E4-FC82-4CD2-8BC6-CA7F619D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C47F-B61E-428A-997C-AD04C42ECF77}" type="datetimeFigureOut">
              <a:rPr lang="nb-NO" smtClean="0"/>
              <a:t>01.10.2021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50C40-3486-4993-812A-64C5B610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0D706-EA6E-4461-88F0-ADC50F92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B4ED-6B28-48D0-B1C7-15405D915D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439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29A9-CC64-440C-8B59-2CAEE17D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7F5BE-6C0D-46C7-B39A-7447FEB05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BDBBD-8B9D-46CD-AE55-543A912B3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7745D-9790-4E7D-8814-FC2AFC3D0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7E73E-FBF8-4895-9419-81EBB1137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71688-68E2-4B7D-9682-B6A743AC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C47F-B61E-428A-997C-AD04C42ECF77}" type="datetimeFigureOut">
              <a:rPr lang="nb-NO" smtClean="0"/>
              <a:t>01.10.2021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27EBC-4FB4-4F9B-B811-5916AE03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C5C0E-B192-42DB-AF4B-7B6655C5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B4ED-6B28-48D0-B1C7-15405D915D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803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7FF-3F97-4042-96E2-87D843DE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7D96B-76E1-4BD6-B7D3-DC4436D9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C47F-B61E-428A-997C-AD04C42ECF77}" type="datetimeFigureOut">
              <a:rPr lang="nb-NO" smtClean="0"/>
              <a:t>01.10.2021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4B328-6022-44D5-A4C8-F693591F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82332-B81C-4CD4-BCE0-403DA92D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B4ED-6B28-48D0-B1C7-15405D915D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695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DA6DB-6FC4-49E1-9D44-37D9B2C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C47F-B61E-428A-997C-AD04C42ECF77}" type="datetimeFigureOut">
              <a:rPr lang="nb-NO" smtClean="0"/>
              <a:t>01.10.2021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F557B-8EC1-422F-8602-CFE303B0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BD5AA-F412-4793-B1BF-8E1F3DC6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B4ED-6B28-48D0-B1C7-15405D915D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25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B098-895F-4E4F-AC06-E4DE5C53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D58FD-4C63-44D4-B816-329D9152F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B9B25-3FD7-4C41-849A-8C577B1F1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F75ED-D62A-4291-A244-595EFEBD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C47F-B61E-428A-997C-AD04C42ECF77}" type="datetimeFigureOut">
              <a:rPr lang="nb-NO" smtClean="0"/>
              <a:t>01.10.2021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07D85-2E06-4FFA-B4E1-D5B06BB2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BA8AF-5F1C-4F0C-8E90-5ECB9F20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B4ED-6B28-48D0-B1C7-15405D915D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43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C201-3CBB-404C-964B-B5A11909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127B3-7C1F-461C-A641-455947142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FDD92-3084-4FA3-AD28-09B9EDB5C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1D705-90A8-4B7D-99B3-0F18A6C3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C47F-B61E-428A-997C-AD04C42ECF77}" type="datetimeFigureOut">
              <a:rPr lang="nb-NO" smtClean="0"/>
              <a:t>01.10.2021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FAF12-10AB-4BE2-BF74-D0FDB9E4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3E2B5-D543-41BE-9A05-E3F002A9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B4ED-6B28-48D0-B1C7-15405D915D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866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1456E-2C2B-419B-863B-662A9E12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F529A-4C69-4D9C-99F7-39D49B44F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8D40-D5CC-4DB3-A2B6-DB7A9D3B9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C47F-B61E-428A-997C-AD04C42ECF77}" type="datetimeFigureOut">
              <a:rPr lang="nb-NO" smtClean="0"/>
              <a:t>01.10.2021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E845D-5875-4DA1-ADE4-76C57BD33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6DBD3-91F5-46AE-971C-936AA16F8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B4ED-6B28-48D0-B1C7-15405D915D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726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35DBEB1-4BD9-4D18-A87B-DE78667996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8130664"/>
              </p:ext>
            </p:extLst>
          </p:nvPr>
        </p:nvGraphicFramePr>
        <p:xfrm>
          <a:off x="2032000" y="719666"/>
          <a:ext cx="6276258" cy="417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51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Hågenvik</dc:creator>
  <cp:lastModifiedBy>Christian Hågenvik</cp:lastModifiedBy>
  <cp:revision>2</cp:revision>
  <dcterms:created xsi:type="dcterms:W3CDTF">2021-09-29T12:36:44Z</dcterms:created>
  <dcterms:modified xsi:type="dcterms:W3CDTF">2021-10-01T05:50:37Z</dcterms:modified>
</cp:coreProperties>
</file>