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>
      <p:cViewPr varScale="1">
        <p:scale>
          <a:sx n="97" d="100"/>
          <a:sy n="97" d="100"/>
        </p:scale>
        <p:origin x="3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768360-AB64-4E8F-81CB-1DFEE9E0DC79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b-NO"/>
        </a:p>
      </dgm:t>
    </dgm:pt>
    <dgm:pt modelId="{CE5059F6-0E69-424A-A1E2-F9C15BE0B3F6}">
      <dgm:prSet phldrT="[Text]"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nb-NO" sz="1800" dirty="0" err="1"/>
            <a:t>parent</a:t>
          </a:r>
          <a:r>
            <a:rPr lang="nb-NO" sz="1800" dirty="0"/>
            <a:t> folder</a:t>
          </a:r>
        </a:p>
      </dgm:t>
    </dgm:pt>
    <dgm:pt modelId="{4B3BFD3A-393B-4CEB-A2D0-544A6951FB79}" type="parTrans" cxnId="{8547FF65-B97B-4017-8265-8C81C82FBA8B}">
      <dgm:prSet/>
      <dgm:spPr/>
      <dgm:t>
        <a:bodyPr/>
        <a:lstStyle/>
        <a:p>
          <a:endParaRPr lang="nb-NO" sz="1100"/>
        </a:p>
      </dgm:t>
    </dgm:pt>
    <dgm:pt modelId="{00F9AA8C-C6E8-4F89-B640-9AB001A22D9E}" type="sibTrans" cxnId="{8547FF65-B97B-4017-8265-8C81C82FBA8B}">
      <dgm:prSet/>
      <dgm:spPr/>
      <dgm:t>
        <a:bodyPr/>
        <a:lstStyle/>
        <a:p>
          <a:endParaRPr lang="nb-NO" sz="1100"/>
        </a:p>
      </dgm:t>
    </dgm:pt>
    <dgm:pt modelId="{49C99FC8-DE25-48AF-A04E-E7B0B4D25C7F}">
      <dgm:prSet phldrT="[Text]"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nb-NO" sz="1800" dirty="0" err="1"/>
            <a:t>project</a:t>
          </a:r>
          <a:endParaRPr lang="nb-NO" sz="1800" dirty="0"/>
        </a:p>
      </dgm:t>
    </dgm:pt>
    <dgm:pt modelId="{81252CAF-E0B1-44BF-9FEF-073EF19364D6}" type="parTrans" cxnId="{1581086C-E804-41EC-8683-8CD3E197A71B}">
      <dgm:prSet custT="1"/>
      <dgm:spPr/>
      <dgm:t>
        <a:bodyPr/>
        <a:lstStyle/>
        <a:p>
          <a:endParaRPr lang="nb-NO" sz="100"/>
        </a:p>
      </dgm:t>
    </dgm:pt>
    <dgm:pt modelId="{3AEB2AF2-6F7C-4D94-BCC5-F2BE69556AF0}" type="sibTrans" cxnId="{1581086C-E804-41EC-8683-8CD3E197A71B}">
      <dgm:prSet/>
      <dgm:spPr/>
      <dgm:t>
        <a:bodyPr/>
        <a:lstStyle/>
        <a:p>
          <a:endParaRPr lang="nb-NO" sz="1100"/>
        </a:p>
      </dgm:t>
    </dgm:pt>
    <dgm:pt modelId="{E70278CF-B33B-48EC-B8A0-28BED7C34D5D}">
      <dgm:prSet phldrT="[Text]" custT="1"/>
      <dgm:spPr/>
      <dgm:t>
        <a:bodyPr/>
        <a:lstStyle/>
        <a:p>
          <a:r>
            <a:rPr lang="nb-NO" sz="1800" dirty="0"/>
            <a:t>myproject.py</a:t>
          </a:r>
        </a:p>
      </dgm:t>
    </dgm:pt>
    <dgm:pt modelId="{49DF5C2C-5762-4BD7-832E-2322E7869F31}" type="parTrans" cxnId="{9F3936DD-0EBD-4FCE-9DD2-16220BC44CC4}">
      <dgm:prSet custT="1"/>
      <dgm:spPr/>
      <dgm:t>
        <a:bodyPr/>
        <a:lstStyle/>
        <a:p>
          <a:endParaRPr lang="nb-NO" sz="100"/>
        </a:p>
      </dgm:t>
    </dgm:pt>
    <dgm:pt modelId="{D616C6D7-5194-4128-B774-FDC5ACFA4650}" type="sibTrans" cxnId="{9F3936DD-0EBD-4FCE-9DD2-16220BC44CC4}">
      <dgm:prSet/>
      <dgm:spPr/>
      <dgm:t>
        <a:bodyPr/>
        <a:lstStyle/>
        <a:p>
          <a:endParaRPr lang="nb-NO" sz="1100"/>
        </a:p>
      </dgm:t>
    </dgm:pt>
    <dgm:pt modelId="{58202C2F-AA6D-4401-B9F3-50B7AE2E71F5}">
      <dgm:prSet phldrT="[Text]"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nb-NO" sz="1800" dirty="0" err="1"/>
            <a:t>common</a:t>
          </a:r>
          <a:endParaRPr lang="nb-NO" sz="1800" dirty="0"/>
        </a:p>
      </dgm:t>
    </dgm:pt>
    <dgm:pt modelId="{E8BA3D39-BDC1-4946-9593-2E79DABF2EDD}" type="parTrans" cxnId="{032A2156-9CCA-426D-9998-D4C2254C454D}">
      <dgm:prSet custT="1"/>
      <dgm:spPr/>
      <dgm:t>
        <a:bodyPr/>
        <a:lstStyle/>
        <a:p>
          <a:endParaRPr lang="nb-NO" sz="100"/>
        </a:p>
      </dgm:t>
    </dgm:pt>
    <dgm:pt modelId="{AAE4046B-68C4-49A3-AE3C-321EE8E79979}" type="sibTrans" cxnId="{032A2156-9CCA-426D-9998-D4C2254C454D}">
      <dgm:prSet/>
      <dgm:spPr/>
      <dgm:t>
        <a:bodyPr/>
        <a:lstStyle/>
        <a:p>
          <a:endParaRPr lang="nb-NO" sz="1100"/>
        </a:p>
      </dgm:t>
    </dgm:pt>
    <dgm:pt modelId="{214911BE-58B8-46A3-8ABD-71D12F6D72E1}">
      <dgm:prSet phldrT="[Text]" custT="1"/>
      <dgm:spPr/>
      <dgm:t>
        <a:bodyPr/>
        <a:lstStyle/>
        <a:p>
          <a:r>
            <a:rPr lang="nb-NO" sz="1800" dirty="0"/>
            <a:t>setup.py</a:t>
          </a:r>
        </a:p>
      </dgm:t>
    </dgm:pt>
    <dgm:pt modelId="{BE6748CE-8BDF-4DB2-9D49-99DAFF2BD74D}" type="parTrans" cxnId="{A2D6FBD9-ECB1-4FBA-B852-54F1E85FE734}">
      <dgm:prSet custT="1"/>
      <dgm:spPr/>
      <dgm:t>
        <a:bodyPr/>
        <a:lstStyle/>
        <a:p>
          <a:endParaRPr lang="nb-NO" sz="100"/>
        </a:p>
      </dgm:t>
    </dgm:pt>
    <dgm:pt modelId="{B4FF55E5-5F84-4D0C-974C-DEF902A1C759}" type="sibTrans" cxnId="{A2D6FBD9-ECB1-4FBA-B852-54F1E85FE734}">
      <dgm:prSet/>
      <dgm:spPr/>
      <dgm:t>
        <a:bodyPr/>
        <a:lstStyle/>
        <a:p>
          <a:endParaRPr lang="nb-NO" sz="1100"/>
        </a:p>
      </dgm:t>
    </dgm:pt>
    <dgm:pt modelId="{10C7AA0D-9B6D-4C7E-9044-E89233053C9A}">
      <dgm:prSet phldrT="[Text]" custT="1"/>
      <dgm:spPr/>
      <dgm:t>
        <a:bodyPr/>
        <a:lstStyle/>
        <a:p>
          <a:r>
            <a:rPr lang="nb-NO" sz="1800" dirty="0"/>
            <a:t>func.py</a:t>
          </a:r>
        </a:p>
      </dgm:t>
    </dgm:pt>
    <dgm:pt modelId="{86E4289A-17E5-460C-96D0-762148F42A4D}" type="parTrans" cxnId="{11663717-E8B3-4C60-B4D2-F622B9E3C540}">
      <dgm:prSet custT="1"/>
      <dgm:spPr/>
      <dgm:t>
        <a:bodyPr/>
        <a:lstStyle/>
        <a:p>
          <a:endParaRPr lang="nb-NO" sz="100"/>
        </a:p>
      </dgm:t>
    </dgm:pt>
    <dgm:pt modelId="{051557B0-DCCF-48CE-8760-100BEBD0EF0F}" type="sibTrans" cxnId="{11663717-E8B3-4C60-B4D2-F622B9E3C540}">
      <dgm:prSet/>
      <dgm:spPr/>
      <dgm:t>
        <a:bodyPr/>
        <a:lstStyle/>
        <a:p>
          <a:endParaRPr lang="nb-NO" sz="1100"/>
        </a:p>
      </dgm:t>
    </dgm:pt>
    <dgm:pt modelId="{110DBFCC-60F4-4710-A79A-33D625D29D4E}">
      <dgm:prSet phldrT="[Text]" custT="1"/>
      <dgm:spPr>
        <a:solidFill>
          <a:schemeClr val="accent3"/>
        </a:solidFill>
      </dgm:spPr>
      <dgm:t>
        <a:bodyPr/>
        <a:lstStyle/>
        <a:p>
          <a:r>
            <a:rPr lang="nb-NO" sz="1800" dirty="0"/>
            <a:t>data.csv</a:t>
          </a:r>
        </a:p>
      </dgm:t>
    </dgm:pt>
    <dgm:pt modelId="{20C27947-D72A-49C7-A0D0-620BE4AB3B37}" type="parTrans" cxnId="{094C30B5-E875-4F8B-AAA7-644CADE2E250}">
      <dgm:prSet custT="1"/>
      <dgm:spPr/>
      <dgm:t>
        <a:bodyPr/>
        <a:lstStyle/>
        <a:p>
          <a:endParaRPr lang="nb-NO" sz="100"/>
        </a:p>
      </dgm:t>
    </dgm:pt>
    <dgm:pt modelId="{E178E088-B064-4EE6-9EA1-F365E84D1B34}" type="sibTrans" cxnId="{094C30B5-E875-4F8B-AAA7-644CADE2E250}">
      <dgm:prSet/>
      <dgm:spPr/>
      <dgm:t>
        <a:bodyPr/>
        <a:lstStyle/>
        <a:p>
          <a:endParaRPr lang="nb-NO" sz="1100"/>
        </a:p>
      </dgm:t>
    </dgm:pt>
    <dgm:pt modelId="{ED3163A0-5225-4A90-9D12-B5BDBC061F22}" type="pres">
      <dgm:prSet presAssocID="{B7768360-AB64-4E8F-81CB-1DFEE9E0DC7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64904C4-8447-4312-9AF0-14F58F448518}" type="pres">
      <dgm:prSet presAssocID="{CE5059F6-0E69-424A-A1E2-F9C15BE0B3F6}" presName="root1" presStyleCnt="0"/>
      <dgm:spPr/>
    </dgm:pt>
    <dgm:pt modelId="{464150E0-23B7-46D3-B520-13D3C3C2F45B}" type="pres">
      <dgm:prSet presAssocID="{CE5059F6-0E69-424A-A1E2-F9C15BE0B3F6}" presName="LevelOneTextNode" presStyleLbl="node0" presStyleIdx="0" presStyleCnt="1">
        <dgm:presLayoutVars>
          <dgm:chPref val="3"/>
        </dgm:presLayoutVars>
      </dgm:prSet>
      <dgm:spPr/>
    </dgm:pt>
    <dgm:pt modelId="{607F1B9E-84EE-4729-A422-C41AC59CD33D}" type="pres">
      <dgm:prSet presAssocID="{CE5059F6-0E69-424A-A1E2-F9C15BE0B3F6}" presName="level2hierChild" presStyleCnt="0"/>
      <dgm:spPr/>
    </dgm:pt>
    <dgm:pt modelId="{88957D49-3B92-4B78-8378-ED248B315E0A}" type="pres">
      <dgm:prSet presAssocID="{81252CAF-E0B1-44BF-9FEF-073EF19364D6}" presName="conn2-1" presStyleLbl="parChTrans1D2" presStyleIdx="0" presStyleCnt="2"/>
      <dgm:spPr/>
    </dgm:pt>
    <dgm:pt modelId="{247BFA70-9EBD-4E35-9404-25EB1B0946B6}" type="pres">
      <dgm:prSet presAssocID="{81252CAF-E0B1-44BF-9FEF-073EF19364D6}" presName="connTx" presStyleLbl="parChTrans1D2" presStyleIdx="0" presStyleCnt="2"/>
      <dgm:spPr/>
    </dgm:pt>
    <dgm:pt modelId="{7ED90FA7-B6FD-48A3-97AD-4B21400A224C}" type="pres">
      <dgm:prSet presAssocID="{49C99FC8-DE25-48AF-A04E-E7B0B4D25C7F}" presName="root2" presStyleCnt="0"/>
      <dgm:spPr/>
    </dgm:pt>
    <dgm:pt modelId="{2CF7503E-BCBB-4FFB-93A2-567BCE51FF1C}" type="pres">
      <dgm:prSet presAssocID="{49C99FC8-DE25-48AF-A04E-E7B0B4D25C7F}" presName="LevelTwoTextNode" presStyleLbl="node2" presStyleIdx="0" presStyleCnt="2">
        <dgm:presLayoutVars>
          <dgm:chPref val="3"/>
        </dgm:presLayoutVars>
      </dgm:prSet>
      <dgm:spPr/>
    </dgm:pt>
    <dgm:pt modelId="{A0527CFD-C870-4039-A0FE-04935CA05E64}" type="pres">
      <dgm:prSet presAssocID="{49C99FC8-DE25-48AF-A04E-E7B0B4D25C7F}" presName="level3hierChild" presStyleCnt="0"/>
      <dgm:spPr/>
    </dgm:pt>
    <dgm:pt modelId="{4ED19001-C940-4E07-BE7E-EF171D3E2593}" type="pres">
      <dgm:prSet presAssocID="{49DF5C2C-5762-4BD7-832E-2322E7869F31}" presName="conn2-1" presStyleLbl="parChTrans1D3" presStyleIdx="0" presStyleCnt="4"/>
      <dgm:spPr/>
    </dgm:pt>
    <dgm:pt modelId="{450F2E98-7A90-4C9A-8564-C4AFBCBF68FC}" type="pres">
      <dgm:prSet presAssocID="{49DF5C2C-5762-4BD7-832E-2322E7869F31}" presName="connTx" presStyleLbl="parChTrans1D3" presStyleIdx="0" presStyleCnt="4"/>
      <dgm:spPr/>
    </dgm:pt>
    <dgm:pt modelId="{E140B54D-90AF-4222-89F3-59BB15139D7A}" type="pres">
      <dgm:prSet presAssocID="{E70278CF-B33B-48EC-B8A0-28BED7C34D5D}" presName="root2" presStyleCnt="0"/>
      <dgm:spPr/>
    </dgm:pt>
    <dgm:pt modelId="{127D5E68-0366-45F6-9876-B8A343324F3C}" type="pres">
      <dgm:prSet presAssocID="{E70278CF-B33B-48EC-B8A0-28BED7C34D5D}" presName="LevelTwoTextNode" presStyleLbl="node3" presStyleIdx="0" presStyleCnt="4">
        <dgm:presLayoutVars>
          <dgm:chPref val="3"/>
        </dgm:presLayoutVars>
      </dgm:prSet>
      <dgm:spPr/>
    </dgm:pt>
    <dgm:pt modelId="{E7185BB7-6F42-43CD-88A6-F25F29ED3D05}" type="pres">
      <dgm:prSet presAssocID="{E70278CF-B33B-48EC-B8A0-28BED7C34D5D}" presName="level3hierChild" presStyleCnt="0"/>
      <dgm:spPr/>
    </dgm:pt>
    <dgm:pt modelId="{24142CD8-CA9C-411F-B6DA-E34832DC94A8}" type="pres">
      <dgm:prSet presAssocID="{E8BA3D39-BDC1-4946-9593-2E79DABF2EDD}" presName="conn2-1" presStyleLbl="parChTrans1D2" presStyleIdx="1" presStyleCnt="2"/>
      <dgm:spPr/>
    </dgm:pt>
    <dgm:pt modelId="{81D56306-D5F1-4C97-A510-6739E81AA9EE}" type="pres">
      <dgm:prSet presAssocID="{E8BA3D39-BDC1-4946-9593-2E79DABF2EDD}" presName="connTx" presStyleLbl="parChTrans1D2" presStyleIdx="1" presStyleCnt="2"/>
      <dgm:spPr/>
    </dgm:pt>
    <dgm:pt modelId="{587563C8-086D-46C4-8B03-BD4C90F93793}" type="pres">
      <dgm:prSet presAssocID="{58202C2F-AA6D-4401-B9F3-50B7AE2E71F5}" presName="root2" presStyleCnt="0"/>
      <dgm:spPr/>
    </dgm:pt>
    <dgm:pt modelId="{BE59C136-737E-4FD5-871A-AB62C69237FE}" type="pres">
      <dgm:prSet presAssocID="{58202C2F-AA6D-4401-B9F3-50B7AE2E71F5}" presName="LevelTwoTextNode" presStyleLbl="node2" presStyleIdx="1" presStyleCnt="2">
        <dgm:presLayoutVars>
          <dgm:chPref val="3"/>
        </dgm:presLayoutVars>
      </dgm:prSet>
      <dgm:spPr/>
    </dgm:pt>
    <dgm:pt modelId="{647E4F31-B730-48B9-8372-2915718C3A7C}" type="pres">
      <dgm:prSet presAssocID="{58202C2F-AA6D-4401-B9F3-50B7AE2E71F5}" presName="level3hierChild" presStyleCnt="0"/>
      <dgm:spPr/>
    </dgm:pt>
    <dgm:pt modelId="{A48D5D06-FEE2-4B33-A232-12442A1E2DDB}" type="pres">
      <dgm:prSet presAssocID="{BE6748CE-8BDF-4DB2-9D49-99DAFF2BD74D}" presName="conn2-1" presStyleLbl="parChTrans1D3" presStyleIdx="1" presStyleCnt="4"/>
      <dgm:spPr/>
    </dgm:pt>
    <dgm:pt modelId="{4D3E1405-464E-45DA-981E-FC4FF557173C}" type="pres">
      <dgm:prSet presAssocID="{BE6748CE-8BDF-4DB2-9D49-99DAFF2BD74D}" presName="connTx" presStyleLbl="parChTrans1D3" presStyleIdx="1" presStyleCnt="4"/>
      <dgm:spPr/>
    </dgm:pt>
    <dgm:pt modelId="{F0B49B60-3006-4C7D-B397-43D4E400F8A0}" type="pres">
      <dgm:prSet presAssocID="{214911BE-58B8-46A3-8ABD-71D12F6D72E1}" presName="root2" presStyleCnt="0"/>
      <dgm:spPr/>
    </dgm:pt>
    <dgm:pt modelId="{4E7AB27D-50E1-4C74-A5AE-918F16657F8A}" type="pres">
      <dgm:prSet presAssocID="{214911BE-58B8-46A3-8ABD-71D12F6D72E1}" presName="LevelTwoTextNode" presStyleLbl="node3" presStyleIdx="1" presStyleCnt="4">
        <dgm:presLayoutVars>
          <dgm:chPref val="3"/>
        </dgm:presLayoutVars>
      </dgm:prSet>
      <dgm:spPr/>
    </dgm:pt>
    <dgm:pt modelId="{C777792F-CA98-4D42-B664-9CE5F42585D8}" type="pres">
      <dgm:prSet presAssocID="{214911BE-58B8-46A3-8ABD-71D12F6D72E1}" presName="level3hierChild" presStyleCnt="0"/>
      <dgm:spPr/>
    </dgm:pt>
    <dgm:pt modelId="{8622CF06-5B57-4AE9-BDA2-B00464DC3DF4}" type="pres">
      <dgm:prSet presAssocID="{86E4289A-17E5-460C-96D0-762148F42A4D}" presName="conn2-1" presStyleLbl="parChTrans1D3" presStyleIdx="2" presStyleCnt="4"/>
      <dgm:spPr/>
    </dgm:pt>
    <dgm:pt modelId="{182CD8EE-FBE7-4BB6-B426-D658C1808C5F}" type="pres">
      <dgm:prSet presAssocID="{86E4289A-17E5-460C-96D0-762148F42A4D}" presName="connTx" presStyleLbl="parChTrans1D3" presStyleIdx="2" presStyleCnt="4"/>
      <dgm:spPr/>
    </dgm:pt>
    <dgm:pt modelId="{AAE4FE34-3C02-4554-BF6E-AFD95DBBA854}" type="pres">
      <dgm:prSet presAssocID="{10C7AA0D-9B6D-4C7E-9044-E89233053C9A}" presName="root2" presStyleCnt="0"/>
      <dgm:spPr/>
    </dgm:pt>
    <dgm:pt modelId="{2A1DA7E9-FCC8-4953-ABCC-7C18FB4F64D0}" type="pres">
      <dgm:prSet presAssocID="{10C7AA0D-9B6D-4C7E-9044-E89233053C9A}" presName="LevelTwoTextNode" presStyleLbl="node3" presStyleIdx="2" presStyleCnt="4">
        <dgm:presLayoutVars>
          <dgm:chPref val="3"/>
        </dgm:presLayoutVars>
      </dgm:prSet>
      <dgm:spPr/>
    </dgm:pt>
    <dgm:pt modelId="{1121C9C1-FF2E-4176-963F-5288A339D348}" type="pres">
      <dgm:prSet presAssocID="{10C7AA0D-9B6D-4C7E-9044-E89233053C9A}" presName="level3hierChild" presStyleCnt="0"/>
      <dgm:spPr/>
    </dgm:pt>
    <dgm:pt modelId="{C69FEE0F-1F22-44F1-A749-643C2967A977}" type="pres">
      <dgm:prSet presAssocID="{20C27947-D72A-49C7-A0D0-620BE4AB3B37}" presName="conn2-1" presStyleLbl="parChTrans1D3" presStyleIdx="3" presStyleCnt="4"/>
      <dgm:spPr/>
    </dgm:pt>
    <dgm:pt modelId="{9D1D0CE1-2A79-4972-A40E-2F9D89204263}" type="pres">
      <dgm:prSet presAssocID="{20C27947-D72A-49C7-A0D0-620BE4AB3B37}" presName="connTx" presStyleLbl="parChTrans1D3" presStyleIdx="3" presStyleCnt="4"/>
      <dgm:spPr/>
    </dgm:pt>
    <dgm:pt modelId="{0EF2FC6D-BDC6-4C90-89F0-85FFC1A980E5}" type="pres">
      <dgm:prSet presAssocID="{110DBFCC-60F4-4710-A79A-33D625D29D4E}" presName="root2" presStyleCnt="0"/>
      <dgm:spPr/>
    </dgm:pt>
    <dgm:pt modelId="{F5971B80-431D-459E-9EB6-AAD7E2D5CAB6}" type="pres">
      <dgm:prSet presAssocID="{110DBFCC-60F4-4710-A79A-33D625D29D4E}" presName="LevelTwoTextNode" presStyleLbl="node3" presStyleIdx="3" presStyleCnt="4">
        <dgm:presLayoutVars>
          <dgm:chPref val="3"/>
        </dgm:presLayoutVars>
      </dgm:prSet>
      <dgm:spPr/>
    </dgm:pt>
    <dgm:pt modelId="{045B67A7-7037-410A-9EE2-9162C867B065}" type="pres">
      <dgm:prSet presAssocID="{110DBFCC-60F4-4710-A79A-33D625D29D4E}" presName="level3hierChild" presStyleCnt="0"/>
      <dgm:spPr/>
    </dgm:pt>
  </dgm:ptLst>
  <dgm:cxnLst>
    <dgm:cxn modelId="{11663717-E8B3-4C60-B4D2-F622B9E3C540}" srcId="{58202C2F-AA6D-4401-B9F3-50B7AE2E71F5}" destId="{10C7AA0D-9B6D-4C7E-9044-E89233053C9A}" srcOrd="1" destOrd="0" parTransId="{86E4289A-17E5-460C-96D0-762148F42A4D}" sibTransId="{051557B0-DCCF-48CE-8760-100BEBD0EF0F}"/>
    <dgm:cxn modelId="{5473C61D-BDA5-4A0B-8B7A-1B3CA2840AEE}" type="presOf" srcId="{E70278CF-B33B-48EC-B8A0-28BED7C34D5D}" destId="{127D5E68-0366-45F6-9876-B8A343324F3C}" srcOrd="0" destOrd="0" presId="urn:microsoft.com/office/officeart/2005/8/layout/hierarchy2"/>
    <dgm:cxn modelId="{EDB8C525-5D6B-4B54-89F3-943D1410E9E7}" type="presOf" srcId="{81252CAF-E0B1-44BF-9FEF-073EF19364D6}" destId="{247BFA70-9EBD-4E35-9404-25EB1B0946B6}" srcOrd="1" destOrd="0" presId="urn:microsoft.com/office/officeart/2005/8/layout/hierarchy2"/>
    <dgm:cxn modelId="{3DCF2229-EC92-4FD3-BFB6-D8B88456121D}" type="presOf" srcId="{CE5059F6-0E69-424A-A1E2-F9C15BE0B3F6}" destId="{464150E0-23B7-46D3-B520-13D3C3C2F45B}" srcOrd="0" destOrd="0" presId="urn:microsoft.com/office/officeart/2005/8/layout/hierarchy2"/>
    <dgm:cxn modelId="{96956229-27E8-443C-BB64-193D57CB2363}" type="presOf" srcId="{49C99FC8-DE25-48AF-A04E-E7B0B4D25C7F}" destId="{2CF7503E-BCBB-4FFB-93A2-567BCE51FF1C}" srcOrd="0" destOrd="0" presId="urn:microsoft.com/office/officeart/2005/8/layout/hierarchy2"/>
    <dgm:cxn modelId="{96B90937-2823-452F-909D-FA3E15E3D94E}" type="presOf" srcId="{20C27947-D72A-49C7-A0D0-620BE4AB3B37}" destId="{9D1D0CE1-2A79-4972-A40E-2F9D89204263}" srcOrd="1" destOrd="0" presId="urn:microsoft.com/office/officeart/2005/8/layout/hierarchy2"/>
    <dgm:cxn modelId="{44EFD03D-258F-4ADE-82C9-4F644B2005F1}" type="presOf" srcId="{E8BA3D39-BDC1-4946-9593-2E79DABF2EDD}" destId="{24142CD8-CA9C-411F-B6DA-E34832DC94A8}" srcOrd="0" destOrd="0" presId="urn:microsoft.com/office/officeart/2005/8/layout/hierarchy2"/>
    <dgm:cxn modelId="{E9CBAA5F-5732-4017-B66B-AD4385B1A458}" type="presOf" srcId="{20C27947-D72A-49C7-A0D0-620BE4AB3B37}" destId="{C69FEE0F-1F22-44F1-A749-643C2967A977}" srcOrd="0" destOrd="0" presId="urn:microsoft.com/office/officeart/2005/8/layout/hierarchy2"/>
    <dgm:cxn modelId="{F189DB60-A249-4C32-8147-C03FFC493E7B}" type="presOf" srcId="{214911BE-58B8-46A3-8ABD-71D12F6D72E1}" destId="{4E7AB27D-50E1-4C74-A5AE-918F16657F8A}" srcOrd="0" destOrd="0" presId="urn:microsoft.com/office/officeart/2005/8/layout/hierarchy2"/>
    <dgm:cxn modelId="{8547FF65-B97B-4017-8265-8C81C82FBA8B}" srcId="{B7768360-AB64-4E8F-81CB-1DFEE9E0DC79}" destId="{CE5059F6-0E69-424A-A1E2-F9C15BE0B3F6}" srcOrd="0" destOrd="0" parTransId="{4B3BFD3A-393B-4CEB-A2D0-544A6951FB79}" sibTransId="{00F9AA8C-C6E8-4F89-B640-9AB001A22D9E}"/>
    <dgm:cxn modelId="{9C301568-6CAA-4F7E-BB4B-7E380BDE018E}" type="presOf" srcId="{49DF5C2C-5762-4BD7-832E-2322E7869F31}" destId="{4ED19001-C940-4E07-BE7E-EF171D3E2593}" srcOrd="0" destOrd="0" presId="urn:microsoft.com/office/officeart/2005/8/layout/hierarchy2"/>
    <dgm:cxn modelId="{1581086C-E804-41EC-8683-8CD3E197A71B}" srcId="{CE5059F6-0E69-424A-A1E2-F9C15BE0B3F6}" destId="{49C99FC8-DE25-48AF-A04E-E7B0B4D25C7F}" srcOrd="0" destOrd="0" parTransId="{81252CAF-E0B1-44BF-9FEF-073EF19364D6}" sibTransId="{3AEB2AF2-6F7C-4D94-BCC5-F2BE69556AF0}"/>
    <dgm:cxn modelId="{509B0E73-6B05-46EC-B509-E5E1E0337CD1}" type="presOf" srcId="{86E4289A-17E5-460C-96D0-762148F42A4D}" destId="{8622CF06-5B57-4AE9-BDA2-B00464DC3DF4}" srcOrd="0" destOrd="0" presId="urn:microsoft.com/office/officeart/2005/8/layout/hierarchy2"/>
    <dgm:cxn modelId="{A85E5173-F7E5-4685-B3E5-3DA7B3951C7E}" type="presOf" srcId="{49DF5C2C-5762-4BD7-832E-2322E7869F31}" destId="{450F2E98-7A90-4C9A-8564-C4AFBCBF68FC}" srcOrd="1" destOrd="0" presId="urn:microsoft.com/office/officeart/2005/8/layout/hierarchy2"/>
    <dgm:cxn modelId="{C168A153-5658-48BE-9E6C-4A069EB7B665}" type="presOf" srcId="{10C7AA0D-9B6D-4C7E-9044-E89233053C9A}" destId="{2A1DA7E9-FCC8-4953-ABCC-7C18FB4F64D0}" srcOrd="0" destOrd="0" presId="urn:microsoft.com/office/officeart/2005/8/layout/hierarchy2"/>
    <dgm:cxn modelId="{032A2156-9CCA-426D-9998-D4C2254C454D}" srcId="{CE5059F6-0E69-424A-A1E2-F9C15BE0B3F6}" destId="{58202C2F-AA6D-4401-B9F3-50B7AE2E71F5}" srcOrd="1" destOrd="0" parTransId="{E8BA3D39-BDC1-4946-9593-2E79DABF2EDD}" sibTransId="{AAE4046B-68C4-49A3-AE3C-321EE8E79979}"/>
    <dgm:cxn modelId="{4834BF7A-9733-4FF5-B65B-95616F47790B}" type="presOf" srcId="{B7768360-AB64-4E8F-81CB-1DFEE9E0DC79}" destId="{ED3163A0-5225-4A90-9D12-B5BDBC061F22}" srcOrd="0" destOrd="0" presId="urn:microsoft.com/office/officeart/2005/8/layout/hierarchy2"/>
    <dgm:cxn modelId="{F8558D82-2BF0-4011-B806-AAD467E6404E}" type="presOf" srcId="{BE6748CE-8BDF-4DB2-9D49-99DAFF2BD74D}" destId="{A48D5D06-FEE2-4B33-A232-12442A1E2DDB}" srcOrd="0" destOrd="0" presId="urn:microsoft.com/office/officeart/2005/8/layout/hierarchy2"/>
    <dgm:cxn modelId="{3961CB95-84A5-47DF-8CD8-B668379176D7}" type="presOf" srcId="{58202C2F-AA6D-4401-B9F3-50B7AE2E71F5}" destId="{BE59C136-737E-4FD5-871A-AB62C69237FE}" srcOrd="0" destOrd="0" presId="urn:microsoft.com/office/officeart/2005/8/layout/hierarchy2"/>
    <dgm:cxn modelId="{BB90619F-C968-434E-93CD-444C0D616142}" type="presOf" srcId="{BE6748CE-8BDF-4DB2-9D49-99DAFF2BD74D}" destId="{4D3E1405-464E-45DA-981E-FC4FF557173C}" srcOrd="1" destOrd="0" presId="urn:microsoft.com/office/officeart/2005/8/layout/hierarchy2"/>
    <dgm:cxn modelId="{9D805DA8-9F7C-4201-A1DE-E603DC4E6494}" type="presOf" srcId="{110DBFCC-60F4-4710-A79A-33D625D29D4E}" destId="{F5971B80-431D-459E-9EB6-AAD7E2D5CAB6}" srcOrd="0" destOrd="0" presId="urn:microsoft.com/office/officeart/2005/8/layout/hierarchy2"/>
    <dgm:cxn modelId="{094C30B5-E875-4F8B-AAA7-644CADE2E250}" srcId="{58202C2F-AA6D-4401-B9F3-50B7AE2E71F5}" destId="{110DBFCC-60F4-4710-A79A-33D625D29D4E}" srcOrd="2" destOrd="0" parTransId="{20C27947-D72A-49C7-A0D0-620BE4AB3B37}" sibTransId="{E178E088-B064-4EE6-9EA1-F365E84D1B34}"/>
    <dgm:cxn modelId="{4E603BC7-69D4-4DAE-B716-8D8F6738A701}" type="presOf" srcId="{81252CAF-E0B1-44BF-9FEF-073EF19364D6}" destId="{88957D49-3B92-4B78-8378-ED248B315E0A}" srcOrd="0" destOrd="0" presId="urn:microsoft.com/office/officeart/2005/8/layout/hierarchy2"/>
    <dgm:cxn modelId="{8D767EC8-AE44-486A-9E75-6E17A33633CE}" type="presOf" srcId="{E8BA3D39-BDC1-4946-9593-2E79DABF2EDD}" destId="{81D56306-D5F1-4C97-A510-6739E81AA9EE}" srcOrd="1" destOrd="0" presId="urn:microsoft.com/office/officeart/2005/8/layout/hierarchy2"/>
    <dgm:cxn modelId="{A2D6FBD9-ECB1-4FBA-B852-54F1E85FE734}" srcId="{58202C2F-AA6D-4401-B9F3-50B7AE2E71F5}" destId="{214911BE-58B8-46A3-8ABD-71D12F6D72E1}" srcOrd="0" destOrd="0" parTransId="{BE6748CE-8BDF-4DB2-9D49-99DAFF2BD74D}" sibTransId="{B4FF55E5-5F84-4D0C-974C-DEF902A1C759}"/>
    <dgm:cxn modelId="{9F3936DD-0EBD-4FCE-9DD2-16220BC44CC4}" srcId="{49C99FC8-DE25-48AF-A04E-E7B0B4D25C7F}" destId="{E70278CF-B33B-48EC-B8A0-28BED7C34D5D}" srcOrd="0" destOrd="0" parTransId="{49DF5C2C-5762-4BD7-832E-2322E7869F31}" sibTransId="{D616C6D7-5194-4128-B774-FDC5ACFA4650}"/>
    <dgm:cxn modelId="{480E56E8-01A6-4470-8728-6C619EE6A29D}" type="presOf" srcId="{86E4289A-17E5-460C-96D0-762148F42A4D}" destId="{182CD8EE-FBE7-4BB6-B426-D658C1808C5F}" srcOrd="1" destOrd="0" presId="urn:microsoft.com/office/officeart/2005/8/layout/hierarchy2"/>
    <dgm:cxn modelId="{446AD83F-70DC-42E0-B175-E00C97CC4A20}" type="presParOf" srcId="{ED3163A0-5225-4A90-9D12-B5BDBC061F22}" destId="{464904C4-8447-4312-9AF0-14F58F448518}" srcOrd="0" destOrd="0" presId="urn:microsoft.com/office/officeart/2005/8/layout/hierarchy2"/>
    <dgm:cxn modelId="{01849A2F-F6C0-4585-B141-76B7719CCCAC}" type="presParOf" srcId="{464904C4-8447-4312-9AF0-14F58F448518}" destId="{464150E0-23B7-46D3-B520-13D3C3C2F45B}" srcOrd="0" destOrd="0" presId="urn:microsoft.com/office/officeart/2005/8/layout/hierarchy2"/>
    <dgm:cxn modelId="{8940E366-FA59-4A4C-9F15-785AD456BA69}" type="presParOf" srcId="{464904C4-8447-4312-9AF0-14F58F448518}" destId="{607F1B9E-84EE-4729-A422-C41AC59CD33D}" srcOrd="1" destOrd="0" presId="urn:microsoft.com/office/officeart/2005/8/layout/hierarchy2"/>
    <dgm:cxn modelId="{E82731B6-59C2-4534-BDF4-00D37442CC55}" type="presParOf" srcId="{607F1B9E-84EE-4729-A422-C41AC59CD33D}" destId="{88957D49-3B92-4B78-8378-ED248B315E0A}" srcOrd="0" destOrd="0" presId="urn:microsoft.com/office/officeart/2005/8/layout/hierarchy2"/>
    <dgm:cxn modelId="{D77B56FE-432D-4007-9DF4-8DCF11BE9695}" type="presParOf" srcId="{88957D49-3B92-4B78-8378-ED248B315E0A}" destId="{247BFA70-9EBD-4E35-9404-25EB1B0946B6}" srcOrd="0" destOrd="0" presId="urn:microsoft.com/office/officeart/2005/8/layout/hierarchy2"/>
    <dgm:cxn modelId="{8261EBE3-1F16-498D-AC53-7AEF67169DEC}" type="presParOf" srcId="{607F1B9E-84EE-4729-A422-C41AC59CD33D}" destId="{7ED90FA7-B6FD-48A3-97AD-4B21400A224C}" srcOrd="1" destOrd="0" presId="urn:microsoft.com/office/officeart/2005/8/layout/hierarchy2"/>
    <dgm:cxn modelId="{0756C1DF-0B3B-4F87-9D91-B652BD21EFC6}" type="presParOf" srcId="{7ED90FA7-B6FD-48A3-97AD-4B21400A224C}" destId="{2CF7503E-BCBB-4FFB-93A2-567BCE51FF1C}" srcOrd="0" destOrd="0" presId="urn:microsoft.com/office/officeart/2005/8/layout/hierarchy2"/>
    <dgm:cxn modelId="{F765F324-F602-4246-A893-420E2CD8CD29}" type="presParOf" srcId="{7ED90FA7-B6FD-48A3-97AD-4B21400A224C}" destId="{A0527CFD-C870-4039-A0FE-04935CA05E64}" srcOrd="1" destOrd="0" presId="urn:microsoft.com/office/officeart/2005/8/layout/hierarchy2"/>
    <dgm:cxn modelId="{18B6FD69-D922-4C5E-BF12-4C639DEEB0A0}" type="presParOf" srcId="{A0527CFD-C870-4039-A0FE-04935CA05E64}" destId="{4ED19001-C940-4E07-BE7E-EF171D3E2593}" srcOrd="0" destOrd="0" presId="urn:microsoft.com/office/officeart/2005/8/layout/hierarchy2"/>
    <dgm:cxn modelId="{52A23B7A-F59C-42BD-AEEF-66C564857010}" type="presParOf" srcId="{4ED19001-C940-4E07-BE7E-EF171D3E2593}" destId="{450F2E98-7A90-4C9A-8564-C4AFBCBF68FC}" srcOrd="0" destOrd="0" presId="urn:microsoft.com/office/officeart/2005/8/layout/hierarchy2"/>
    <dgm:cxn modelId="{C533FF31-C499-4FFA-B992-419762F1EB29}" type="presParOf" srcId="{A0527CFD-C870-4039-A0FE-04935CA05E64}" destId="{E140B54D-90AF-4222-89F3-59BB15139D7A}" srcOrd="1" destOrd="0" presId="urn:microsoft.com/office/officeart/2005/8/layout/hierarchy2"/>
    <dgm:cxn modelId="{D4C3E721-781F-4077-9993-3F94A6DD73A6}" type="presParOf" srcId="{E140B54D-90AF-4222-89F3-59BB15139D7A}" destId="{127D5E68-0366-45F6-9876-B8A343324F3C}" srcOrd="0" destOrd="0" presId="urn:microsoft.com/office/officeart/2005/8/layout/hierarchy2"/>
    <dgm:cxn modelId="{0C5CE846-39E6-4834-94C2-EDAC0587F0E7}" type="presParOf" srcId="{E140B54D-90AF-4222-89F3-59BB15139D7A}" destId="{E7185BB7-6F42-43CD-88A6-F25F29ED3D05}" srcOrd="1" destOrd="0" presId="urn:microsoft.com/office/officeart/2005/8/layout/hierarchy2"/>
    <dgm:cxn modelId="{0893E6A2-47A2-4515-BE9B-9870CB2763E7}" type="presParOf" srcId="{607F1B9E-84EE-4729-A422-C41AC59CD33D}" destId="{24142CD8-CA9C-411F-B6DA-E34832DC94A8}" srcOrd="2" destOrd="0" presId="urn:microsoft.com/office/officeart/2005/8/layout/hierarchy2"/>
    <dgm:cxn modelId="{13E24E2B-E669-4222-8EAF-D079F18B7456}" type="presParOf" srcId="{24142CD8-CA9C-411F-B6DA-E34832DC94A8}" destId="{81D56306-D5F1-4C97-A510-6739E81AA9EE}" srcOrd="0" destOrd="0" presId="urn:microsoft.com/office/officeart/2005/8/layout/hierarchy2"/>
    <dgm:cxn modelId="{1E334353-48B6-473F-A94E-8CFFB61190BE}" type="presParOf" srcId="{607F1B9E-84EE-4729-A422-C41AC59CD33D}" destId="{587563C8-086D-46C4-8B03-BD4C90F93793}" srcOrd="3" destOrd="0" presId="urn:microsoft.com/office/officeart/2005/8/layout/hierarchy2"/>
    <dgm:cxn modelId="{37FC6A00-3C8C-4716-BDF9-AD2B453AD813}" type="presParOf" srcId="{587563C8-086D-46C4-8B03-BD4C90F93793}" destId="{BE59C136-737E-4FD5-871A-AB62C69237FE}" srcOrd="0" destOrd="0" presId="urn:microsoft.com/office/officeart/2005/8/layout/hierarchy2"/>
    <dgm:cxn modelId="{2A4B7F56-9E4F-4BA7-B523-D3970470DC55}" type="presParOf" srcId="{587563C8-086D-46C4-8B03-BD4C90F93793}" destId="{647E4F31-B730-48B9-8372-2915718C3A7C}" srcOrd="1" destOrd="0" presId="urn:microsoft.com/office/officeart/2005/8/layout/hierarchy2"/>
    <dgm:cxn modelId="{5A07015B-3C81-4579-8E1F-66058C85EA55}" type="presParOf" srcId="{647E4F31-B730-48B9-8372-2915718C3A7C}" destId="{A48D5D06-FEE2-4B33-A232-12442A1E2DDB}" srcOrd="0" destOrd="0" presId="urn:microsoft.com/office/officeart/2005/8/layout/hierarchy2"/>
    <dgm:cxn modelId="{978EB844-78A2-4735-A104-F899F2D3B683}" type="presParOf" srcId="{A48D5D06-FEE2-4B33-A232-12442A1E2DDB}" destId="{4D3E1405-464E-45DA-981E-FC4FF557173C}" srcOrd="0" destOrd="0" presId="urn:microsoft.com/office/officeart/2005/8/layout/hierarchy2"/>
    <dgm:cxn modelId="{373D2CE9-168D-4110-877C-25D4EF8926FD}" type="presParOf" srcId="{647E4F31-B730-48B9-8372-2915718C3A7C}" destId="{F0B49B60-3006-4C7D-B397-43D4E400F8A0}" srcOrd="1" destOrd="0" presId="urn:microsoft.com/office/officeart/2005/8/layout/hierarchy2"/>
    <dgm:cxn modelId="{F1709B33-1327-4604-B465-5594D353C871}" type="presParOf" srcId="{F0B49B60-3006-4C7D-B397-43D4E400F8A0}" destId="{4E7AB27D-50E1-4C74-A5AE-918F16657F8A}" srcOrd="0" destOrd="0" presId="urn:microsoft.com/office/officeart/2005/8/layout/hierarchy2"/>
    <dgm:cxn modelId="{EFAE17D8-9890-4E0A-A9D1-B17C46A43165}" type="presParOf" srcId="{F0B49B60-3006-4C7D-B397-43D4E400F8A0}" destId="{C777792F-CA98-4D42-B664-9CE5F42585D8}" srcOrd="1" destOrd="0" presId="urn:microsoft.com/office/officeart/2005/8/layout/hierarchy2"/>
    <dgm:cxn modelId="{4D349736-7DA0-44E8-9338-965FF8FED3A0}" type="presParOf" srcId="{647E4F31-B730-48B9-8372-2915718C3A7C}" destId="{8622CF06-5B57-4AE9-BDA2-B00464DC3DF4}" srcOrd="2" destOrd="0" presId="urn:microsoft.com/office/officeart/2005/8/layout/hierarchy2"/>
    <dgm:cxn modelId="{0A6501EE-A034-4ECB-9217-4306B0E15E6F}" type="presParOf" srcId="{8622CF06-5B57-4AE9-BDA2-B00464DC3DF4}" destId="{182CD8EE-FBE7-4BB6-B426-D658C1808C5F}" srcOrd="0" destOrd="0" presId="urn:microsoft.com/office/officeart/2005/8/layout/hierarchy2"/>
    <dgm:cxn modelId="{1F6994BC-4EEB-4649-A732-374864E95048}" type="presParOf" srcId="{647E4F31-B730-48B9-8372-2915718C3A7C}" destId="{AAE4FE34-3C02-4554-BF6E-AFD95DBBA854}" srcOrd="3" destOrd="0" presId="urn:microsoft.com/office/officeart/2005/8/layout/hierarchy2"/>
    <dgm:cxn modelId="{4587F875-CBC5-443E-8FA4-359ADC4EC245}" type="presParOf" srcId="{AAE4FE34-3C02-4554-BF6E-AFD95DBBA854}" destId="{2A1DA7E9-FCC8-4953-ABCC-7C18FB4F64D0}" srcOrd="0" destOrd="0" presId="urn:microsoft.com/office/officeart/2005/8/layout/hierarchy2"/>
    <dgm:cxn modelId="{2B0E7E5A-BCA5-4100-8C5C-D83572C9ADD2}" type="presParOf" srcId="{AAE4FE34-3C02-4554-BF6E-AFD95DBBA854}" destId="{1121C9C1-FF2E-4176-963F-5288A339D348}" srcOrd="1" destOrd="0" presId="urn:microsoft.com/office/officeart/2005/8/layout/hierarchy2"/>
    <dgm:cxn modelId="{188D8A67-FA9B-4ADF-9ABA-3BA530ED7270}" type="presParOf" srcId="{647E4F31-B730-48B9-8372-2915718C3A7C}" destId="{C69FEE0F-1F22-44F1-A749-643C2967A977}" srcOrd="4" destOrd="0" presId="urn:microsoft.com/office/officeart/2005/8/layout/hierarchy2"/>
    <dgm:cxn modelId="{1C8F1943-77EC-45E4-8678-E6DBC745F953}" type="presParOf" srcId="{C69FEE0F-1F22-44F1-A749-643C2967A977}" destId="{9D1D0CE1-2A79-4972-A40E-2F9D89204263}" srcOrd="0" destOrd="0" presId="urn:microsoft.com/office/officeart/2005/8/layout/hierarchy2"/>
    <dgm:cxn modelId="{A502A48B-D50D-4F52-85A7-5D541136A981}" type="presParOf" srcId="{647E4F31-B730-48B9-8372-2915718C3A7C}" destId="{0EF2FC6D-BDC6-4C90-89F0-85FFC1A980E5}" srcOrd="5" destOrd="0" presId="urn:microsoft.com/office/officeart/2005/8/layout/hierarchy2"/>
    <dgm:cxn modelId="{F9627A14-FD61-479D-9F48-30A65685D0D2}" type="presParOf" srcId="{0EF2FC6D-BDC6-4C90-89F0-85FFC1A980E5}" destId="{F5971B80-431D-459E-9EB6-AAD7E2D5CAB6}" srcOrd="0" destOrd="0" presId="urn:microsoft.com/office/officeart/2005/8/layout/hierarchy2"/>
    <dgm:cxn modelId="{F904A246-3D1A-4107-951B-82ADD3897DC7}" type="presParOf" srcId="{0EF2FC6D-BDC6-4C90-89F0-85FFC1A980E5}" destId="{045B67A7-7037-410A-9EE2-9162C867B06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4150E0-23B7-46D3-B520-13D3C3C2F45B}">
      <dsp:nvSpPr>
        <dsp:cNvPr id="0" name=""/>
        <dsp:cNvSpPr/>
      </dsp:nvSpPr>
      <dsp:spPr>
        <a:xfrm>
          <a:off x="3286" y="1201569"/>
          <a:ext cx="1649917" cy="824958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800" kern="1200" dirty="0" err="1"/>
            <a:t>parent</a:t>
          </a:r>
          <a:r>
            <a:rPr lang="nb-NO" sz="1800" kern="1200" dirty="0"/>
            <a:t> folder</a:t>
          </a:r>
        </a:p>
      </dsp:txBody>
      <dsp:txXfrm>
        <a:off x="27448" y="1225731"/>
        <a:ext cx="1601593" cy="776634"/>
      </dsp:txXfrm>
    </dsp:sp>
    <dsp:sp modelId="{88957D49-3B92-4B78-8378-ED248B315E0A}">
      <dsp:nvSpPr>
        <dsp:cNvPr id="0" name=""/>
        <dsp:cNvSpPr/>
      </dsp:nvSpPr>
      <dsp:spPr>
        <a:xfrm rot="18289469">
          <a:off x="1405347" y="1121921"/>
          <a:ext cx="1155678" cy="35551"/>
        </a:xfrm>
        <a:custGeom>
          <a:avLst/>
          <a:gdLst/>
          <a:ahLst/>
          <a:cxnLst/>
          <a:rect l="0" t="0" r="0" b="0"/>
          <a:pathLst>
            <a:path>
              <a:moveTo>
                <a:pt x="0" y="17775"/>
              </a:moveTo>
              <a:lnTo>
                <a:pt x="1155678" y="177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100" kern="1200"/>
        </a:p>
      </dsp:txBody>
      <dsp:txXfrm>
        <a:off x="1954295" y="1110805"/>
        <a:ext cx="57783" cy="57783"/>
      </dsp:txXfrm>
    </dsp:sp>
    <dsp:sp modelId="{2CF7503E-BCBB-4FFB-93A2-567BCE51FF1C}">
      <dsp:nvSpPr>
        <dsp:cNvPr id="0" name=""/>
        <dsp:cNvSpPr/>
      </dsp:nvSpPr>
      <dsp:spPr>
        <a:xfrm>
          <a:off x="2313170" y="252866"/>
          <a:ext cx="1649917" cy="824958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800" kern="1200" dirty="0" err="1"/>
            <a:t>project</a:t>
          </a:r>
          <a:endParaRPr lang="nb-NO" sz="1800" kern="1200" dirty="0"/>
        </a:p>
      </dsp:txBody>
      <dsp:txXfrm>
        <a:off x="2337332" y="277028"/>
        <a:ext cx="1601593" cy="776634"/>
      </dsp:txXfrm>
    </dsp:sp>
    <dsp:sp modelId="{4ED19001-C940-4E07-BE7E-EF171D3E2593}">
      <dsp:nvSpPr>
        <dsp:cNvPr id="0" name=""/>
        <dsp:cNvSpPr/>
      </dsp:nvSpPr>
      <dsp:spPr>
        <a:xfrm>
          <a:off x="3963087" y="647570"/>
          <a:ext cx="659966" cy="35551"/>
        </a:xfrm>
        <a:custGeom>
          <a:avLst/>
          <a:gdLst/>
          <a:ahLst/>
          <a:cxnLst/>
          <a:rect l="0" t="0" r="0" b="0"/>
          <a:pathLst>
            <a:path>
              <a:moveTo>
                <a:pt x="0" y="17775"/>
              </a:moveTo>
              <a:lnTo>
                <a:pt x="659966" y="177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100" kern="1200"/>
        </a:p>
      </dsp:txBody>
      <dsp:txXfrm>
        <a:off x="4276571" y="648846"/>
        <a:ext cx="32998" cy="32998"/>
      </dsp:txXfrm>
    </dsp:sp>
    <dsp:sp modelId="{127D5E68-0366-45F6-9876-B8A343324F3C}">
      <dsp:nvSpPr>
        <dsp:cNvPr id="0" name=""/>
        <dsp:cNvSpPr/>
      </dsp:nvSpPr>
      <dsp:spPr>
        <a:xfrm>
          <a:off x="4623054" y="252866"/>
          <a:ext cx="1649917" cy="8249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800" kern="1200" dirty="0"/>
            <a:t>myproject.py</a:t>
          </a:r>
        </a:p>
      </dsp:txBody>
      <dsp:txXfrm>
        <a:off x="4647216" y="277028"/>
        <a:ext cx="1601593" cy="776634"/>
      </dsp:txXfrm>
    </dsp:sp>
    <dsp:sp modelId="{24142CD8-CA9C-411F-B6DA-E34832DC94A8}">
      <dsp:nvSpPr>
        <dsp:cNvPr id="0" name=""/>
        <dsp:cNvSpPr/>
      </dsp:nvSpPr>
      <dsp:spPr>
        <a:xfrm rot="3310531">
          <a:off x="1405347" y="2070623"/>
          <a:ext cx="1155678" cy="35551"/>
        </a:xfrm>
        <a:custGeom>
          <a:avLst/>
          <a:gdLst/>
          <a:ahLst/>
          <a:cxnLst/>
          <a:rect l="0" t="0" r="0" b="0"/>
          <a:pathLst>
            <a:path>
              <a:moveTo>
                <a:pt x="0" y="17775"/>
              </a:moveTo>
              <a:lnTo>
                <a:pt x="1155678" y="177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100" kern="1200"/>
        </a:p>
      </dsp:txBody>
      <dsp:txXfrm>
        <a:off x="1954295" y="2059507"/>
        <a:ext cx="57783" cy="57783"/>
      </dsp:txXfrm>
    </dsp:sp>
    <dsp:sp modelId="{BE59C136-737E-4FD5-871A-AB62C69237FE}">
      <dsp:nvSpPr>
        <dsp:cNvPr id="0" name=""/>
        <dsp:cNvSpPr/>
      </dsp:nvSpPr>
      <dsp:spPr>
        <a:xfrm>
          <a:off x="2313170" y="2150271"/>
          <a:ext cx="1649917" cy="824958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800" kern="1200" dirty="0" err="1"/>
            <a:t>common</a:t>
          </a:r>
          <a:endParaRPr lang="nb-NO" sz="1800" kern="1200" dirty="0"/>
        </a:p>
      </dsp:txBody>
      <dsp:txXfrm>
        <a:off x="2337332" y="2174433"/>
        <a:ext cx="1601593" cy="776634"/>
      </dsp:txXfrm>
    </dsp:sp>
    <dsp:sp modelId="{A48D5D06-FEE2-4B33-A232-12442A1E2DDB}">
      <dsp:nvSpPr>
        <dsp:cNvPr id="0" name=""/>
        <dsp:cNvSpPr/>
      </dsp:nvSpPr>
      <dsp:spPr>
        <a:xfrm rot="18289469">
          <a:off x="3715231" y="2070623"/>
          <a:ext cx="1155678" cy="35551"/>
        </a:xfrm>
        <a:custGeom>
          <a:avLst/>
          <a:gdLst/>
          <a:ahLst/>
          <a:cxnLst/>
          <a:rect l="0" t="0" r="0" b="0"/>
          <a:pathLst>
            <a:path>
              <a:moveTo>
                <a:pt x="0" y="17775"/>
              </a:moveTo>
              <a:lnTo>
                <a:pt x="1155678" y="177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100" kern="1200"/>
        </a:p>
      </dsp:txBody>
      <dsp:txXfrm>
        <a:off x="4264179" y="2059507"/>
        <a:ext cx="57783" cy="57783"/>
      </dsp:txXfrm>
    </dsp:sp>
    <dsp:sp modelId="{4E7AB27D-50E1-4C74-A5AE-918F16657F8A}">
      <dsp:nvSpPr>
        <dsp:cNvPr id="0" name=""/>
        <dsp:cNvSpPr/>
      </dsp:nvSpPr>
      <dsp:spPr>
        <a:xfrm>
          <a:off x="4623054" y="1201569"/>
          <a:ext cx="1649917" cy="8249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800" kern="1200" dirty="0"/>
            <a:t>setup.py</a:t>
          </a:r>
        </a:p>
      </dsp:txBody>
      <dsp:txXfrm>
        <a:off x="4647216" y="1225731"/>
        <a:ext cx="1601593" cy="776634"/>
      </dsp:txXfrm>
    </dsp:sp>
    <dsp:sp modelId="{8622CF06-5B57-4AE9-BDA2-B00464DC3DF4}">
      <dsp:nvSpPr>
        <dsp:cNvPr id="0" name=""/>
        <dsp:cNvSpPr/>
      </dsp:nvSpPr>
      <dsp:spPr>
        <a:xfrm>
          <a:off x="3963087" y="2544974"/>
          <a:ext cx="659966" cy="35551"/>
        </a:xfrm>
        <a:custGeom>
          <a:avLst/>
          <a:gdLst/>
          <a:ahLst/>
          <a:cxnLst/>
          <a:rect l="0" t="0" r="0" b="0"/>
          <a:pathLst>
            <a:path>
              <a:moveTo>
                <a:pt x="0" y="17775"/>
              </a:moveTo>
              <a:lnTo>
                <a:pt x="659966" y="177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100" kern="1200"/>
        </a:p>
      </dsp:txBody>
      <dsp:txXfrm>
        <a:off x="4276571" y="2546251"/>
        <a:ext cx="32998" cy="32998"/>
      </dsp:txXfrm>
    </dsp:sp>
    <dsp:sp modelId="{2A1DA7E9-FCC8-4953-ABCC-7C18FB4F64D0}">
      <dsp:nvSpPr>
        <dsp:cNvPr id="0" name=""/>
        <dsp:cNvSpPr/>
      </dsp:nvSpPr>
      <dsp:spPr>
        <a:xfrm>
          <a:off x="4623054" y="2150271"/>
          <a:ext cx="1649917" cy="8249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800" kern="1200" dirty="0"/>
            <a:t>func.py</a:t>
          </a:r>
        </a:p>
      </dsp:txBody>
      <dsp:txXfrm>
        <a:off x="4647216" y="2174433"/>
        <a:ext cx="1601593" cy="776634"/>
      </dsp:txXfrm>
    </dsp:sp>
    <dsp:sp modelId="{C69FEE0F-1F22-44F1-A749-643C2967A977}">
      <dsp:nvSpPr>
        <dsp:cNvPr id="0" name=""/>
        <dsp:cNvSpPr/>
      </dsp:nvSpPr>
      <dsp:spPr>
        <a:xfrm rot="3310531">
          <a:off x="3715231" y="3019326"/>
          <a:ext cx="1155678" cy="35551"/>
        </a:xfrm>
        <a:custGeom>
          <a:avLst/>
          <a:gdLst/>
          <a:ahLst/>
          <a:cxnLst/>
          <a:rect l="0" t="0" r="0" b="0"/>
          <a:pathLst>
            <a:path>
              <a:moveTo>
                <a:pt x="0" y="17775"/>
              </a:moveTo>
              <a:lnTo>
                <a:pt x="1155678" y="177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100" kern="1200"/>
        </a:p>
      </dsp:txBody>
      <dsp:txXfrm>
        <a:off x="4264179" y="3008209"/>
        <a:ext cx="57783" cy="57783"/>
      </dsp:txXfrm>
    </dsp:sp>
    <dsp:sp modelId="{F5971B80-431D-459E-9EB6-AAD7E2D5CAB6}">
      <dsp:nvSpPr>
        <dsp:cNvPr id="0" name=""/>
        <dsp:cNvSpPr/>
      </dsp:nvSpPr>
      <dsp:spPr>
        <a:xfrm>
          <a:off x="4623054" y="3098973"/>
          <a:ext cx="1649917" cy="824958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800" kern="1200" dirty="0"/>
            <a:t>data.csv</a:t>
          </a:r>
        </a:p>
      </dsp:txBody>
      <dsp:txXfrm>
        <a:off x="4647216" y="3123135"/>
        <a:ext cx="1601593" cy="7766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15CA1-681F-418F-BAFE-4ECABFC90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B000C9-5232-4F72-81E0-F1465A6DA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0E67A-7AFA-4DFA-AA77-A6CE43B6D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C47F-B61E-428A-997C-AD04C42ECF77}" type="datetimeFigureOut">
              <a:rPr lang="nb-NO" smtClean="0"/>
              <a:t>29.09.2021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6DD58-B17C-41F4-92CE-3F2032B75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F2C07-0400-49C0-9DB2-98BA4A6D9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B4ED-6B28-48D0-B1C7-15405D915D9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1554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40CD9-ED63-472C-8523-88A1810E9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80FA45-F1F2-439B-BDA1-A0829215F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5D5FE-3D59-4270-9945-161AC890D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C47F-B61E-428A-997C-AD04C42ECF77}" type="datetimeFigureOut">
              <a:rPr lang="nb-NO" smtClean="0"/>
              <a:t>29.09.2021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64D0F-66AA-4CBA-ADCF-BD338F135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B1047-D331-4EB8-A169-9B2DC4951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B4ED-6B28-48D0-B1C7-15405D915D9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521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CAFC5E-401A-47E7-96FC-4806F08996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CEF485-D7D0-4F41-ACA6-B66F68392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482FD-DC6F-4F67-89B7-55BB4BA1F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C47F-B61E-428A-997C-AD04C42ECF77}" type="datetimeFigureOut">
              <a:rPr lang="nb-NO" smtClean="0"/>
              <a:t>29.09.2021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58863-746F-4D93-B0D9-39792E684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8ED53-CF25-46BE-BA70-A73E1F82F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B4ED-6B28-48D0-B1C7-15405D915D9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48103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E9E66-6CB4-4887-AD3A-D92AC123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BECE8-D209-4455-89BC-EC1488F5E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71AEE-C186-4C4E-A562-A8641B80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C47F-B61E-428A-997C-AD04C42ECF77}" type="datetimeFigureOut">
              <a:rPr lang="nb-NO" smtClean="0"/>
              <a:t>29.09.2021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62E1D-BC8E-4E7A-8C85-2664737F0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EF9A3-3E86-4F83-A5E9-896AA49FA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B4ED-6B28-48D0-B1C7-15405D915D9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60762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F490B-D37C-4019-8EA4-5BAF71190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0467A-A7C3-47C6-A940-66F26A23C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FE239-725C-4F7C-A8D5-5AABD38B4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C47F-B61E-428A-997C-AD04C42ECF77}" type="datetimeFigureOut">
              <a:rPr lang="nb-NO" smtClean="0"/>
              <a:t>29.09.2021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E9B27-6C0C-451B-A23B-BB2D74EFF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165BD-FCF1-4FCA-8CE1-FD5D0E589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B4ED-6B28-48D0-B1C7-15405D915D9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84618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B1F68-3240-484F-85B4-3E92BE38D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F7006-54D0-4620-B8E9-87E868937E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51E4E3-927B-4EDF-9153-A5FB17663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8695E4-FC82-4CD2-8BC6-CA7F619D5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C47F-B61E-428A-997C-AD04C42ECF77}" type="datetimeFigureOut">
              <a:rPr lang="nb-NO" smtClean="0"/>
              <a:t>29.09.2021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50C40-3486-4993-812A-64C5B6103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B0D706-EA6E-4461-88F0-ADC50F923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B4ED-6B28-48D0-B1C7-15405D915D9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94394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429A9-CC64-440C-8B59-2CAEE17DC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7F5BE-6C0D-46C7-B39A-7447FEB05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4BDBBD-8B9D-46CD-AE55-543A912B3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B7745D-9790-4E7D-8814-FC2AFC3D0B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C7E73E-FBF8-4895-9419-81EBB1137F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D71688-68E2-4B7D-9682-B6A743AC9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C47F-B61E-428A-997C-AD04C42ECF77}" type="datetimeFigureOut">
              <a:rPr lang="nb-NO" smtClean="0"/>
              <a:t>29.09.2021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027EBC-4FB4-4F9B-B811-5916AE03C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DC5C0E-B192-42DB-AF4B-7B6655C53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B4ED-6B28-48D0-B1C7-15405D915D9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78034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E7FF-3F97-4042-96E2-87D843DEB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A7D96B-76E1-4BD6-B7D3-DC4436D9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C47F-B61E-428A-997C-AD04C42ECF77}" type="datetimeFigureOut">
              <a:rPr lang="nb-NO" smtClean="0"/>
              <a:t>29.09.2021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74B328-6022-44D5-A4C8-F693591FE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682332-B81C-4CD4-BCE0-403DA92DE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B4ED-6B28-48D0-B1C7-15405D915D9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66952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FDA6DB-6FC4-49E1-9D44-37D9B2C18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C47F-B61E-428A-997C-AD04C42ECF77}" type="datetimeFigureOut">
              <a:rPr lang="nb-NO" smtClean="0"/>
              <a:t>29.09.2021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6F557B-8EC1-422F-8602-CFE303B0C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BD5AA-F412-4793-B1BF-8E1F3DC62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B4ED-6B28-48D0-B1C7-15405D915D9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1258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4B098-895F-4E4F-AC06-E4DE5C53F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D58FD-4C63-44D4-B816-329D9152F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0B9B25-3FD7-4C41-849A-8C577B1F18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0F75ED-D62A-4291-A244-595EFEBD5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C47F-B61E-428A-997C-AD04C42ECF77}" type="datetimeFigureOut">
              <a:rPr lang="nb-NO" smtClean="0"/>
              <a:t>29.09.2021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07D85-2E06-4FFA-B4E1-D5B06BB22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EBA8AF-5F1C-4F0C-8E90-5ECB9F205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B4ED-6B28-48D0-B1C7-15405D915D9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443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CC201-3CBB-404C-964B-B5A119093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127B3-7C1F-461C-A641-4559471423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DFDD92-3084-4FA3-AD28-09B9EDB5C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21D705-90A8-4B7D-99B3-0F18A6C38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C47F-B61E-428A-997C-AD04C42ECF77}" type="datetimeFigureOut">
              <a:rPr lang="nb-NO" smtClean="0"/>
              <a:t>29.09.2021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EFAF12-10AB-4BE2-BF74-D0FDB9E44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3E2B5-D543-41BE-9A05-E3F002A9D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B4ED-6B28-48D0-B1C7-15405D915D9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68667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21456E-2C2B-419B-863B-662A9E12B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F529A-4C69-4D9C-99F7-39D49B44F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58D40-D5CC-4DB3-A2B6-DB7A9D3B9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C47F-B61E-428A-997C-AD04C42ECF77}" type="datetimeFigureOut">
              <a:rPr lang="nb-NO" smtClean="0"/>
              <a:t>29.09.2021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E845D-5875-4DA1-ADE4-76C57BD33E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6DBD3-91F5-46AE-971C-936AA16F8E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CB4ED-6B28-48D0-B1C7-15405D915D9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17266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35DBEB1-4BD9-4D18-A87B-DE78667996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3212457"/>
              </p:ext>
            </p:extLst>
          </p:nvPr>
        </p:nvGraphicFramePr>
        <p:xfrm>
          <a:off x="2032000" y="719666"/>
          <a:ext cx="6276258" cy="4176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3512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16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Hågenvik</dc:creator>
  <cp:lastModifiedBy>Christian Hågenvik</cp:lastModifiedBy>
  <cp:revision>1</cp:revision>
  <dcterms:created xsi:type="dcterms:W3CDTF">2021-09-29T12:36:44Z</dcterms:created>
  <dcterms:modified xsi:type="dcterms:W3CDTF">2021-09-29T12:42:06Z</dcterms:modified>
</cp:coreProperties>
</file>