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4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5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21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0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96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067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1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90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7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5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0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2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31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2637-D182-4B6D-B2E4-785FB8A51225}" type="datetimeFigureOut">
              <a:rPr lang="he-IL" smtClean="0"/>
              <a:t>ז'/חשון/תשע"ז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487666-B24F-4001-8DAF-C1531E7C7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68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68" y="5134203"/>
            <a:ext cx="4762786" cy="1723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8002" y="4210998"/>
            <a:ext cx="5107308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0" dirty="0" smtClean="0"/>
              <a:t>NIGUN</a:t>
            </a:r>
            <a:endParaRPr lang="he-IL" sz="11000" dirty="0"/>
          </a:p>
        </p:txBody>
      </p:sp>
    </p:spTree>
    <p:extLst>
      <p:ext uri="{BB962C8B-B14F-4D97-AF65-F5344CB8AC3E}">
        <p14:creationId xmlns:p14="http://schemas.microsoft.com/office/powerpoint/2010/main" val="38915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7" y="565436"/>
            <a:ext cx="2856758" cy="2131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מלבן 1"/>
          <p:cNvSpPr/>
          <p:nvPr/>
        </p:nvSpPr>
        <p:spPr>
          <a:xfrm>
            <a:off x="3906981" y="972743"/>
            <a:ext cx="76015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b="1" i="1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"ניגון"</a:t>
            </a:r>
            <a:r>
              <a:rPr lang="he-IL" sz="2800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sz="28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הינו אתר אינטרנט ואפליקציה, המכיל מאגר של אקורדים </a:t>
            </a:r>
            <a:r>
              <a:rPr lang="he-IL" sz="2800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לשירים חסידיים</a:t>
            </a:r>
            <a:r>
              <a:rPr lang="he-IL" sz="28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ייחודיותו היא בכך שיושם דגש על מוזיקה איכותית שתוגש בצורה מקצועית, תוך שיתוף פעולה עם הגולשים, מקצועיים וחובבנים כאחד.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/>
            </a:r>
            <a:br>
              <a:rPr lang="he-IL" dirty="0"/>
            </a:br>
            <a:r>
              <a:rPr lang="he-IL" sz="2800" dirty="0"/>
              <a:t/>
            </a:r>
            <a:br>
              <a:rPr lang="he-IL" sz="2800" dirty="0"/>
            </a:br>
            <a:endParaRPr lang="he-IL" sz="2800" b="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0510" y="3881046"/>
            <a:ext cx="75184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האתר יכיל פורום פעיל ודינאמי, ובו מודעות ופרסומים הקשורים לתחום, וכן יכלול מגוון נושאים המעניינים מוזיקאים וחובבי הז'אנר. </a:t>
            </a:r>
          </a:p>
          <a:p>
            <a:pPr algn="r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420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5" y="461818"/>
            <a:ext cx="4294910" cy="1618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מלבן 1"/>
          <p:cNvSpPr/>
          <p:nvPr/>
        </p:nvSpPr>
        <p:spPr>
          <a:xfrm>
            <a:off x="5043055" y="461818"/>
            <a:ext cx="6114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כיום קיימות אמנם חלופות </a:t>
            </a:r>
            <a:r>
              <a:rPr lang="he-IL" sz="24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מועטות, </a:t>
            </a:r>
            <a:r>
              <a:rPr lang="he-IL" sz="2400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אך לא קיים אתר מספק מבחינת היקף החומרים ונוחות הממשק לז'אנר זה של המוזיקה.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he-IL" sz="2400" dirty="0">
              <a:solidFill>
                <a:schemeClr val="accent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 smtClean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למעשה, נושא האקורדים לשירים חסידיים הוזנח כמעט כליל ברשת האינטרנט, על אף השגשוג של המוזיקה החסידית במשך השנים.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he-IL" sz="2800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he-IL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he-IL" sz="2800" b="0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7963" y="3666836"/>
            <a:ext cx="815571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3200" dirty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רב הצורות להשגת אקורדים ברשת הן אקראיות, דורשות חיפוש ממושך בין פורומים שונים, ולוקות בחוסר איכות ומקצועיות, ואלו הסיבות שהיוו את הבסיס לרעיון ולרצון לפתח אתר זה כפרויקט.</a:t>
            </a:r>
          </a:p>
          <a:p>
            <a:pPr algn="r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8429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656"/>
            <a:ext cx="2444611" cy="25446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מלבן 1"/>
          <p:cNvSpPr/>
          <p:nvPr/>
        </p:nvSpPr>
        <p:spPr>
          <a:xfrm>
            <a:off x="3528291" y="1646720"/>
            <a:ext cx="74814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את מימוש האתר נבצע </a:t>
            </a:r>
            <a:r>
              <a:rPr lang="he-IL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בטכנולוגיית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WEB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Html,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css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javascript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Jquary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בצד הלקוח,</a:t>
            </a:r>
            <a:endParaRPr lang="he-IL" sz="28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וב-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node.js </a:t>
            </a:r>
            <a:r>
              <a:rPr lang="he-IL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בצד </a:t>
            </a:r>
            <a:r>
              <a:rPr lang="he-IL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שרת</a:t>
            </a:r>
            <a:r>
              <a:rPr lang="he-IL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he-IL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/>
            </a:r>
            <a:br>
              <a:rPr lang="he-IL" sz="2800" dirty="0"/>
            </a:br>
            <a:r>
              <a:rPr lang="he-IL" sz="3600" dirty="0">
                <a:solidFill>
                  <a:srgbClr val="688727"/>
                </a:solidFill>
                <a:latin typeface="Arial" panose="020B0604020202020204" pitchFamily="34" charset="0"/>
              </a:rPr>
              <a:t>בפיתוח האתר נשים דגש על ניתוב נוח בין דפי האתר, בקרת איכות, ועל הצגת המידע המקסימלי בצורה הטובה ביותר.</a:t>
            </a:r>
            <a:endParaRPr lang="he-IL" sz="3600" dirty="0"/>
          </a:p>
          <a:p>
            <a:pPr algn="r"/>
            <a:r>
              <a:rPr lang="he-IL" sz="2800" dirty="0"/>
              <a:t/>
            </a:r>
            <a:br>
              <a:rPr lang="he-IL" sz="2800" dirty="0"/>
            </a:b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954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309331"/>
            <a:ext cx="4620491" cy="40413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מלבן 1"/>
          <p:cNvSpPr/>
          <p:nvPr/>
        </p:nvSpPr>
        <p:spPr>
          <a:xfrm>
            <a:off x="5347854" y="233002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96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סוף</a:t>
            </a: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4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887</TotalTime>
  <Words>156</Words>
  <Application>Microsoft Office PowerPoint</Application>
  <PresentationFormat>מסך רחב</PresentationFormat>
  <Paragraphs>20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Gisha</vt:lpstr>
      <vt:lpstr>Lucida Sans Unicode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14</cp:revision>
  <dcterms:created xsi:type="dcterms:W3CDTF">2016-11-08T00:00:33Z</dcterms:created>
  <dcterms:modified xsi:type="dcterms:W3CDTF">2016-11-08T16:30:01Z</dcterms:modified>
</cp:coreProperties>
</file>